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293" r:id="rId5"/>
    <p:sldId id="364" r:id="rId6"/>
    <p:sldId id="322" r:id="rId7"/>
    <p:sldId id="367" r:id="rId8"/>
    <p:sldId id="352" r:id="rId9"/>
    <p:sldId id="326" r:id="rId10"/>
    <p:sldId id="305" r:id="rId11"/>
    <p:sldId id="366" r:id="rId12"/>
    <p:sldId id="338" r:id="rId13"/>
    <p:sldId id="365" r:id="rId14"/>
    <p:sldId id="36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F2F3"/>
    <a:srgbClr val="CCE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9D25D5-C8E2-4AAD-BD5A-9C4CB4AFA1AB}" v="67" dt="2026-05-18T09:17:57.4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3121" autoAdjust="0"/>
  </p:normalViewPr>
  <p:slideViewPr>
    <p:cSldViewPr snapToGrid="0">
      <p:cViewPr varScale="1">
        <p:scale>
          <a:sx n="57" d="100"/>
          <a:sy n="57" d="100"/>
        </p:scale>
        <p:origin x="96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vinia Mitton" userId="1de1fd5f093f78c0" providerId="LiveId" clId="{D498BFCF-27E4-47AF-AC96-85B8C91092B3}"/>
    <pc:docChg chg="undo custSel addSld delSld modSld sldOrd">
      <pc:chgData name="Lavinia Mitton" userId="1de1fd5f093f78c0" providerId="LiveId" clId="{D498BFCF-27E4-47AF-AC96-85B8C91092B3}" dt="2026-05-18T09:19:25.294" v="463" actId="179"/>
      <pc:docMkLst>
        <pc:docMk/>
      </pc:docMkLst>
      <pc:sldChg chg="modSp mod">
        <pc:chgData name="Lavinia Mitton" userId="1de1fd5f093f78c0" providerId="LiveId" clId="{D498BFCF-27E4-47AF-AC96-85B8C91092B3}" dt="2026-05-18T07:59:27.530" v="112" actId="403"/>
        <pc:sldMkLst>
          <pc:docMk/>
          <pc:sldMk cId="3145806027" sldId="293"/>
        </pc:sldMkLst>
        <pc:spChg chg="mod">
          <ac:chgData name="Lavinia Mitton" userId="1de1fd5f093f78c0" providerId="LiveId" clId="{D498BFCF-27E4-47AF-AC96-85B8C91092B3}" dt="2026-05-18T07:59:27.530" v="112" actId="403"/>
          <ac:spMkLst>
            <pc:docMk/>
            <pc:sldMk cId="3145806027" sldId="293"/>
            <ac:spMk id="2" creationId="{EA5BD492-FC07-4305-58CA-5F5215EC9FEA}"/>
          </ac:spMkLst>
        </pc:spChg>
      </pc:sldChg>
      <pc:sldChg chg="del">
        <pc:chgData name="Lavinia Mitton" userId="1de1fd5f093f78c0" providerId="LiveId" clId="{D498BFCF-27E4-47AF-AC96-85B8C91092B3}" dt="2026-05-18T08:14:24.234" v="206" actId="47"/>
        <pc:sldMkLst>
          <pc:docMk/>
          <pc:sldMk cId="2091301321" sldId="298"/>
        </pc:sldMkLst>
      </pc:sldChg>
      <pc:sldChg chg="del">
        <pc:chgData name="Lavinia Mitton" userId="1de1fd5f093f78c0" providerId="LiveId" clId="{D498BFCF-27E4-47AF-AC96-85B8C91092B3}" dt="2026-05-18T08:53:02.028" v="240" actId="47"/>
        <pc:sldMkLst>
          <pc:docMk/>
          <pc:sldMk cId="1334227273" sldId="304"/>
        </pc:sldMkLst>
      </pc:sldChg>
      <pc:sldChg chg="addSp delSp modSp mod ord modNotesTx">
        <pc:chgData name="Lavinia Mitton" userId="1de1fd5f093f78c0" providerId="LiveId" clId="{D498BFCF-27E4-47AF-AC96-85B8C91092B3}" dt="2026-05-18T09:05:09.492" v="339" actId="20577"/>
        <pc:sldMkLst>
          <pc:docMk/>
          <pc:sldMk cId="3328676523" sldId="305"/>
        </pc:sldMkLst>
        <pc:spChg chg="del">
          <ac:chgData name="Lavinia Mitton" userId="1de1fd5f093f78c0" providerId="LiveId" clId="{D498BFCF-27E4-47AF-AC96-85B8C91092B3}" dt="2026-05-18T08:06:18.593" v="151" actId="478"/>
          <ac:spMkLst>
            <pc:docMk/>
            <pc:sldMk cId="3328676523" sldId="305"/>
            <ac:spMk id="2" creationId="{DC604D6C-1785-49A9-07CB-EF10086CFF9E}"/>
          </ac:spMkLst>
        </pc:spChg>
        <pc:spChg chg="del mod">
          <ac:chgData name="Lavinia Mitton" userId="1de1fd5f093f78c0" providerId="LiveId" clId="{D498BFCF-27E4-47AF-AC96-85B8C91092B3}" dt="2026-05-18T08:11:19.360" v="185" actId="478"/>
          <ac:spMkLst>
            <pc:docMk/>
            <pc:sldMk cId="3328676523" sldId="305"/>
            <ac:spMk id="3" creationId="{8C848F8B-76ED-072C-192E-CAC4FF2F117A}"/>
          </ac:spMkLst>
        </pc:spChg>
        <pc:spChg chg="mod ord">
          <ac:chgData name="Lavinia Mitton" userId="1de1fd5f093f78c0" providerId="LiveId" clId="{D498BFCF-27E4-47AF-AC96-85B8C91092B3}" dt="2026-05-18T08:11:55.165" v="199" actId="166"/>
          <ac:spMkLst>
            <pc:docMk/>
            <pc:sldMk cId="3328676523" sldId="305"/>
            <ac:spMk id="4" creationId="{08786213-F83C-3209-362E-12F03AC61DF4}"/>
          </ac:spMkLst>
        </pc:spChg>
        <pc:spChg chg="del">
          <ac:chgData name="Lavinia Mitton" userId="1de1fd5f093f78c0" providerId="LiveId" clId="{D498BFCF-27E4-47AF-AC96-85B8C91092B3}" dt="2026-05-18T08:06:13.542" v="150" actId="478"/>
          <ac:spMkLst>
            <pc:docMk/>
            <pc:sldMk cId="3328676523" sldId="305"/>
            <ac:spMk id="5" creationId="{4F1F6800-7219-3880-F5F8-DD160947DD8D}"/>
          </ac:spMkLst>
        </pc:spChg>
        <pc:spChg chg="add mod">
          <ac:chgData name="Lavinia Mitton" userId="1de1fd5f093f78c0" providerId="LiveId" clId="{D498BFCF-27E4-47AF-AC96-85B8C91092B3}" dt="2026-05-18T08:11:16.675" v="184"/>
          <ac:spMkLst>
            <pc:docMk/>
            <pc:sldMk cId="3328676523" sldId="305"/>
            <ac:spMk id="9" creationId="{5AA00ADE-3AAC-18F7-541F-7642306424AF}"/>
          </ac:spMkLst>
        </pc:spChg>
        <pc:spChg chg="mod">
          <ac:chgData name="Lavinia Mitton" userId="1de1fd5f093f78c0" providerId="LiveId" clId="{D498BFCF-27E4-47AF-AC96-85B8C91092B3}" dt="2026-05-18T08:12:04.854" v="200" actId="1076"/>
          <ac:spMkLst>
            <pc:docMk/>
            <pc:sldMk cId="3328676523" sldId="305"/>
            <ac:spMk id="10" creationId="{6D8F1847-151A-8D2B-AC06-6ADA64E84E47}"/>
          </ac:spMkLst>
        </pc:spChg>
        <pc:spChg chg="add del mod">
          <ac:chgData name="Lavinia Mitton" userId="1de1fd5f093f78c0" providerId="LiveId" clId="{D498BFCF-27E4-47AF-AC96-85B8C91092B3}" dt="2026-05-18T08:11:21.979" v="186" actId="478"/>
          <ac:spMkLst>
            <pc:docMk/>
            <pc:sldMk cId="3328676523" sldId="305"/>
            <ac:spMk id="12" creationId="{09D74F1E-9A80-975E-4F55-B565486E1B80}"/>
          </ac:spMkLst>
        </pc:spChg>
        <pc:spChg chg="add mod">
          <ac:chgData name="Lavinia Mitton" userId="1de1fd5f093f78c0" providerId="LiveId" clId="{D498BFCF-27E4-47AF-AC96-85B8C91092B3}" dt="2026-05-18T08:11:30.835" v="194" actId="20577"/>
          <ac:spMkLst>
            <pc:docMk/>
            <pc:sldMk cId="3328676523" sldId="305"/>
            <ac:spMk id="13" creationId="{62A7F9AB-6FAA-1174-6691-AD892F548135}"/>
          </ac:spMkLst>
        </pc:spChg>
        <pc:picChg chg="del">
          <ac:chgData name="Lavinia Mitton" userId="1de1fd5f093f78c0" providerId="LiveId" clId="{D498BFCF-27E4-47AF-AC96-85B8C91092B3}" dt="2026-05-18T08:00:55.907" v="116" actId="478"/>
          <ac:picMkLst>
            <pc:docMk/>
            <pc:sldMk cId="3328676523" sldId="305"/>
            <ac:picMk id="6" creationId="{7561EA11-0550-7C12-BCC0-FF4F1D8A2DB5}"/>
          </ac:picMkLst>
        </pc:picChg>
        <pc:picChg chg="add del mod">
          <ac:chgData name="Lavinia Mitton" userId="1de1fd5f093f78c0" providerId="LiveId" clId="{D498BFCF-27E4-47AF-AC96-85B8C91092B3}" dt="2026-05-18T08:04:43.626" v="132" actId="478"/>
          <ac:picMkLst>
            <pc:docMk/>
            <pc:sldMk cId="3328676523" sldId="305"/>
            <ac:picMk id="7" creationId="{753F03A4-79A8-0A23-9606-7F395E26DE73}"/>
          </ac:picMkLst>
        </pc:picChg>
        <pc:picChg chg="add mod">
          <ac:chgData name="Lavinia Mitton" userId="1de1fd5f093f78c0" providerId="LiveId" clId="{D498BFCF-27E4-47AF-AC96-85B8C91092B3}" dt="2026-05-18T08:11:45.209" v="196" actId="14100"/>
          <ac:picMkLst>
            <pc:docMk/>
            <pc:sldMk cId="3328676523" sldId="305"/>
            <ac:picMk id="8" creationId="{0978D0CB-0A38-F1C8-AB0E-90101F131A2B}"/>
          </ac:picMkLst>
        </pc:picChg>
      </pc:sldChg>
      <pc:sldChg chg="del">
        <pc:chgData name="Lavinia Mitton" userId="1de1fd5f093f78c0" providerId="LiveId" clId="{D498BFCF-27E4-47AF-AC96-85B8C91092B3}" dt="2026-05-18T08:14:12.373" v="205" actId="47"/>
        <pc:sldMkLst>
          <pc:docMk/>
          <pc:sldMk cId="558376896" sldId="306"/>
        </pc:sldMkLst>
      </pc:sldChg>
      <pc:sldChg chg="del">
        <pc:chgData name="Lavinia Mitton" userId="1de1fd5f093f78c0" providerId="LiveId" clId="{D498BFCF-27E4-47AF-AC96-85B8C91092B3}" dt="2026-05-18T08:14:06.608" v="204" actId="47"/>
        <pc:sldMkLst>
          <pc:docMk/>
          <pc:sldMk cId="1731927071" sldId="309"/>
        </pc:sldMkLst>
      </pc:sldChg>
      <pc:sldChg chg="del">
        <pc:chgData name="Lavinia Mitton" userId="1de1fd5f093f78c0" providerId="LiveId" clId="{D498BFCF-27E4-47AF-AC96-85B8C91092B3}" dt="2026-05-18T08:14:12.373" v="205" actId="47"/>
        <pc:sldMkLst>
          <pc:docMk/>
          <pc:sldMk cId="3542549403" sldId="310"/>
        </pc:sldMkLst>
      </pc:sldChg>
      <pc:sldChg chg="del">
        <pc:chgData name="Lavinia Mitton" userId="1de1fd5f093f78c0" providerId="LiveId" clId="{D498BFCF-27E4-47AF-AC96-85B8C91092B3}" dt="2026-05-18T09:03:00.130" v="335" actId="47"/>
        <pc:sldMkLst>
          <pc:docMk/>
          <pc:sldMk cId="2799059255" sldId="311"/>
        </pc:sldMkLst>
      </pc:sldChg>
      <pc:sldChg chg="del">
        <pc:chgData name="Lavinia Mitton" userId="1de1fd5f093f78c0" providerId="LiveId" clId="{D498BFCF-27E4-47AF-AC96-85B8C91092B3}" dt="2026-05-18T09:02:55.255" v="334" actId="47"/>
        <pc:sldMkLst>
          <pc:docMk/>
          <pc:sldMk cId="1241144127" sldId="314"/>
        </pc:sldMkLst>
      </pc:sldChg>
      <pc:sldChg chg="del">
        <pc:chgData name="Lavinia Mitton" userId="1de1fd5f093f78c0" providerId="LiveId" clId="{D498BFCF-27E4-47AF-AC96-85B8C91092B3}" dt="2026-05-18T09:03:00.130" v="335" actId="47"/>
        <pc:sldMkLst>
          <pc:docMk/>
          <pc:sldMk cId="2383117314" sldId="315"/>
        </pc:sldMkLst>
      </pc:sldChg>
      <pc:sldChg chg="del">
        <pc:chgData name="Lavinia Mitton" userId="1de1fd5f093f78c0" providerId="LiveId" clId="{D498BFCF-27E4-47AF-AC96-85B8C91092B3}" dt="2026-05-18T09:03:00.130" v="335" actId="47"/>
        <pc:sldMkLst>
          <pc:docMk/>
          <pc:sldMk cId="1975738694" sldId="316"/>
        </pc:sldMkLst>
      </pc:sldChg>
      <pc:sldChg chg="del">
        <pc:chgData name="Lavinia Mitton" userId="1de1fd5f093f78c0" providerId="LiveId" clId="{D498BFCF-27E4-47AF-AC96-85B8C91092B3}" dt="2026-05-18T08:53:02.028" v="240" actId="47"/>
        <pc:sldMkLst>
          <pc:docMk/>
          <pc:sldMk cId="2715336126" sldId="317"/>
        </pc:sldMkLst>
      </pc:sldChg>
      <pc:sldChg chg="del">
        <pc:chgData name="Lavinia Mitton" userId="1de1fd5f093f78c0" providerId="LiveId" clId="{D498BFCF-27E4-47AF-AC96-85B8C91092B3}" dt="2026-05-18T09:03:00.130" v="335" actId="47"/>
        <pc:sldMkLst>
          <pc:docMk/>
          <pc:sldMk cId="4012452998" sldId="318"/>
        </pc:sldMkLst>
      </pc:sldChg>
      <pc:sldChg chg="del">
        <pc:chgData name="Lavinia Mitton" userId="1de1fd5f093f78c0" providerId="LiveId" clId="{D498BFCF-27E4-47AF-AC96-85B8C91092B3}" dt="2026-05-18T08:14:06.608" v="204" actId="47"/>
        <pc:sldMkLst>
          <pc:docMk/>
          <pc:sldMk cId="3568208982" sldId="319"/>
        </pc:sldMkLst>
      </pc:sldChg>
      <pc:sldChg chg="del">
        <pc:chgData name="Lavinia Mitton" userId="1de1fd5f093f78c0" providerId="LiveId" clId="{D498BFCF-27E4-47AF-AC96-85B8C91092B3}" dt="2026-05-18T09:03:00.130" v="335" actId="47"/>
        <pc:sldMkLst>
          <pc:docMk/>
          <pc:sldMk cId="2229068531" sldId="321"/>
        </pc:sldMkLst>
      </pc:sldChg>
      <pc:sldChg chg="modSp mod ord modNotesTx">
        <pc:chgData name="Lavinia Mitton" userId="1de1fd5f093f78c0" providerId="LiveId" clId="{D498BFCF-27E4-47AF-AC96-85B8C91092B3}" dt="2026-05-18T08:20:10.627" v="234"/>
        <pc:sldMkLst>
          <pc:docMk/>
          <pc:sldMk cId="4274873262" sldId="322"/>
        </pc:sldMkLst>
        <pc:spChg chg="mod">
          <ac:chgData name="Lavinia Mitton" userId="1de1fd5f093f78c0" providerId="LiveId" clId="{D498BFCF-27E4-47AF-AC96-85B8C91092B3}" dt="2026-05-18T08:17:23.249" v="229" actId="1076"/>
          <ac:spMkLst>
            <pc:docMk/>
            <pc:sldMk cId="4274873262" sldId="322"/>
            <ac:spMk id="2" creationId="{26FF959A-86B2-1F4B-9054-F1F134E6F92E}"/>
          </ac:spMkLst>
        </pc:spChg>
        <pc:spChg chg="mod">
          <ac:chgData name="Lavinia Mitton" userId="1de1fd5f093f78c0" providerId="LiveId" clId="{D498BFCF-27E4-47AF-AC96-85B8C91092B3}" dt="2026-05-18T08:16:20.982" v="218" actId="1076"/>
          <ac:spMkLst>
            <pc:docMk/>
            <pc:sldMk cId="4274873262" sldId="322"/>
            <ac:spMk id="3" creationId="{716D9A87-A47C-0EE5-9431-B4CBD27F8CD5}"/>
          </ac:spMkLst>
        </pc:spChg>
        <pc:spChg chg="mod">
          <ac:chgData name="Lavinia Mitton" userId="1de1fd5f093f78c0" providerId="LiveId" clId="{D498BFCF-27E4-47AF-AC96-85B8C91092B3}" dt="2026-05-18T08:16:45.783" v="224" actId="1076"/>
          <ac:spMkLst>
            <pc:docMk/>
            <pc:sldMk cId="4274873262" sldId="322"/>
            <ac:spMk id="4" creationId="{79E81880-4281-4DC4-B7E1-4068EA3072C8}"/>
          </ac:spMkLst>
        </pc:spChg>
      </pc:sldChg>
      <pc:sldChg chg="del">
        <pc:chgData name="Lavinia Mitton" userId="1de1fd5f093f78c0" providerId="LiveId" clId="{D498BFCF-27E4-47AF-AC96-85B8C91092B3}" dt="2026-05-18T08:14:12.373" v="205" actId="47"/>
        <pc:sldMkLst>
          <pc:docMk/>
          <pc:sldMk cId="1863853665" sldId="323"/>
        </pc:sldMkLst>
      </pc:sldChg>
      <pc:sldChg chg="del">
        <pc:chgData name="Lavinia Mitton" userId="1de1fd5f093f78c0" providerId="LiveId" clId="{D498BFCF-27E4-47AF-AC96-85B8C91092B3}" dt="2026-05-18T09:03:00.130" v="335" actId="47"/>
        <pc:sldMkLst>
          <pc:docMk/>
          <pc:sldMk cId="1646608855" sldId="324"/>
        </pc:sldMkLst>
      </pc:sldChg>
      <pc:sldChg chg="del">
        <pc:chgData name="Lavinia Mitton" userId="1de1fd5f093f78c0" providerId="LiveId" clId="{D498BFCF-27E4-47AF-AC96-85B8C91092B3}" dt="2026-05-18T08:53:02.028" v="240" actId="47"/>
        <pc:sldMkLst>
          <pc:docMk/>
          <pc:sldMk cId="2489366710" sldId="325"/>
        </pc:sldMkLst>
      </pc:sldChg>
      <pc:sldChg chg="addSp delSp modSp mod ord modNotesTx">
        <pc:chgData name="Lavinia Mitton" userId="1de1fd5f093f78c0" providerId="LiveId" clId="{D498BFCF-27E4-47AF-AC96-85B8C91092B3}" dt="2026-05-18T08:13:03.017" v="203" actId="20577"/>
        <pc:sldMkLst>
          <pc:docMk/>
          <pc:sldMk cId="2216981490" sldId="326"/>
        </pc:sldMkLst>
        <pc:spChg chg="del mod">
          <ac:chgData name="Lavinia Mitton" userId="1de1fd5f093f78c0" providerId="LiveId" clId="{D498BFCF-27E4-47AF-AC96-85B8C91092B3}" dt="2026-05-18T08:10:31.668" v="181" actId="478"/>
          <ac:spMkLst>
            <pc:docMk/>
            <pc:sldMk cId="2216981490" sldId="326"/>
            <ac:spMk id="2" creationId="{DEF58297-5464-348F-5B0D-195A2A349F3F}"/>
          </ac:spMkLst>
        </pc:spChg>
        <pc:spChg chg="mod">
          <ac:chgData name="Lavinia Mitton" userId="1de1fd5f093f78c0" providerId="LiveId" clId="{D498BFCF-27E4-47AF-AC96-85B8C91092B3}" dt="2026-05-18T07:59:49.060" v="114" actId="20577"/>
          <ac:spMkLst>
            <pc:docMk/>
            <pc:sldMk cId="2216981490" sldId="326"/>
            <ac:spMk id="3" creationId="{86925BC0-C0D9-6594-8704-0F0676BA1DD3}"/>
          </ac:spMkLst>
        </pc:spChg>
        <pc:spChg chg="add del mod">
          <ac:chgData name="Lavinia Mitton" userId="1de1fd5f093f78c0" providerId="LiveId" clId="{D498BFCF-27E4-47AF-AC96-85B8C91092B3}" dt="2026-05-18T08:10:34.892" v="182" actId="478"/>
          <ac:spMkLst>
            <pc:docMk/>
            <pc:sldMk cId="2216981490" sldId="326"/>
            <ac:spMk id="5" creationId="{72D72B54-CB32-0C99-F507-7A95D5E4E7B7}"/>
          </ac:spMkLst>
        </pc:spChg>
      </pc:sldChg>
      <pc:sldChg chg="del">
        <pc:chgData name="Lavinia Mitton" userId="1de1fd5f093f78c0" providerId="LiveId" clId="{D498BFCF-27E4-47AF-AC96-85B8C91092B3}" dt="2026-05-18T09:02:55.255" v="334" actId="47"/>
        <pc:sldMkLst>
          <pc:docMk/>
          <pc:sldMk cId="3710878000" sldId="327"/>
        </pc:sldMkLst>
      </pc:sldChg>
      <pc:sldChg chg="del">
        <pc:chgData name="Lavinia Mitton" userId="1de1fd5f093f78c0" providerId="LiveId" clId="{D498BFCF-27E4-47AF-AC96-85B8C91092B3}" dt="2026-05-18T09:02:55.255" v="334" actId="47"/>
        <pc:sldMkLst>
          <pc:docMk/>
          <pc:sldMk cId="1193806752" sldId="333"/>
        </pc:sldMkLst>
      </pc:sldChg>
      <pc:sldChg chg="del">
        <pc:chgData name="Lavinia Mitton" userId="1de1fd5f093f78c0" providerId="LiveId" clId="{D498BFCF-27E4-47AF-AC96-85B8C91092B3}" dt="2026-05-18T09:02:55.255" v="334" actId="47"/>
        <pc:sldMkLst>
          <pc:docMk/>
          <pc:sldMk cId="380296955" sldId="334"/>
        </pc:sldMkLst>
      </pc:sldChg>
      <pc:sldChg chg="modSp del mod">
        <pc:chgData name="Lavinia Mitton" userId="1de1fd5f093f78c0" providerId="LiveId" clId="{D498BFCF-27E4-47AF-AC96-85B8C91092B3}" dt="2026-05-18T09:02:55.255" v="334" actId="47"/>
        <pc:sldMkLst>
          <pc:docMk/>
          <pc:sldMk cId="92356123" sldId="336"/>
        </pc:sldMkLst>
        <pc:spChg chg="mod">
          <ac:chgData name="Lavinia Mitton" userId="1de1fd5f093f78c0" providerId="LiveId" clId="{D498BFCF-27E4-47AF-AC96-85B8C91092B3}" dt="2026-05-18T07:49:08.767" v="6"/>
          <ac:spMkLst>
            <pc:docMk/>
            <pc:sldMk cId="92356123" sldId="336"/>
            <ac:spMk id="2" creationId="{25D99235-B4A3-AD57-6B0B-1D5A8DE865F1}"/>
          </ac:spMkLst>
        </pc:spChg>
        <pc:spChg chg="mod">
          <ac:chgData name="Lavinia Mitton" userId="1de1fd5f093f78c0" providerId="LiveId" clId="{D498BFCF-27E4-47AF-AC96-85B8C91092B3}" dt="2026-05-18T07:48:48.517" v="5" actId="404"/>
          <ac:spMkLst>
            <pc:docMk/>
            <pc:sldMk cId="92356123" sldId="336"/>
            <ac:spMk id="3" creationId="{2D5A5AC2-65D1-5B37-DFBE-802CA80EB3C9}"/>
          </ac:spMkLst>
        </pc:spChg>
      </pc:sldChg>
      <pc:sldChg chg="del">
        <pc:chgData name="Lavinia Mitton" userId="1de1fd5f093f78c0" providerId="LiveId" clId="{D498BFCF-27E4-47AF-AC96-85B8C91092B3}" dt="2026-05-18T09:02:55.255" v="334" actId="47"/>
        <pc:sldMkLst>
          <pc:docMk/>
          <pc:sldMk cId="342763971" sldId="337"/>
        </pc:sldMkLst>
      </pc:sldChg>
      <pc:sldChg chg="addSp modSp mod ord modNotesTx">
        <pc:chgData name="Lavinia Mitton" userId="1de1fd5f093f78c0" providerId="LiveId" clId="{D498BFCF-27E4-47AF-AC96-85B8C91092B3}" dt="2026-05-18T08:56:49.682" v="279" actId="20577"/>
        <pc:sldMkLst>
          <pc:docMk/>
          <pc:sldMk cId="3593928867" sldId="338"/>
        </pc:sldMkLst>
        <pc:spChg chg="add mod">
          <ac:chgData name="Lavinia Mitton" userId="1de1fd5f093f78c0" providerId="LiveId" clId="{D498BFCF-27E4-47AF-AC96-85B8C91092B3}" dt="2026-05-18T08:55:34.599" v="263" actId="1076"/>
          <ac:spMkLst>
            <pc:docMk/>
            <pc:sldMk cId="3593928867" sldId="338"/>
            <ac:spMk id="3" creationId="{600628EC-B034-76C2-6587-567EACDBF752}"/>
          </ac:spMkLst>
        </pc:spChg>
        <pc:graphicFrameChg chg="mod modGraphic">
          <ac:chgData name="Lavinia Mitton" userId="1de1fd5f093f78c0" providerId="LiveId" clId="{D498BFCF-27E4-47AF-AC96-85B8C91092B3}" dt="2026-05-18T08:56:17.064" v="278" actId="12788"/>
          <ac:graphicFrameMkLst>
            <pc:docMk/>
            <pc:sldMk cId="3593928867" sldId="338"/>
            <ac:graphicFrameMk id="4" creationId="{28EA6D99-0352-BA36-01F7-7FB7CA95D805}"/>
          </ac:graphicFrameMkLst>
        </pc:graphicFrameChg>
      </pc:sldChg>
      <pc:sldChg chg="del">
        <pc:chgData name="Lavinia Mitton" userId="1de1fd5f093f78c0" providerId="LiveId" clId="{D498BFCF-27E4-47AF-AC96-85B8C91092B3}" dt="2026-05-18T09:03:00.130" v="335" actId="47"/>
        <pc:sldMkLst>
          <pc:docMk/>
          <pc:sldMk cId="3013529485" sldId="340"/>
        </pc:sldMkLst>
      </pc:sldChg>
      <pc:sldChg chg="del">
        <pc:chgData name="Lavinia Mitton" userId="1de1fd5f093f78c0" providerId="LiveId" clId="{D498BFCF-27E4-47AF-AC96-85B8C91092B3}" dt="2026-05-18T09:02:55.255" v="334" actId="47"/>
        <pc:sldMkLst>
          <pc:docMk/>
          <pc:sldMk cId="4286577153" sldId="343"/>
        </pc:sldMkLst>
      </pc:sldChg>
      <pc:sldChg chg="del">
        <pc:chgData name="Lavinia Mitton" userId="1de1fd5f093f78c0" providerId="LiveId" clId="{D498BFCF-27E4-47AF-AC96-85B8C91092B3}" dt="2026-05-18T09:02:55.255" v="334" actId="47"/>
        <pc:sldMkLst>
          <pc:docMk/>
          <pc:sldMk cId="3746739217" sldId="344"/>
        </pc:sldMkLst>
      </pc:sldChg>
      <pc:sldChg chg="del">
        <pc:chgData name="Lavinia Mitton" userId="1de1fd5f093f78c0" providerId="LiveId" clId="{D498BFCF-27E4-47AF-AC96-85B8C91092B3}" dt="2026-05-18T08:53:02.028" v="240" actId="47"/>
        <pc:sldMkLst>
          <pc:docMk/>
          <pc:sldMk cId="766745417" sldId="345"/>
        </pc:sldMkLst>
      </pc:sldChg>
      <pc:sldChg chg="del">
        <pc:chgData name="Lavinia Mitton" userId="1de1fd5f093f78c0" providerId="LiveId" clId="{D498BFCF-27E4-47AF-AC96-85B8C91092B3}" dt="2026-05-18T09:02:55.255" v="334" actId="47"/>
        <pc:sldMkLst>
          <pc:docMk/>
          <pc:sldMk cId="1934618246" sldId="347"/>
        </pc:sldMkLst>
      </pc:sldChg>
      <pc:sldChg chg="del">
        <pc:chgData name="Lavinia Mitton" userId="1de1fd5f093f78c0" providerId="LiveId" clId="{D498BFCF-27E4-47AF-AC96-85B8C91092B3}" dt="2026-05-18T09:02:55.255" v="334" actId="47"/>
        <pc:sldMkLst>
          <pc:docMk/>
          <pc:sldMk cId="739434829" sldId="348"/>
        </pc:sldMkLst>
      </pc:sldChg>
      <pc:sldChg chg="del">
        <pc:chgData name="Lavinia Mitton" userId="1de1fd5f093f78c0" providerId="LiveId" clId="{D498BFCF-27E4-47AF-AC96-85B8C91092B3}" dt="2026-05-18T09:02:55.255" v="334" actId="47"/>
        <pc:sldMkLst>
          <pc:docMk/>
          <pc:sldMk cId="3766945724" sldId="351"/>
        </pc:sldMkLst>
      </pc:sldChg>
      <pc:sldChg chg="addSp delSp modSp mod ord">
        <pc:chgData name="Lavinia Mitton" userId="1de1fd5f093f78c0" providerId="LiveId" clId="{D498BFCF-27E4-47AF-AC96-85B8C91092B3}" dt="2026-05-18T09:18:40.132" v="458" actId="179"/>
        <pc:sldMkLst>
          <pc:docMk/>
          <pc:sldMk cId="2529187687" sldId="352"/>
        </pc:sldMkLst>
        <pc:spChg chg="mod">
          <ac:chgData name="Lavinia Mitton" userId="1de1fd5f093f78c0" providerId="LiveId" clId="{D498BFCF-27E4-47AF-AC96-85B8C91092B3}" dt="2026-05-18T09:17:53.076" v="447" actId="1076"/>
          <ac:spMkLst>
            <pc:docMk/>
            <pc:sldMk cId="2529187687" sldId="352"/>
            <ac:spMk id="3" creationId="{4E619277-5BD3-CB5D-1C5A-744F105AF489}"/>
          </ac:spMkLst>
        </pc:spChg>
        <pc:spChg chg="add mod">
          <ac:chgData name="Lavinia Mitton" userId="1de1fd5f093f78c0" providerId="LiveId" clId="{D498BFCF-27E4-47AF-AC96-85B8C91092B3}" dt="2026-05-18T09:18:06.160" v="451" actId="14100"/>
          <ac:spMkLst>
            <pc:docMk/>
            <pc:sldMk cId="2529187687" sldId="352"/>
            <ac:spMk id="5" creationId="{A7F550D7-D5EC-D8E9-47B5-49446A64109F}"/>
          </ac:spMkLst>
        </pc:spChg>
        <pc:graphicFrameChg chg="del">
          <ac:chgData name="Lavinia Mitton" userId="1de1fd5f093f78c0" providerId="LiveId" clId="{D498BFCF-27E4-47AF-AC96-85B8C91092B3}" dt="2026-05-18T09:07:53.923" v="348" actId="478"/>
          <ac:graphicFrameMkLst>
            <pc:docMk/>
            <pc:sldMk cId="2529187687" sldId="352"/>
            <ac:graphicFrameMk id="4" creationId="{23817101-F6D9-F957-BBDD-73B4BA1AA77C}"/>
          </ac:graphicFrameMkLst>
        </pc:graphicFrameChg>
        <pc:graphicFrameChg chg="add mod modGraphic">
          <ac:chgData name="Lavinia Mitton" userId="1de1fd5f093f78c0" providerId="LiveId" clId="{D498BFCF-27E4-47AF-AC96-85B8C91092B3}" dt="2026-05-18T09:18:40.132" v="458" actId="179"/>
          <ac:graphicFrameMkLst>
            <pc:docMk/>
            <pc:sldMk cId="2529187687" sldId="352"/>
            <ac:graphicFrameMk id="6" creationId="{CDB59122-7AC8-0396-014E-200F9EA02B46}"/>
          </ac:graphicFrameMkLst>
        </pc:graphicFrameChg>
      </pc:sldChg>
      <pc:sldChg chg="del">
        <pc:chgData name="Lavinia Mitton" userId="1de1fd5f093f78c0" providerId="LiveId" clId="{D498BFCF-27E4-47AF-AC96-85B8C91092B3}" dt="2026-05-18T09:03:00.130" v="335" actId="47"/>
        <pc:sldMkLst>
          <pc:docMk/>
          <pc:sldMk cId="3227749371" sldId="353"/>
        </pc:sldMkLst>
      </pc:sldChg>
      <pc:sldChg chg="del">
        <pc:chgData name="Lavinia Mitton" userId="1de1fd5f093f78c0" providerId="LiveId" clId="{D498BFCF-27E4-47AF-AC96-85B8C91092B3}" dt="2026-05-18T08:53:02.028" v="240" actId="47"/>
        <pc:sldMkLst>
          <pc:docMk/>
          <pc:sldMk cId="2180177932" sldId="354"/>
        </pc:sldMkLst>
      </pc:sldChg>
      <pc:sldChg chg="del">
        <pc:chgData name="Lavinia Mitton" userId="1de1fd5f093f78c0" providerId="LiveId" clId="{D498BFCF-27E4-47AF-AC96-85B8C91092B3}" dt="2026-05-18T08:14:12.373" v="205" actId="47"/>
        <pc:sldMkLst>
          <pc:docMk/>
          <pc:sldMk cId="1054706305" sldId="355"/>
        </pc:sldMkLst>
      </pc:sldChg>
      <pc:sldChg chg="del">
        <pc:chgData name="Lavinia Mitton" userId="1de1fd5f093f78c0" providerId="LiveId" clId="{D498BFCF-27E4-47AF-AC96-85B8C91092B3}" dt="2026-05-18T08:14:06.608" v="204" actId="47"/>
        <pc:sldMkLst>
          <pc:docMk/>
          <pc:sldMk cId="2921121315" sldId="356"/>
        </pc:sldMkLst>
      </pc:sldChg>
      <pc:sldChg chg="del">
        <pc:chgData name="Lavinia Mitton" userId="1de1fd5f093f78c0" providerId="LiveId" clId="{D498BFCF-27E4-47AF-AC96-85B8C91092B3}" dt="2026-05-18T08:14:06.608" v="204" actId="47"/>
        <pc:sldMkLst>
          <pc:docMk/>
          <pc:sldMk cId="3397775126" sldId="357"/>
        </pc:sldMkLst>
      </pc:sldChg>
      <pc:sldChg chg="del">
        <pc:chgData name="Lavinia Mitton" userId="1de1fd5f093f78c0" providerId="LiveId" clId="{D498BFCF-27E4-47AF-AC96-85B8C91092B3}" dt="2026-05-18T08:14:12.373" v="205" actId="47"/>
        <pc:sldMkLst>
          <pc:docMk/>
          <pc:sldMk cId="675559574" sldId="359"/>
        </pc:sldMkLst>
      </pc:sldChg>
      <pc:sldChg chg="del">
        <pc:chgData name="Lavinia Mitton" userId="1de1fd5f093f78c0" providerId="LiveId" clId="{D498BFCF-27E4-47AF-AC96-85B8C91092B3}" dt="2026-05-18T08:14:12.373" v="205" actId="47"/>
        <pc:sldMkLst>
          <pc:docMk/>
          <pc:sldMk cId="592700573" sldId="360"/>
        </pc:sldMkLst>
      </pc:sldChg>
      <pc:sldChg chg="del">
        <pc:chgData name="Lavinia Mitton" userId="1de1fd5f093f78c0" providerId="LiveId" clId="{D498BFCF-27E4-47AF-AC96-85B8C91092B3}" dt="2026-05-18T09:03:00.130" v="335" actId="47"/>
        <pc:sldMkLst>
          <pc:docMk/>
          <pc:sldMk cId="3306118485" sldId="362"/>
        </pc:sldMkLst>
      </pc:sldChg>
      <pc:sldChg chg="del">
        <pc:chgData name="Lavinia Mitton" userId="1de1fd5f093f78c0" providerId="LiveId" clId="{D498BFCF-27E4-47AF-AC96-85B8C91092B3}" dt="2026-05-18T09:03:00.130" v="335" actId="47"/>
        <pc:sldMkLst>
          <pc:docMk/>
          <pc:sldMk cId="2438572102" sldId="363"/>
        </pc:sldMkLst>
      </pc:sldChg>
      <pc:sldChg chg="add del">
        <pc:chgData name="Lavinia Mitton" userId="1de1fd5f093f78c0" providerId="LiveId" clId="{D498BFCF-27E4-47AF-AC96-85B8C91092B3}" dt="2026-05-18T08:02:24.565" v="126" actId="47"/>
        <pc:sldMkLst>
          <pc:docMk/>
          <pc:sldMk cId="1802472902" sldId="364"/>
        </pc:sldMkLst>
      </pc:sldChg>
      <pc:sldChg chg="delSp modSp add mod">
        <pc:chgData name="Lavinia Mitton" userId="1de1fd5f093f78c0" providerId="LiveId" clId="{D498BFCF-27E4-47AF-AC96-85B8C91092B3}" dt="2026-05-18T08:10:20.260" v="180" actId="1076"/>
        <pc:sldMkLst>
          <pc:docMk/>
          <pc:sldMk cId="3354418118" sldId="364"/>
        </pc:sldMkLst>
        <pc:spChg chg="del">
          <ac:chgData name="Lavinia Mitton" userId="1de1fd5f093f78c0" providerId="LiveId" clId="{D498BFCF-27E4-47AF-AC96-85B8C91092B3}" dt="2026-05-18T08:07:10.838" v="155" actId="478"/>
          <ac:spMkLst>
            <pc:docMk/>
            <pc:sldMk cId="3354418118" sldId="364"/>
            <ac:spMk id="2" creationId="{DD591223-6279-7D4F-8767-A6ECCDD2B685}"/>
          </ac:spMkLst>
        </pc:spChg>
        <pc:spChg chg="mod">
          <ac:chgData name="Lavinia Mitton" userId="1de1fd5f093f78c0" providerId="LiveId" clId="{D498BFCF-27E4-47AF-AC96-85B8C91092B3}" dt="2026-05-18T08:07:47.009" v="160" actId="404"/>
          <ac:spMkLst>
            <pc:docMk/>
            <pc:sldMk cId="3354418118" sldId="364"/>
            <ac:spMk id="3" creationId="{2D1E541F-1529-D2BC-835F-D554C22AB3F3}"/>
          </ac:spMkLst>
        </pc:spChg>
        <pc:spChg chg="mod ord">
          <ac:chgData name="Lavinia Mitton" userId="1de1fd5f093f78c0" providerId="LiveId" clId="{D498BFCF-27E4-47AF-AC96-85B8C91092B3}" dt="2026-05-18T08:10:12.345" v="178" actId="14100"/>
          <ac:spMkLst>
            <pc:docMk/>
            <pc:sldMk cId="3354418118" sldId="364"/>
            <ac:spMk id="4" creationId="{FF615D62-7DEC-85A9-F453-0F395F49D143}"/>
          </ac:spMkLst>
        </pc:spChg>
        <pc:spChg chg="del">
          <ac:chgData name="Lavinia Mitton" userId="1de1fd5f093f78c0" providerId="LiveId" clId="{D498BFCF-27E4-47AF-AC96-85B8C91092B3}" dt="2026-05-18T08:07:06.427" v="154" actId="478"/>
          <ac:spMkLst>
            <pc:docMk/>
            <pc:sldMk cId="3354418118" sldId="364"/>
            <ac:spMk id="5" creationId="{56263FBB-4EE3-BCF6-2FBC-8301EE1522E0}"/>
          </ac:spMkLst>
        </pc:spChg>
        <pc:spChg chg="mod">
          <ac:chgData name="Lavinia Mitton" userId="1de1fd5f093f78c0" providerId="LiveId" clId="{D498BFCF-27E4-47AF-AC96-85B8C91092B3}" dt="2026-05-18T08:10:20.260" v="180" actId="1076"/>
          <ac:spMkLst>
            <pc:docMk/>
            <pc:sldMk cId="3354418118" sldId="364"/>
            <ac:spMk id="10" creationId="{BA86345E-3CB7-D74E-9D6E-27A04C8F66C2}"/>
          </ac:spMkLst>
        </pc:spChg>
        <pc:picChg chg="mod">
          <ac:chgData name="Lavinia Mitton" userId="1de1fd5f093f78c0" providerId="LiveId" clId="{D498BFCF-27E4-47AF-AC96-85B8C91092B3}" dt="2026-05-18T08:08:20.678" v="163" actId="1076"/>
          <ac:picMkLst>
            <pc:docMk/>
            <pc:sldMk cId="3354418118" sldId="364"/>
            <ac:picMk id="7" creationId="{3C1D3972-5547-A711-71F4-4481696C9F8E}"/>
          </ac:picMkLst>
        </pc:picChg>
      </pc:sldChg>
      <pc:sldChg chg="modSp add mod modNotesTx">
        <pc:chgData name="Lavinia Mitton" userId="1de1fd5f093f78c0" providerId="LiveId" clId="{D498BFCF-27E4-47AF-AC96-85B8C91092B3}" dt="2026-05-18T09:01:04.410" v="311" actId="12788"/>
        <pc:sldMkLst>
          <pc:docMk/>
          <pc:sldMk cId="2539904621" sldId="365"/>
        </pc:sldMkLst>
        <pc:spChg chg="mod">
          <ac:chgData name="Lavinia Mitton" userId="1de1fd5f093f78c0" providerId="LiveId" clId="{D498BFCF-27E4-47AF-AC96-85B8C91092B3}" dt="2026-05-18T09:01:04.410" v="311" actId="12788"/>
          <ac:spMkLst>
            <pc:docMk/>
            <pc:sldMk cId="2539904621" sldId="365"/>
            <ac:spMk id="3" creationId="{E34FCE67-FF6C-6F70-E0F7-C7C21099346A}"/>
          </ac:spMkLst>
        </pc:spChg>
        <pc:graphicFrameChg chg="mod modGraphic">
          <ac:chgData name="Lavinia Mitton" userId="1de1fd5f093f78c0" providerId="LiveId" clId="{D498BFCF-27E4-47AF-AC96-85B8C91092B3}" dt="2026-05-18T09:00:57.405" v="310" actId="12788"/>
          <ac:graphicFrameMkLst>
            <pc:docMk/>
            <pc:sldMk cId="2539904621" sldId="365"/>
            <ac:graphicFrameMk id="4" creationId="{A1B3BC2A-9994-52C9-28A3-B9BAA36B5D06}"/>
          </ac:graphicFrameMkLst>
        </pc:graphicFrameChg>
      </pc:sldChg>
      <pc:sldChg chg="addSp delSp modSp add mod">
        <pc:chgData name="Lavinia Mitton" userId="1de1fd5f093f78c0" providerId="LiveId" clId="{D498BFCF-27E4-47AF-AC96-85B8C91092B3}" dt="2026-05-18T09:12:47.221" v="400" actId="1076"/>
        <pc:sldMkLst>
          <pc:docMk/>
          <pc:sldMk cId="173808414" sldId="366"/>
        </pc:sldMkLst>
        <pc:spChg chg="mod">
          <ac:chgData name="Lavinia Mitton" userId="1de1fd5f093f78c0" providerId="LiveId" clId="{D498BFCF-27E4-47AF-AC96-85B8C91092B3}" dt="2026-05-18T09:06:19.672" v="344" actId="2711"/>
          <ac:spMkLst>
            <pc:docMk/>
            <pc:sldMk cId="173808414" sldId="366"/>
            <ac:spMk id="3" creationId="{6D06822E-7A54-3472-F597-081DA5CBADD4}"/>
          </ac:spMkLst>
        </pc:spChg>
        <pc:spChg chg="add mod">
          <ac:chgData name="Lavinia Mitton" userId="1de1fd5f093f78c0" providerId="LiveId" clId="{D498BFCF-27E4-47AF-AC96-85B8C91092B3}" dt="2026-05-18T09:12:47.221" v="400" actId="1076"/>
          <ac:spMkLst>
            <pc:docMk/>
            <pc:sldMk cId="173808414" sldId="366"/>
            <ac:spMk id="5" creationId="{0892F3E6-24F5-A982-8F28-80737416ADB2}"/>
          </ac:spMkLst>
        </pc:spChg>
        <pc:spChg chg="add del mod">
          <ac:chgData name="Lavinia Mitton" userId="1de1fd5f093f78c0" providerId="LiveId" clId="{D498BFCF-27E4-47AF-AC96-85B8C91092B3}" dt="2026-05-18T09:09:53.068" v="359" actId="478"/>
          <ac:spMkLst>
            <pc:docMk/>
            <pc:sldMk cId="173808414" sldId="366"/>
            <ac:spMk id="7" creationId="{F77B4E5C-66EF-B0BB-3CEB-751BE80240D9}"/>
          </ac:spMkLst>
        </pc:spChg>
        <pc:graphicFrameChg chg="del">
          <ac:chgData name="Lavinia Mitton" userId="1de1fd5f093f78c0" providerId="LiveId" clId="{D498BFCF-27E4-47AF-AC96-85B8C91092B3}" dt="2026-05-18T09:06:55.215" v="345" actId="478"/>
          <ac:graphicFrameMkLst>
            <pc:docMk/>
            <pc:sldMk cId="173808414" sldId="366"/>
            <ac:graphicFrameMk id="4" creationId="{5B16EB24-030D-5E5F-EE5F-9B955B79869F}"/>
          </ac:graphicFrameMkLst>
        </pc:graphicFrameChg>
        <pc:graphicFrameChg chg="add mod modGraphic">
          <ac:chgData name="Lavinia Mitton" userId="1de1fd5f093f78c0" providerId="LiveId" clId="{D498BFCF-27E4-47AF-AC96-85B8C91092B3}" dt="2026-05-18T09:12:39.358" v="398" actId="1076"/>
          <ac:graphicFrameMkLst>
            <pc:docMk/>
            <pc:sldMk cId="173808414" sldId="366"/>
            <ac:graphicFrameMk id="8" creationId="{5C4ED626-E0E6-E236-3959-376EDB41901C}"/>
          </ac:graphicFrameMkLst>
        </pc:graphicFrameChg>
      </pc:sldChg>
      <pc:sldChg chg="addSp delSp modSp new mod modClrScheme chgLayout">
        <pc:chgData name="Lavinia Mitton" userId="1de1fd5f093f78c0" providerId="LiveId" clId="{D498BFCF-27E4-47AF-AC96-85B8C91092B3}" dt="2026-05-18T09:19:25.294" v="463" actId="179"/>
        <pc:sldMkLst>
          <pc:docMk/>
          <pc:sldMk cId="921528324" sldId="367"/>
        </pc:sldMkLst>
        <pc:spChg chg="add del mod">
          <ac:chgData name="Lavinia Mitton" userId="1de1fd5f093f78c0" providerId="LiveId" clId="{D498BFCF-27E4-47AF-AC96-85B8C91092B3}" dt="2026-05-18T09:14:52.918" v="416" actId="26606"/>
          <ac:spMkLst>
            <pc:docMk/>
            <pc:sldMk cId="921528324" sldId="367"/>
            <ac:spMk id="7" creationId="{215A700E-DEF9-734E-B07A-CD4AC6870462}"/>
          </ac:spMkLst>
        </pc:spChg>
        <pc:graphicFrameChg chg="add mod modGraphic">
          <ac:chgData name="Lavinia Mitton" userId="1de1fd5f093f78c0" providerId="LiveId" clId="{D498BFCF-27E4-47AF-AC96-85B8C91092B3}" dt="2026-05-18T09:19:25.294" v="463" actId="179"/>
          <ac:graphicFrameMkLst>
            <pc:docMk/>
            <pc:sldMk cId="921528324" sldId="367"/>
            <ac:graphicFrameMk id="2" creationId="{810FB85E-FB9C-D365-4A26-E94BA0F44049}"/>
          </ac:graphicFrameMkLst>
        </pc:graphicFrameChg>
      </pc:sldChg>
      <pc:sldChg chg="new del">
        <pc:chgData name="Lavinia Mitton" userId="1de1fd5f093f78c0" providerId="LiveId" clId="{D498BFCF-27E4-47AF-AC96-85B8C91092B3}" dt="2026-05-18T09:06:11.123" v="342" actId="680"/>
        <pc:sldMkLst>
          <pc:docMk/>
          <pc:sldMk cId="1201112759" sldId="367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2381D8-1A12-4819-B852-AA38777F533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747EB22-5FD1-4F8A-A15A-00D3A6C92DBE}">
      <dgm:prSet phldrT="[Text]" custT="1"/>
      <dgm:spPr/>
      <dgm:t>
        <a:bodyPr/>
        <a:lstStyle/>
        <a:p>
          <a:pPr>
            <a:buNone/>
          </a:pPr>
          <a:r>
            <a:rPr lang="en-GB" sz="3200" b="1">
              <a:latin typeface="Overpass" pitchFamily="2" charset="0"/>
            </a:rPr>
            <a:t>Extra confusion</a:t>
          </a:r>
          <a:r>
            <a:rPr lang="en-GB" sz="3200">
              <a:latin typeface="Overpass" pitchFamily="2" charset="0"/>
            </a:rPr>
            <a:t> “I earn too much”</a:t>
          </a:r>
          <a:endParaRPr lang="en-GB" sz="3200" dirty="0">
            <a:latin typeface="Overpass" pitchFamily="2" charset="0"/>
          </a:endParaRPr>
        </a:p>
      </dgm:t>
    </dgm:pt>
    <dgm:pt modelId="{B81852EF-E814-4131-9794-6AA5DD58B2D8}" type="parTrans" cxnId="{4B6A3010-BFB0-4B15-BFEF-16F33D19DA88}">
      <dgm:prSet/>
      <dgm:spPr/>
      <dgm:t>
        <a:bodyPr/>
        <a:lstStyle/>
        <a:p>
          <a:endParaRPr lang="en-GB" sz="3200">
            <a:latin typeface="Overpass" pitchFamily="2" charset="0"/>
          </a:endParaRPr>
        </a:p>
      </dgm:t>
    </dgm:pt>
    <dgm:pt modelId="{FC8A48FC-BACF-450D-8B0F-EAAD99FE778C}" type="sibTrans" cxnId="{4B6A3010-BFB0-4B15-BFEF-16F33D19DA88}">
      <dgm:prSet/>
      <dgm:spPr/>
      <dgm:t>
        <a:bodyPr/>
        <a:lstStyle/>
        <a:p>
          <a:endParaRPr lang="en-GB" sz="3200">
            <a:latin typeface="Overpass" pitchFamily="2" charset="0"/>
          </a:endParaRPr>
        </a:p>
      </dgm:t>
    </dgm:pt>
    <dgm:pt modelId="{8477D344-51CA-4B8C-B496-1B93AD65B3BF}">
      <dgm:prSet phldrT="[Text]" custT="1"/>
      <dgm:spPr/>
      <dgm:t>
        <a:bodyPr/>
        <a:lstStyle/>
        <a:p>
          <a:pPr>
            <a:buNone/>
          </a:pPr>
          <a:r>
            <a:rPr lang="en-GB" sz="3200" b="1">
              <a:latin typeface="Overpass" pitchFamily="2" charset="0"/>
            </a:rPr>
            <a:t>Extra complexity</a:t>
          </a:r>
          <a:r>
            <a:rPr lang="en-GB" sz="3200">
              <a:latin typeface="Overpass" pitchFamily="2" charset="0"/>
            </a:rPr>
            <a:t> Self-assessment burden</a:t>
          </a:r>
          <a:endParaRPr lang="en-GB" sz="3200" dirty="0">
            <a:latin typeface="Overpass" pitchFamily="2" charset="0"/>
          </a:endParaRPr>
        </a:p>
      </dgm:t>
    </dgm:pt>
    <dgm:pt modelId="{68762B56-11DB-4694-8A7F-05CFC189574F}" type="parTrans" cxnId="{CD00484D-F30C-42CE-B8DD-927074CD1E4A}">
      <dgm:prSet/>
      <dgm:spPr/>
      <dgm:t>
        <a:bodyPr/>
        <a:lstStyle/>
        <a:p>
          <a:endParaRPr lang="en-GB" sz="3200">
            <a:latin typeface="Overpass" pitchFamily="2" charset="0"/>
          </a:endParaRPr>
        </a:p>
      </dgm:t>
    </dgm:pt>
    <dgm:pt modelId="{57CAA7F8-ACB4-45C3-A973-96511AACCA68}" type="sibTrans" cxnId="{CD00484D-F30C-42CE-B8DD-927074CD1E4A}">
      <dgm:prSet/>
      <dgm:spPr/>
      <dgm:t>
        <a:bodyPr/>
        <a:lstStyle/>
        <a:p>
          <a:endParaRPr lang="en-GB" sz="3200">
            <a:latin typeface="Overpass" pitchFamily="2" charset="0"/>
          </a:endParaRPr>
        </a:p>
      </dgm:t>
    </dgm:pt>
    <dgm:pt modelId="{EE4F5F65-50E0-4459-BAB5-54E0705E2A14}">
      <dgm:prSet phldrT="[Text]" custT="1"/>
      <dgm:spPr/>
      <dgm:t>
        <a:bodyPr/>
        <a:lstStyle/>
        <a:p>
          <a:pPr>
            <a:buNone/>
          </a:pPr>
          <a:r>
            <a:rPr lang="en-GB" sz="3200" b="1">
              <a:latin typeface="Overpass" pitchFamily="2" charset="0"/>
            </a:rPr>
            <a:t>Reduced salience</a:t>
          </a:r>
          <a:r>
            <a:rPr lang="en-GB" sz="3200">
              <a:latin typeface="Overpass" pitchFamily="2" charset="0"/>
            </a:rPr>
            <a:t> Lower real value of benefit</a:t>
          </a:r>
          <a:endParaRPr lang="en-GB" sz="3200" dirty="0">
            <a:latin typeface="Overpass" pitchFamily="2" charset="0"/>
          </a:endParaRPr>
        </a:p>
      </dgm:t>
    </dgm:pt>
    <dgm:pt modelId="{4058D807-F75B-46D5-8781-4E75ABB8CBF3}" type="parTrans" cxnId="{B2881CCB-A201-4FEB-AD0F-65D2FD0A366C}">
      <dgm:prSet/>
      <dgm:spPr/>
      <dgm:t>
        <a:bodyPr/>
        <a:lstStyle/>
        <a:p>
          <a:endParaRPr lang="en-GB" sz="3200">
            <a:latin typeface="Overpass" pitchFamily="2" charset="0"/>
          </a:endParaRPr>
        </a:p>
      </dgm:t>
    </dgm:pt>
    <dgm:pt modelId="{DCE5F877-57C4-491B-BB6F-4F4DA7139ED7}" type="sibTrans" cxnId="{B2881CCB-A201-4FEB-AD0F-65D2FD0A366C}">
      <dgm:prSet/>
      <dgm:spPr/>
      <dgm:t>
        <a:bodyPr/>
        <a:lstStyle/>
        <a:p>
          <a:endParaRPr lang="en-GB" sz="3200">
            <a:latin typeface="Overpass" pitchFamily="2" charset="0"/>
          </a:endParaRPr>
        </a:p>
      </dgm:t>
    </dgm:pt>
    <dgm:pt modelId="{A11A9313-AB0C-4245-BCCC-362BA8688614}" type="pres">
      <dgm:prSet presAssocID="{6F2381D8-1A12-4819-B852-AA38777F533E}" presName="diagram" presStyleCnt="0">
        <dgm:presLayoutVars>
          <dgm:dir/>
          <dgm:resizeHandles val="exact"/>
        </dgm:presLayoutVars>
      </dgm:prSet>
      <dgm:spPr/>
    </dgm:pt>
    <dgm:pt modelId="{D6C20361-EE7D-45DE-97FD-F59FACE5192E}" type="pres">
      <dgm:prSet presAssocID="{4747EB22-5FD1-4F8A-A15A-00D3A6C92DBE}" presName="node" presStyleLbl="node1" presStyleIdx="0" presStyleCnt="3">
        <dgm:presLayoutVars>
          <dgm:bulletEnabled val="1"/>
        </dgm:presLayoutVars>
      </dgm:prSet>
      <dgm:spPr/>
    </dgm:pt>
    <dgm:pt modelId="{A0CE1910-958A-4D66-A806-E28F13D02E37}" type="pres">
      <dgm:prSet presAssocID="{FC8A48FC-BACF-450D-8B0F-EAAD99FE778C}" presName="sibTrans" presStyleCnt="0"/>
      <dgm:spPr/>
    </dgm:pt>
    <dgm:pt modelId="{FE7B2C0B-7CF1-41FC-9320-353C636F2CB9}" type="pres">
      <dgm:prSet presAssocID="{8477D344-51CA-4B8C-B496-1B93AD65B3BF}" presName="node" presStyleLbl="node1" presStyleIdx="1" presStyleCnt="3">
        <dgm:presLayoutVars>
          <dgm:bulletEnabled val="1"/>
        </dgm:presLayoutVars>
      </dgm:prSet>
      <dgm:spPr/>
    </dgm:pt>
    <dgm:pt modelId="{2D248797-485F-47DB-A896-036FA5F5AEA7}" type="pres">
      <dgm:prSet presAssocID="{57CAA7F8-ACB4-45C3-A973-96511AACCA68}" presName="sibTrans" presStyleCnt="0"/>
      <dgm:spPr/>
    </dgm:pt>
    <dgm:pt modelId="{5F4211AF-7EE2-4E33-B576-1A1F47353498}" type="pres">
      <dgm:prSet presAssocID="{EE4F5F65-50E0-4459-BAB5-54E0705E2A14}" presName="node" presStyleLbl="node1" presStyleIdx="2" presStyleCnt="3">
        <dgm:presLayoutVars>
          <dgm:bulletEnabled val="1"/>
        </dgm:presLayoutVars>
      </dgm:prSet>
      <dgm:spPr/>
    </dgm:pt>
  </dgm:ptLst>
  <dgm:cxnLst>
    <dgm:cxn modelId="{4B6A3010-BFB0-4B15-BFEF-16F33D19DA88}" srcId="{6F2381D8-1A12-4819-B852-AA38777F533E}" destId="{4747EB22-5FD1-4F8A-A15A-00D3A6C92DBE}" srcOrd="0" destOrd="0" parTransId="{B81852EF-E814-4131-9794-6AA5DD58B2D8}" sibTransId="{FC8A48FC-BACF-450D-8B0F-EAAD99FE778C}"/>
    <dgm:cxn modelId="{065CFF36-E8DA-4F9F-905A-D3A7D1B2BAD6}" type="presOf" srcId="{8477D344-51CA-4B8C-B496-1B93AD65B3BF}" destId="{FE7B2C0B-7CF1-41FC-9320-353C636F2CB9}" srcOrd="0" destOrd="0" presId="urn:microsoft.com/office/officeart/2005/8/layout/default"/>
    <dgm:cxn modelId="{87C3BF3A-D712-4702-BA37-CBF45F82602C}" type="presOf" srcId="{4747EB22-5FD1-4F8A-A15A-00D3A6C92DBE}" destId="{D6C20361-EE7D-45DE-97FD-F59FACE5192E}" srcOrd="0" destOrd="0" presId="urn:microsoft.com/office/officeart/2005/8/layout/default"/>
    <dgm:cxn modelId="{CD00484D-F30C-42CE-B8DD-927074CD1E4A}" srcId="{6F2381D8-1A12-4819-B852-AA38777F533E}" destId="{8477D344-51CA-4B8C-B496-1B93AD65B3BF}" srcOrd="1" destOrd="0" parTransId="{68762B56-11DB-4694-8A7F-05CFC189574F}" sibTransId="{57CAA7F8-ACB4-45C3-A973-96511AACCA68}"/>
    <dgm:cxn modelId="{94B83397-99DF-406C-B0E6-98FF809A8CAA}" type="presOf" srcId="{6F2381D8-1A12-4819-B852-AA38777F533E}" destId="{A11A9313-AB0C-4245-BCCC-362BA8688614}" srcOrd="0" destOrd="0" presId="urn:microsoft.com/office/officeart/2005/8/layout/default"/>
    <dgm:cxn modelId="{B2881CCB-A201-4FEB-AD0F-65D2FD0A366C}" srcId="{6F2381D8-1A12-4819-B852-AA38777F533E}" destId="{EE4F5F65-50E0-4459-BAB5-54E0705E2A14}" srcOrd="2" destOrd="0" parTransId="{4058D807-F75B-46D5-8781-4E75ABB8CBF3}" sibTransId="{DCE5F877-57C4-491B-BB6F-4F4DA7139ED7}"/>
    <dgm:cxn modelId="{11C7D6F8-1331-44F4-99C3-60EDF4AF511A}" type="presOf" srcId="{EE4F5F65-50E0-4459-BAB5-54E0705E2A14}" destId="{5F4211AF-7EE2-4E33-B576-1A1F47353498}" srcOrd="0" destOrd="0" presId="urn:microsoft.com/office/officeart/2005/8/layout/default"/>
    <dgm:cxn modelId="{7B93722D-198A-4095-A010-CC1D92AFEB3A}" type="presParOf" srcId="{A11A9313-AB0C-4245-BCCC-362BA8688614}" destId="{D6C20361-EE7D-45DE-97FD-F59FACE5192E}" srcOrd="0" destOrd="0" presId="urn:microsoft.com/office/officeart/2005/8/layout/default"/>
    <dgm:cxn modelId="{AA0507F1-4620-4614-B6C3-7DDA6B464DB6}" type="presParOf" srcId="{A11A9313-AB0C-4245-BCCC-362BA8688614}" destId="{A0CE1910-958A-4D66-A806-E28F13D02E37}" srcOrd="1" destOrd="0" presId="urn:microsoft.com/office/officeart/2005/8/layout/default"/>
    <dgm:cxn modelId="{C4B57D5E-C914-4ED1-8738-DD911BADD3FA}" type="presParOf" srcId="{A11A9313-AB0C-4245-BCCC-362BA8688614}" destId="{FE7B2C0B-7CF1-41FC-9320-353C636F2CB9}" srcOrd="2" destOrd="0" presId="urn:microsoft.com/office/officeart/2005/8/layout/default"/>
    <dgm:cxn modelId="{EEAFE9C8-A1CB-4BF6-8581-1DA8203CDA8C}" type="presParOf" srcId="{A11A9313-AB0C-4245-BCCC-362BA8688614}" destId="{2D248797-485F-47DB-A896-036FA5F5AEA7}" srcOrd="3" destOrd="0" presId="urn:microsoft.com/office/officeart/2005/8/layout/default"/>
    <dgm:cxn modelId="{CC4FB564-BB34-4468-80F5-845E0B831B45}" type="presParOf" srcId="{A11A9313-AB0C-4245-BCCC-362BA8688614}" destId="{5F4211AF-7EE2-4E33-B576-1A1F47353498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2381D8-1A12-4819-B852-AA38777F533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747EB22-5FD1-4F8A-A15A-00D3A6C92DBE}">
      <dgm:prSet phldrT="[Text]" custT="1"/>
      <dgm:spPr/>
      <dgm:t>
        <a:bodyPr/>
        <a:lstStyle/>
        <a:p>
          <a:pPr>
            <a:buNone/>
          </a:pPr>
          <a:r>
            <a:rPr lang="en-GB" sz="2800" b="1">
              <a:latin typeface="Overpass" pitchFamily="2" charset="0"/>
            </a:rPr>
            <a:t>Benefit design affects take-up </a:t>
          </a:r>
          <a:r>
            <a:rPr lang="en-GB" sz="2800">
              <a:latin typeface="Overpass" pitchFamily="2" charset="0"/>
            </a:rPr>
            <a:t>Targeting may reduce coverage.</a:t>
          </a:r>
          <a:endParaRPr lang="en-GB" sz="2800" dirty="0">
            <a:latin typeface="Overpass" pitchFamily="2" charset="0"/>
          </a:endParaRPr>
        </a:p>
      </dgm:t>
    </dgm:pt>
    <dgm:pt modelId="{B81852EF-E814-4131-9794-6AA5DD58B2D8}" type="parTrans" cxnId="{4B6A3010-BFB0-4B15-BFEF-16F33D19DA88}">
      <dgm:prSet/>
      <dgm:spPr/>
      <dgm:t>
        <a:bodyPr/>
        <a:lstStyle/>
        <a:p>
          <a:endParaRPr lang="en-GB" sz="2800">
            <a:latin typeface="Overpass" pitchFamily="2" charset="0"/>
          </a:endParaRPr>
        </a:p>
      </dgm:t>
    </dgm:pt>
    <dgm:pt modelId="{FC8A48FC-BACF-450D-8B0F-EAAD99FE778C}" type="sibTrans" cxnId="{4B6A3010-BFB0-4B15-BFEF-16F33D19DA88}">
      <dgm:prSet/>
      <dgm:spPr/>
      <dgm:t>
        <a:bodyPr/>
        <a:lstStyle/>
        <a:p>
          <a:endParaRPr lang="en-GB" sz="2800">
            <a:latin typeface="Overpass" pitchFamily="2" charset="0"/>
          </a:endParaRPr>
        </a:p>
      </dgm:t>
    </dgm:pt>
    <dgm:pt modelId="{6BD4693D-77BA-4760-BE25-9E81D04F7570}">
      <dgm:prSet phldrT="[Text]" custT="1"/>
      <dgm:spPr/>
      <dgm:t>
        <a:bodyPr/>
        <a:lstStyle/>
        <a:p>
          <a:pPr>
            <a:buNone/>
          </a:pPr>
          <a:r>
            <a:rPr lang="en-GB" sz="2800" b="1">
              <a:latin typeface="Overpass" pitchFamily="2" charset="0"/>
            </a:rPr>
            <a:t>Complexity matters </a:t>
          </a:r>
          <a:r>
            <a:rPr lang="en-GB" sz="2800">
              <a:latin typeface="Overpass" pitchFamily="2" charset="0"/>
            </a:rPr>
            <a:t>Administrative burden changes behaviour.</a:t>
          </a:r>
        </a:p>
      </dgm:t>
    </dgm:pt>
    <dgm:pt modelId="{4BEBB324-6852-44AA-B6CA-C5794E02A960}" type="parTrans" cxnId="{5E4DF09E-DB13-4F41-9918-6C1CC56392E6}">
      <dgm:prSet/>
      <dgm:spPr/>
      <dgm:t>
        <a:bodyPr/>
        <a:lstStyle/>
        <a:p>
          <a:endParaRPr lang="en-GB" sz="2800">
            <a:latin typeface="Overpass" pitchFamily="2" charset="0"/>
          </a:endParaRPr>
        </a:p>
      </dgm:t>
    </dgm:pt>
    <dgm:pt modelId="{8376AEDE-A2F6-4F00-B60C-9C80BE0D20AE}" type="sibTrans" cxnId="{5E4DF09E-DB13-4F41-9918-6C1CC56392E6}">
      <dgm:prSet/>
      <dgm:spPr/>
      <dgm:t>
        <a:bodyPr/>
        <a:lstStyle/>
        <a:p>
          <a:endParaRPr lang="en-GB" sz="2800">
            <a:latin typeface="Overpass" pitchFamily="2" charset="0"/>
          </a:endParaRPr>
        </a:p>
      </dgm:t>
    </dgm:pt>
    <dgm:pt modelId="{F65F6DA2-B784-4F3F-9510-5CC0E187E032}">
      <dgm:prSet phldrT="[Text]" custT="1"/>
      <dgm:spPr/>
      <dgm:t>
        <a:bodyPr/>
        <a:lstStyle/>
        <a:p>
          <a:pPr>
            <a:buNone/>
          </a:pPr>
          <a:r>
            <a:rPr lang="en-GB" sz="2800" b="1">
              <a:latin typeface="Overpass" pitchFamily="2" charset="0"/>
            </a:rPr>
            <a:t>Policy reforms can have spillovers </a:t>
          </a:r>
          <a:r>
            <a:rPr lang="en-GB" sz="2800">
              <a:latin typeface="Overpass" pitchFamily="2" charset="0"/>
            </a:rPr>
            <a:t>Even unaffected groups may respond.</a:t>
          </a:r>
        </a:p>
      </dgm:t>
    </dgm:pt>
    <dgm:pt modelId="{821788C4-6DEF-46A6-8EFB-CE1B8BBD9A7F}" type="parTrans" cxnId="{5021A1C7-C84E-4507-91BB-558095024C4D}">
      <dgm:prSet/>
      <dgm:spPr/>
      <dgm:t>
        <a:bodyPr/>
        <a:lstStyle/>
        <a:p>
          <a:endParaRPr lang="en-GB" sz="2800">
            <a:latin typeface="Overpass" pitchFamily="2" charset="0"/>
          </a:endParaRPr>
        </a:p>
      </dgm:t>
    </dgm:pt>
    <dgm:pt modelId="{6221DCEB-B772-456E-9CE6-4F679AC3B402}" type="sibTrans" cxnId="{5021A1C7-C84E-4507-91BB-558095024C4D}">
      <dgm:prSet/>
      <dgm:spPr/>
      <dgm:t>
        <a:bodyPr/>
        <a:lstStyle/>
        <a:p>
          <a:endParaRPr lang="en-GB" sz="2800">
            <a:latin typeface="Overpass" pitchFamily="2" charset="0"/>
          </a:endParaRPr>
        </a:p>
      </dgm:t>
    </dgm:pt>
    <dgm:pt modelId="{8656D921-3145-4FAD-9FE3-9D326D471430}" type="pres">
      <dgm:prSet presAssocID="{6F2381D8-1A12-4819-B852-AA38777F533E}" presName="diagram" presStyleCnt="0">
        <dgm:presLayoutVars>
          <dgm:dir/>
          <dgm:resizeHandles val="exact"/>
        </dgm:presLayoutVars>
      </dgm:prSet>
      <dgm:spPr/>
    </dgm:pt>
    <dgm:pt modelId="{EA2F2DD9-FB4E-41A6-8622-E37D29C2F790}" type="pres">
      <dgm:prSet presAssocID="{4747EB22-5FD1-4F8A-A15A-00D3A6C92DBE}" presName="node" presStyleLbl="node1" presStyleIdx="0" presStyleCnt="3">
        <dgm:presLayoutVars>
          <dgm:bulletEnabled val="1"/>
        </dgm:presLayoutVars>
      </dgm:prSet>
      <dgm:spPr/>
    </dgm:pt>
    <dgm:pt modelId="{2581EA00-CB5D-48FF-8CE3-FB0BC849E72C}" type="pres">
      <dgm:prSet presAssocID="{FC8A48FC-BACF-450D-8B0F-EAAD99FE778C}" presName="sibTrans" presStyleCnt="0"/>
      <dgm:spPr/>
    </dgm:pt>
    <dgm:pt modelId="{A011BD23-5084-423D-80B3-B52F42CCFDBE}" type="pres">
      <dgm:prSet presAssocID="{6BD4693D-77BA-4760-BE25-9E81D04F7570}" presName="node" presStyleLbl="node1" presStyleIdx="1" presStyleCnt="3">
        <dgm:presLayoutVars>
          <dgm:bulletEnabled val="1"/>
        </dgm:presLayoutVars>
      </dgm:prSet>
      <dgm:spPr/>
    </dgm:pt>
    <dgm:pt modelId="{E7DF097A-A5C5-4F1F-953B-0E167F01BAB2}" type="pres">
      <dgm:prSet presAssocID="{8376AEDE-A2F6-4F00-B60C-9C80BE0D20AE}" presName="sibTrans" presStyleCnt="0"/>
      <dgm:spPr/>
    </dgm:pt>
    <dgm:pt modelId="{742000BB-2E1F-4BF6-AB1B-FD7A40BDCC39}" type="pres">
      <dgm:prSet presAssocID="{F65F6DA2-B784-4F3F-9510-5CC0E187E032}" presName="node" presStyleLbl="node1" presStyleIdx="2" presStyleCnt="3">
        <dgm:presLayoutVars>
          <dgm:bulletEnabled val="1"/>
        </dgm:presLayoutVars>
      </dgm:prSet>
      <dgm:spPr/>
    </dgm:pt>
  </dgm:ptLst>
  <dgm:cxnLst>
    <dgm:cxn modelId="{4B6A3010-BFB0-4B15-BFEF-16F33D19DA88}" srcId="{6F2381D8-1A12-4819-B852-AA38777F533E}" destId="{4747EB22-5FD1-4F8A-A15A-00D3A6C92DBE}" srcOrd="0" destOrd="0" parTransId="{B81852EF-E814-4131-9794-6AA5DD58B2D8}" sibTransId="{FC8A48FC-BACF-450D-8B0F-EAAD99FE778C}"/>
    <dgm:cxn modelId="{C58B9734-8E7C-414B-AAD5-495C99B9EFED}" type="presOf" srcId="{4747EB22-5FD1-4F8A-A15A-00D3A6C92DBE}" destId="{EA2F2DD9-FB4E-41A6-8622-E37D29C2F790}" srcOrd="0" destOrd="0" presId="urn:microsoft.com/office/officeart/2005/8/layout/default"/>
    <dgm:cxn modelId="{325B053D-427B-4333-8D68-217340284152}" type="presOf" srcId="{6F2381D8-1A12-4819-B852-AA38777F533E}" destId="{8656D921-3145-4FAD-9FE3-9D326D471430}" srcOrd="0" destOrd="0" presId="urn:microsoft.com/office/officeart/2005/8/layout/default"/>
    <dgm:cxn modelId="{5FF3947E-36F2-4C5C-9E41-E5AF9D2B88B1}" type="presOf" srcId="{F65F6DA2-B784-4F3F-9510-5CC0E187E032}" destId="{742000BB-2E1F-4BF6-AB1B-FD7A40BDCC39}" srcOrd="0" destOrd="0" presId="urn:microsoft.com/office/officeart/2005/8/layout/default"/>
    <dgm:cxn modelId="{5E4DF09E-DB13-4F41-9918-6C1CC56392E6}" srcId="{6F2381D8-1A12-4819-B852-AA38777F533E}" destId="{6BD4693D-77BA-4760-BE25-9E81D04F7570}" srcOrd="1" destOrd="0" parTransId="{4BEBB324-6852-44AA-B6CA-C5794E02A960}" sibTransId="{8376AEDE-A2F6-4F00-B60C-9C80BE0D20AE}"/>
    <dgm:cxn modelId="{7393C4C4-A3C2-440F-BBEF-A9F06995F56E}" type="presOf" srcId="{6BD4693D-77BA-4760-BE25-9E81D04F7570}" destId="{A011BD23-5084-423D-80B3-B52F42CCFDBE}" srcOrd="0" destOrd="0" presId="urn:microsoft.com/office/officeart/2005/8/layout/default"/>
    <dgm:cxn modelId="{5021A1C7-C84E-4507-91BB-558095024C4D}" srcId="{6F2381D8-1A12-4819-B852-AA38777F533E}" destId="{F65F6DA2-B784-4F3F-9510-5CC0E187E032}" srcOrd="2" destOrd="0" parTransId="{821788C4-6DEF-46A6-8EFB-CE1B8BBD9A7F}" sibTransId="{6221DCEB-B772-456E-9CE6-4F679AC3B402}"/>
    <dgm:cxn modelId="{C13FD15C-0506-4B1E-B7B0-9EE726C5EDB0}" type="presParOf" srcId="{8656D921-3145-4FAD-9FE3-9D326D471430}" destId="{EA2F2DD9-FB4E-41A6-8622-E37D29C2F790}" srcOrd="0" destOrd="0" presId="urn:microsoft.com/office/officeart/2005/8/layout/default"/>
    <dgm:cxn modelId="{6E1AF409-084C-4383-AA6D-624AFB590401}" type="presParOf" srcId="{8656D921-3145-4FAD-9FE3-9D326D471430}" destId="{2581EA00-CB5D-48FF-8CE3-FB0BC849E72C}" srcOrd="1" destOrd="0" presId="urn:microsoft.com/office/officeart/2005/8/layout/default"/>
    <dgm:cxn modelId="{C43832FA-EC4E-40D9-AE51-E826F929C56B}" type="presParOf" srcId="{8656D921-3145-4FAD-9FE3-9D326D471430}" destId="{A011BD23-5084-423D-80B3-B52F42CCFDBE}" srcOrd="2" destOrd="0" presId="urn:microsoft.com/office/officeart/2005/8/layout/default"/>
    <dgm:cxn modelId="{10A04B61-F3EF-425A-B246-E246CE804E06}" type="presParOf" srcId="{8656D921-3145-4FAD-9FE3-9D326D471430}" destId="{E7DF097A-A5C5-4F1F-953B-0E167F01BAB2}" srcOrd="3" destOrd="0" presId="urn:microsoft.com/office/officeart/2005/8/layout/default"/>
    <dgm:cxn modelId="{1F22DAB1-942B-4ECA-A93E-FEE9D0CAB648}" type="presParOf" srcId="{8656D921-3145-4FAD-9FE3-9D326D471430}" destId="{742000BB-2E1F-4BF6-AB1B-FD7A40BDCC39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C20361-EE7D-45DE-97FD-F59FACE5192E}">
      <dsp:nvSpPr>
        <dsp:cNvPr id="0" name=""/>
        <dsp:cNvSpPr/>
      </dsp:nvSpPr>
      <dsp:spPr>
        <a:xfrm>
          <a:off x="855103" y="1702"/>
          <a:ext cx="3473169" cy="20839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kern="1200">
              <a:latin typeface="Overpass" pitchFamily="2" charset="0"/>
            </a:rPr>
            <a:t>Extra confusion</a:t>
          </a:r>
          <a:r>
            <a:rPr lang="en-GB" sz="3200" kern="1200">
              <a:latin typeface="Overpass" pitchFamily="2" charset="0"/>
            </a:rPr>
            <a:t> “I earn too much”</a:t>
          </a:r>
          <a:endParaRPr lang="en-GB" sz="3200" kern="1200" dirty="0">
            <a:latin typeface="Overpass" pitchFamily="2" charset="0"/>
          </a:endParaRPr>
        </a:p>
      </dsp:txBody>
      <dsp:txXfrm>
        <a:off x="855103" y="1702"/>
        <a:ext cx="3473169" cy="2083901"/>
      </dsp:txXfrm>
    </dsp:sp>
    <dsp:sp modelId="{FE7B2C0B-7CF1-41FC-9320-353C636F2CB9}">
      <dsp:nvSpPr>
        <dsp:cNvPr id="0" name=""/>
        <dsp:cNvSpPr/>
      </dsp:nvSpPr>
      <dsp:spPr>
        <a:xfrm>
          <a:off x="4675589" y="1702"/>
          <a:ext cx="3473169" cy="20839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kern="1200">
              <a:latin typeface="Overpass" pitchFamily="2" charset="0"/>
            </a:rPr>
            <a:t>Extra complexity</a:t>
          </a:r>
          <a:r>
            <a:rPr lang="en-GB" sz="3200" kern="1200">
              <a:latin typeface="Overpass" pitchFamily="2" charset="0"/>
            </a:rPr>
            <a:t> Self-assessment burden</a:t>
          </a:r>
          <a:endParaRPr lang="en-GB" sz="3200" kern="1200" dirty="0">
            <a:latin typeface="Overpass" pitchFamily="2" charset="0"/>
          </a:endParaRPr>
        </a:p>
      </dsp:txBody>
      <dsp:txXfrm>
        <a:off x="4675589" y="1702"/>
        <a:ext cx="3473169" cy="2083901"/>
      </dsp:txXfrm>
    </dsp:sp>
    <dsp:sp modelId="{5F4211AF-7EE2-4E33-B576-1A1F47353498}">
      <dsp:nvSpPr>
        <dsp:cNvPr id="0" name=""/>
        <dsp:cNvSpPr/>
      </dsp:nvSpPr>
      <dsp:spPr>
        <a:xfrm>
          <a:off x="2765346" y="2432920"/>
          <a:ext cx="3473169" cy="20839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kern="1200">
              <a:latin typeface="Overpass" pitchFamily="2" charset="0"/>
            </a:rPr>
            <a:t>Reduced salience</a:t>
          </a:r>
          <a:r>
            <a:rPr lang="en-GB" sz="3200" kern="1200">
              <a:latin typeface="Overpass" pitchFamily="2" charset="0"/>
            </a:rPr>
            <a:t> Lower real value of benefit</a:t>
          </a:r>
          <a:endParaRPr lang="en-GB" sz="3200" kern="1200" dirty="0">
            <a:latin typeface="Overpass" pitchFamily="2" charset="0"/>
          </a:endParaRPr>
        </a:p>
      </dsp:txBody>
      <dsp:txXfrm>
        <a:off x="2765346" y="2432920"/>
        <a:ext cx="3473169" cy="20839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2F2DD9-FB4E-41A6-8622-E37D29C2F790}">
      <dsp:nvSpPr>
        <dsp:cNvPr id="0" name=""/>
        <dsp:cNvSpPr/>
      </dsp:nvSpPr>
      <dsp:spPr>
        <a:xfrm>
          <a:off x="1456789" y="3473"/>
          <a:ext cx="3893074" cy="2335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b="1" kern="1200">
              <a:latin typeface="Overpass" pitchFamily="2" charset="0"/>
            </a:rPr>
            <a:t>Benefit design affects take-up </a:t>
          </a:r>
          <a:r>
            <a:rPr lang="en-GB" sz="2800" kern="1200">
              <a:latin typeface="Overpass" pitchFamily="2" charset="0"/>
            </a:rPr>
            <a:t>Targeting may reduce coverage.</a:t>
          </a:r>
          <a:endParaRPr lang="en-GB" sz="2800" kern="1200" dirty="0">
            <a:latin typeface="Overpass" pitchFamily="2" charset="0"/>
          </a:endParaRPr>
        </a:p>
      </dsp:txBody>
      <dsp:txXfrm>
        <a:off x="1456789" y="3473"/>
        <a:ext cx="3893074" cy="2335844"/>
      </dsp:txXfrm>
    </dsp:sp>
    <dsp:sp modelId="{A011BD23-5084-423D-80B3-B52F42CCFDBE}">
      <dsp:nvSpPr>
        <dsp:cNvPr id="0" name=""/>
        <dsp:cNvSpPr/>
      </dsp:nvSpPr>
      <dsp:spPr>
        <a:xfrm>
          <a:off x="5739171" y="3473"/>
          <a:ext cx="3893074" cy="2335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b="1" kern="1200">
              <a:latin typeface="Overpass" pitchFamily="2" charset="0"/>
            </a:rPr>
            <a:t>Complexity matters </a:t>
          </a:r>
          <a:r>
            <a:rPr lang="en-GB" sz="2800" kern="1200">
              <a:latin typeface="Overpass" pitchFamily="2" charset="0"/>
            </a:rPr>
            <a:t>Administrative burden changes behaviour.</a:t>
          </a:r>
        </a:p>
      </dsp:txBody>
      <dsp:txXfrm>
        <a:off x="5739171" y="3473"/>
        <a:ext cx="3893074" cy="2335844"/>
      </dsp:txXfrm>
    </dsp:sp>
    <dsp:sp modelId="{742000BB-2E1F-4BF6-AB1B-FD7A40BDCC39}">
      <dsp:nvSpPr>
        <dsp:cNvPr id="0" name=""/>
        <dsp:cNvSpPr/>
      </dsp:nvSpPr>
      <dsp:spPr>
        <a:xfrm>
          <a:off x="3597980" y="2728626"/>
          <a:ext cx="3893074" cy="2335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b="1" kern="1200">
              <a:latin typeface="Overpass" pitchFamily="2" charset="0"/>
            </a:rPr>
            <a:t>Policy reforms can have spillovers </a:t>
          </a:r>
          <a:r>
            <a:rPr lang="en-GB" sz="2800" kern="1200">
              <a:latin typeface="Overpass" pitchFamily="2" charset="0"/>
            </a:rPr>
            <a:t>Even unaffected groups may respond.</a:t>
          </a:r>
        </a:p>
      </dsp:txBody>
      <dsp:txXfrm>
        <a:off x="3597980" y="2728626"/>
        <a:ext cx="3893074" cy="2335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B4D122-65B2-41F6-AC2B-7840B3BC3EFE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8B39A-19FE-4E49-9044-D8164FD87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795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8B39A-19FE-4E49-9044-D8164FD8729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80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A971C-AD79-B687-F43B-68FF62F94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8C1472-A8A2-F711-9AAA-BA43088A78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623AF6-8491-1D0A-FF16-322F7081D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Good morning. Today I’m going to present new evidence on trends in Child Benefit take-up in the UK since 2008.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362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Child Benefit remains one of the UK’s largest family benefits, reaching nearly seven million families.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Although it is relatively modest in value, it matters because of its scale and because it reaches families with children across the income distribution.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8B39A-19FE-4E49-9044-D8164FD8729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7202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Families above the threshold faced new administrative burdens and self-assessment requirements.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8B39A-19FE-4E49-9044-D8164FD8729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5406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Child Benefit is interesting because it gives us something close to a natural experiment. Before 2013 it was essentially universal; after the introduction of the High Income Child Benefit Charge, it became partially targeted.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8B39A-19FE-4E49-9044-D8164FD8729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1878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a take-up perspective, it is also unusually useful analytically because the institutional design changed quite sharply in 2013.</a:t>
            </a:r>
            <a:endParaRPr lang="en-GB"/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headline finding is straightforward: take-up has fallen substantially — from around 96% to 81% — but importantly, the decline is not confined to higher-income households affected by the reform.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the main trend.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Child Benefit take-up was extremely high prior to 2013 — consistently around 96%.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Following HICBC, we see an immediate drop, followed by a continued downward trend through to 2023.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timing strongly suggests that the reform mattered, although I should stress this is not a causal identification paper.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decline was </a:t>
            </a:r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 only among higher-income families</a:t>
            </a:r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I think is the most policy-relevant finding is here.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expected, take-up fell sharply among families directly affected by HICBC.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 what surprised us was that take-up also declined among families </a:t>
            </a:r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 subject to the charge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— families fully entitled to receive Child Benefit payments.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suggests spillover effects. A targeted reform to Child Benefit appears to have reduced take-up not only among higher-income households, but also among families fully entitled to receive payments.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Something about the reform appears to have changed claiming behaviour more broadly.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Put simply: targeting one group may have unintentionally discouraged claiming in another.</a:t>
            </a:r>
          </a:p>
        </p:txBody>
      </p:sp>
    </p:spTree>
    <p:extLst>
      <p:ext uri="{BB962C8B-B14F-4D97-AF65-F5344CB8AC3E}">
        <p14:creationId xmlns:p14="http://schemas.microsoft.com/office/powerpoint/2010/main" val="2093235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Why should policymakers care?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Because incomplete take-up means families are not receiving support they are entitled to.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estimate roughly £1.8 billion in Child Benefit went unclaimed in 2023 alone.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a period of rising child poverty concerns, that is not trivial.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8B39A-19FE-4E49-9044-D8164FD8729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183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think three mechanisms are plausible.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First, confusion. HMRC qualitative work shows many families misunderstood eligibility and assumed they earned too much to claim.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Second, transaction costs. Self-assessment created hassle and fear of getting things wrong.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Third, reduced salience. The real value of Child Benefit declined over time, reducing incentives to claim.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interpretation is behavioural rather than purely financial: policy complexity seems to matter.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8B39A-19FE-4E49-9044-D8164FD8729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10071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8F4621-B604-826F-5B1F-058C12BB8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237AA6-7B42-8F60-764B-8AC59FFAE6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9CBB66-10CE-4A6C-5397-AE32068AF0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conclude, our evidence suggests that the HICBC may have had wider consequences than intended.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reform appears associated not only with lower take-up among higher-income households, but also among families fully eligible for support.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 broadly, this raises an important question for social policy:</a:t>
            </a:r>
          </a:p>
          <a:p>
            <a:r>
              <a:rPr lang="en-GB" sz="1200" b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do we design targeted benefits without reducing visibility, simplicity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BFEE96-F3F9-C706-20A9-F25AC52786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8B39A-19FE-4E49-9044-D8164FD8729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413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- Photo Intro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EF0E8510-F2FC-BACD-8A1C-00D301F35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3515" y="0"/>
            <a:ext cx="12299029" cy="69295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37673C08-6275-2C54-D9AF-698F2CDEC3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9663" y="547910"/>
            <a:ext cx="1047780" cy="57017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B4A0A9-65E0-D340-E996-78C34447A3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76683" y="-12238"/>
            <a:ext cx="1743284" cy="34917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Parallelogram 4">
            <a:extLst>
              <a:ext uri="{FF2B5EF4-FFF2-40B4-BE49-F238E27FC236}">
                <a16:creationId xmlns:a16="http://schemas.microsoft.com/office/drawing/2014/main" id="{F509E0A0-1AE4-A9C0-AD2F-2CA577745F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8619966" y="3479468"/>
            <a:ext cx="3684009" cy="3657601"/>
          </a:xfrm>
          <a:prstGeom prst="parallelogram">
            <a:avLst>
              <a:gd name="adj" fmla="val 5251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 descr="A cross lit image of a female looking to the left with an ambitious facial expression.">
            <a:extLst>
              <a:ext uri="{FF2B5EF4-FFF2-40B4-BE49-F238E27FC236}">
                <a16:creationId xmlns:a16="http://schemas.microsoft.com/office/drawing/2014/main" id="{41813A45-0BA1-690E-D4B4-123A5E2836B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76683" y="320633"/>
            <a:ext cx="4381125" cy="668408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12D4673-115A-9026-5DB8-1B4248F4B5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76683" y="5367646"/>
            <a:ext cx="1743284" cy="1637070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A85106C0-88D2-A925-AAD9-9ECE7785E1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10363250" y="1768651"/>
            <a:ext cx="2701924" cy="1710816"/>
          </a:xfrm>
          <a:prstGeom prst="parallelogram">
            <a:avLst>
              <a:gd name="adj" fmla="val 52517"/>
            </a:avLst>
          </a:prstGeom>
          <a:solidFill>
            <a:schemeClr val="tx1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itle Placeholder 1">
            <a:extLst>
              <a:ext uri="{FF2B5EF4-FFF2-40B4-BE49-F238E27FC236}">
                <a16:creationId xmlns:a16="http://schemas.microsoft.com/office/drawing/2014/main" id="{13A504B6-B998-5367-D92E-EFC8E5FA7B56}"/>
              </a:ext>
            </a:extLst>
          </p:cNvPr>
          <p:cNvSpPr txBox="1">
            <a:spLocks/>
          </p:cNvSpPr>
          <p:nvPr userDrawn="1"/>
        </p:nvSpPr>
        <p:spPr>
          <a:xfrm>
            <a:off x="445247" y="5862544"/>
            <a:ext cx="2488721" cy="660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6000" b="1" kern="1200" smtClean="0">
                <a:solidFill>
                  <a:schemeClr val="tx1"/>
                </a:solidFill>
                <a:effectLst/>
                <a:latin typeface="Overpass Medium" pitchFamily="2" charset="77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verpass Medium" pitchFamily="2" charset="77"/>
                <a:ea typeface="+mj-ea"/>
                <a:cs typeface="+mj-cs"/>
              </a:rPr>
              <a:t>Stand for ambition.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verpass Medium" pitchFamily="2" charset="77"/>
                <a:ea typeface="+mj-ea"/>
                <a:cs typeface="+mj-cs"/>
              </a:rPr>
              <a:t>kent.ac.uk</a:t>
            </a:r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4AA5BDE6-8BBA-0837-6144-063185A9B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557" y="2078174"/>
            <a:ext cx="4711107" cy="21446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z="66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6152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- 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9137288-2355-9B11-DDAD-9786E4AB4A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841" y="-12237"/>
            <a:ext cx="12299029" cy="69295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8B737A-F89B-34F6-DA42-6086DB404E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19707" y="547910"/>
            <a:ext cx="1047780" cy="570170"/>
          </a:xfrm>
          <a:prstGeom prst="rect">
            <a:avLst/>
          </a:prstGeom>
        </p:spPr>
      </p:pic>
      <p:sp>
        <p:nvSpPr>
          <p:cNvPr id="7" name="Parallelogram 6">
            <a:extLst>
              <a:ext uri="{FF2B5EF4-FFF2-40B4-BE49-F238E27FC236}">
                <a16:creationId xmlns:a16="http://schemas.microsoft.com/office/drawing/2014/main" id="{62197754-6497-4ED7-85BB-FE4DFF1670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V="1">
            <a:off x="11469559" y="6496208"/>
            <a:ext cx="764018" cy="775254"/>
          </a:xfrm>
          <a:prstGeom prst="parallelogram">
            <a:avLst>
              <a:gd name="adj" fmla="val 5251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3D6C2D2-46BD-B8EB-E875-40920C8E3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0730" y="342036"/>
            <a:ext cx="312416" cy="338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B00B66-17D9-8CAC-E74B-FD5630501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171128" y="-211056"/>
            <a:ext cx="351236" cy="7549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040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-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83B80767-282F-A1BB-005C-5B9711885C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3515" y="0"/>
            <a:ext cx="12299029" cy="69295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A7129F-94F2-944E-7C7C-A35310D5F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9663" y="547910"/>
            <a:ext cx="1047780" cy="57017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696B113-4526-1089-B964-C0036F062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43718" y="-14634"/>
            <a:ext cx="2502879" cy="1216353"/>
          </a:xfrm>
          <a:prstGeom prst="rect">
            <a:avLst/>
          </a:prstGeom>
          <a:solidFill>
            <a:srgbClr val="018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4412D07-5209-4E33-AB48-842577BE3A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846596" y="1210817"/>
            <a:ext cx="2401521" cy="1186467"/>
          </a:xfrm>
          <a:prstGeom prst="rect">
            <a:avLst/>
          </a:prstGeom>
          <a:solidFill>
            <a:srgbClr val="2EA9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F426E3-7DDE-FF9A-DF69-CF0CBB4830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648409" y="2397284"/>
            <a:ext cx="1186365" cy="1195567"/>
          </a:xfrm>
          <a:prstGeom prst="rect">
            <a:avLst/>
          </a:prstGeom>
          <a:solidFill>
            <a:srgbClr val="018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Parallelogram 11">
            <a:extLst>
              <a:ext uri="{FF2B5EF4-FFF2-40B4-BE49-F238E27FC236}">
                <a16:creationId xmlns:a16="http://schemas.microsoft.com/office/drawing/2014/main" id="{1AF6C7F3-7AE7-AD0E-C562-596E1CE72A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V="1">
            <a:off x="6265890" y="3576287"/>
            <a:ext cx="2354735" cy="2401518"/>
          </a:xfrm>
          <a:prstGeom prst="parallelogram">
            <a:avLst>
              <a:gd name="adj" fmla="val 52517"/>
            </a:avLst>
          </a:prstGeom>
          <a:solidFill>
            <a:srgbClr val="2EA9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4A7488FC-7D2E-4214-49A9-6F80CDF03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445247" y="2903770"/>
            <a:ext cx="6210408" cy="23547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6000" b="0" i="0" kern="1200" smtClean="0">
                <a:solidFill>
                  <a:schemeClr val="tx1"/>
                </a:solidFill>
                <a:effectLst/>
                <a:latin typeface="Overpass SemiBold" pitchFamily="2" charset="77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Thank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you.</a:t>
            </a:r>
            <a:endParaRPr kumimoji="0" lang="en-GB" sz="8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835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- Photo Intro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1222DB3-A858-6600-467C-36027E6BA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3186" y="-36768"/>
            <a:ext cx="12205185" cy="6894768"/>
          </a:xfrm>
          <a:prstGeom prst="rect">
            <a:avLst/>
          </a:prstGeom>
          <a:solidFill>
            <a:schemeClr val="accent1">
              <a:lumMod val="20000"/>
              <a:lumOff val="80000"/>
              <a:alpha val="2002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FCAD5AB5-D692-DEF6-586A-61427A18B2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9826" y="335056"/>
            <a:ext cx="1458013" cy="98425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946F7EE-BCDD-61F6-1796-F7D2CD36FE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76683" y="-12238"/>
            <a:ext cx="1743284" cy="34917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Parallelogram 12">
            <a:extLst>
              <a:ext uri="{FF2B5EF4-FFF2-40B4-BE49-F238E27FC236}">
                <a16:creationId xmlns:a16="http://schemas.microsoft.com/office/drawing/2014/main" id="{3CD77D6E-DF5B-6243-8C99-D41590DE27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8619966" y="3479468"/>
            <a:ext cx="3684009" cy="3657601"/>
          </a:xfrm>
          <a:prstGeom prst="parallelogram">
            <a:avLst>
              <a:gd name="adj" fmla="val 5251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4" name="Picture 13" descr="A cross lit image of a female looking to the left with an ambitious facial expression.">
            <a:extLst>
              <a:ext uri="{FF2B5EF4-FFF2-40B4-BE49-F238E27FC236}">
                <a16:creationId xmlns:a16="http://schemas.microsoft.com/office/drawing/2014/main" id="{F06D0B8F-5D8E-97EB-450C-0B61B48616B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76683" y="320633"/>
            <a:ext cx="4381125" cy="6684083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235123BC-862D-CBC0-6A4B-46E6234933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76683" y="5367646"/>
            <a:ext cx="1743284" cy="1637070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Parallelogram 18">
            <a:extLst>
              <a:ext uri="{FF2B5EF4-FFF2-40B4-BE49-F238E27FC236}">
                <a16:creationId xmlns:a16="http://schemas.microsoft.com/office/drawing/2014/main" id="{6ED16297-E14E-76CA-34F8-8E2048D3D1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10363250" y="1768651"/>
            <a:ext cx="2701924" cy="1710816"/>
          </a:xfrm>
          <a:prstGeom prst="parallelogram">
            <a:avLst>
              <a:gd name="adj" fmla="val 52517"/>
            </a:avLst>
          </a:prstGeom>
          <a:solidFill>
            <a:schemeClr val="tx1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itle Placeholder 1">
            <a:extLst>
              <a:ext uri="{FF2B5EF4-FFF2-40B4-BE49-F238E27FC236}">
                <a16:creationId xmlns:a16="http://schemas.microsoft.com/office/drawing/2014/main" id="{F7C3F1B0-E430-A87A-6F14-D9C44DAE8D24}"/>
              </a:ext>
            </a:extLst>
          </p:cNvPr>
          <p:cNvSpPr txBox="1">
            <a:spLocks/>
          </p:cNvSpPr>
          <p:nvPr userDrawn="1"/>
        </p:nvSpPr>
        <p:spPr>
          <a:xfrm>
            <a:off x="445247" y="5862544"/>
            <a:ext cx="2488721" cy="660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6000" b="1" kern="1200" smtClean="0">
                <a:solidFill>
                  <a:schemeClr val="tx1"/>
                </a:solidFill>
                <a:effectLst/>
                <a:latin typeface="Overpass Medium" pitchFamily="2" charset="77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50E"/>
                </a:solidFill>
                <a:effectLst/>
                <a:uLnTx/>
                <a:uFillTx/>
                <a:latin typeface="Overpass Medium" pitchFamily="2" charset="77"/>
                <a:ea typeface="+mj-ea"/>
                <a:cs typeface="+mj-cs"/>
              </a:rPr>
              <a:t>Stand for ambition.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50E"/>
                </a:solidFill>
                <a:effectLst/>
                <a:uLnTx/>
                <a:uFillTx/>
                <a:latin typeface="Overpass Medium" pitchFamily="2" charset="77"/>
                <a:ea typeface="+mj-ea"/>
                <a:cs typeface="+mj-cs"/>
              </a:rPr>
              <a:t>kent.ac.uk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EA07F5-D146-06AF-AACC-8393A0550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557" y="2078174"/>
            <a:ext cx="4711107" cy="21446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z="66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4810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- Text Intro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2E96522-04F0-020E-B807-7BEA6646D1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3186" y="-36768"/>
            <a:ext cx="12205185" cy="6894768"/>
          </a:xfrm>
          <a:prstGeom prst="rect">
            <a:avLst/>
          </a:prstGeom>
          <a:solidFill>
            <a:schemeClr val="accent1">
              <a:lumMod val="20000"/>
              <a:lumOff val="80000"/>
              <a:alpha val="2002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58F2AEE-E22C-312D-54EE-443CA81A3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9826" y="335056"/>
            <a:ext cx="1458013" cy="98425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13027D3-949D-CC15-261E-5A192CE1F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0936646" y="65170"/>
            <a:ext cx="1328691" cy="118201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DC6847C5-3628-7B0D-55A2-7E1AC69D5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638395" y="1324053"/>
            <a:ext cx="1376483" cy="28620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Parallelogram 21">
            <a:extLst>
              <a:ext uri="{FF2B5EF4-FFF2-40B4-BE49-F238E27FC236}">
                <a16:creationId xmlns:a16="http://schemas.microsoft.com/office/drawing/2014/main" id="{4F3CBBBC-6986-5A41-492D-8D557DCAED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6742827" y="4169183"/>
            <a:ext cx="2890672" cy="3180917"/>
          </a:xfrm>
          <a:prstGeom prst="parallelogram">
            <a:avLst>
              <a:gd name="adj" fmla="val 52517"/>
            </a:avLst>
          </a:prstGeom>
          <a:solidFill>
            <a:schemeClr val="tx1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E29437A-80F1-A9A2-1E44-113CFC1AE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016963" y="-8167"/>
            <a:ext cx="1182017" cy="1327473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043BDA2-729E-5F9D-78ED-239D7BD07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021857" y="4190662"/>
            <a:ext cx="1182017" cy="11969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6D5B2378-5A85-2C36-B345-5BB2BF5B5DE8}"/>
              </a:ext>
            </a:extLst>
          </p:cNvPr>
          <p:cNvSpPr txBox="1">
            <a:spLocks/>
          </p:cNvSpPr>
          <p:nvPr userDrawn="1"/>
        </p:nvSpPr>
        <p:spPr>
          <a:xfrm>
            <a:off x="445247" y="5862544"/>
            <a:ext cx="2488721" cy="660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6000" b="1" kern="1200" smtClean="0">
                <a:solidFill>
                  <a:schemeClr val="tx1"/>
                </a:solidFill>
                <a:effectLst/>
                <a:latin typeface="Overpass Medium" pitchFamily="2" charset="77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50E"/>
                </a:solidFill>
                <a:effectLst/>
                <a:uLnTx/>
                <a:uFillTx/>
                <a:latin typeface="Overpass Medium" pitchFamily="2" charset="77"/>
                <a:ea typeface="+mj-ea"/>
                <a:cs typeface="+mj-cs"/>
              </a:rPr>
              <a:t>Stand for ambition.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50E"/>
                </a:solidFill>
                <a:effectLst/>
                <a:uLnTx/>
                <a:uFillTx/>
                <a:latin typeface="Overpass Medium" pitchFamily="2" charset="77"/>
                <a:ea typeface="+mj-ea"/>
                <a:cs typeface="+mj-cs"/>
              </a:rPr>
              <a:t>kent.ac.uk</a:t>
            </a:r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BC4EB9D2-3247-FDDC-049A-2BF0163C9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557" y="2078174"/>
            <a:ext cx="4711107" cy="21446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z="66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7549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- Text Intro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29218735-3ABC-B6CD-7898-9BEC1A8BB3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3515" y="0"/>
            <a:ext cx="12299029" cy="69295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0663221-2E1F-2ED5-34C8-2D6A681FA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9663" y="547910"/>
            <a:ext cx="1047780" cy="570170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83AD5165-5BBA-B9C9-5DFA-B7572C3C0C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29758" y="-7654"/>
            <a:ext cx="2502879" cy="121635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Parallelogram 35">
            <a:extLst>
              <a:ext uri="{FF2B5EF4-FFF2-40B4-BE49-F238E27FC236}">
                <a16:creationId xmlns:a16="http://schemas.microsoft.com/office/drawing/2014/main" id="{BAEC76CA-EB52-9A0F-C917-37D45BFE6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V="1">
            <a:off x="6265890" y="3576287"/>
            <a:ext cx="2354735" cy="2401518"/>
          </a:xfrm>
          <a:prstGeom prst="parallelogram">
            <a:avLst>
              <a:gd name="adj" fmla="val 52517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82C501D-E620-5C46-9119-A1ED9E2D18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846596" y="1210817"/>
            <a:ext cx="2401521" cy="11864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9A17D18-C326-6DF0-DED1-8694B6DA3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648409" y="2397284"/>
            <a:ext cx="1186365" cy="11955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itle Placeholder 1">
            <a:extLst>
              <a:ext uri="{FF2B5EF4-FFF2-40B4-BE49-F238E27FC236}">
                <a16:creationId xmlns:a16="http://schemas.microsoft.com/office/drawing/2014/main" id="{61E5BD0A-DFD0-BDA5-1276-66B27DA71CD6}"/>
              </a:ext>
            </a:extLst>
          </p:cNvPr>
          <p:cNvSpPr txBox="1">
            <a:spLocks/>
          </p:cNvSpPr>
          <p:nvPr userDrawn="1"/>
        </p:nvSpPr>
        <p:spPr>
          <a:xfrm>
            <a:off x="445247" y="5862544"/>
            <a:ext cx="2488721" cy="660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6000" b="1" kern="1200" smtClean="0">
                <a:solidFill>
                  <a:schemeClr val="tx1"/>
                </a:solidFill>
                <a:effectLst/>
                <a:latin typeface="Overpass Medium" pitchFamily="2" charset="77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verpass Medium" pitchFamily="2" charset="77"/>
                <a:ea typeface="+mj-ea"/>
                <a:cs typeface="+mj-cs"/>
              </a:rPr>
              <a:t>Stand for ambition.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verpass Medium" pitchFamily="2" charset="77"/>
                <a:ea typeface="+mj-ea"/>
                <a:cs typeface="+mj-cs"/>
              </a:rPr>
              <a:t>kent.ac.uk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6D71F0-CA30-FA1E-9F49-BFA0481E0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557" y="2078174"/>
            <a:ext cx="4711107" cy="21446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z="66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5196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-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8CAD9F4-57C0-090E-748D-A20EA1F1A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3185" y="-36768"/>
            <a:ext cx="12205185" cy="6894768"/>
          </a:xfrm>
          <a:prstGeom prst="rect">
            <a:avLst/>
          </a:prstGeom>
          <a:solidFill>
            <a:schemeClr val="accent1">
              <a:lumMod val="20000"/>
              <a:lumOff val="80000"/>
              <a:alpha val="2002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9CA963-3608-7240-1547-8C34AEEEC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9826" y="335056"/>
            <a:ext cx="1458013" cy="98425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6E60E21-0F4B-C2C6-33CE-E2761EED9AD6}"/>
              </a:ext>
            </a:extLst>
          </p:cNvPr>
          <p:cNvCxnSpPr>
            <a:cxnSpLocks/>
          </p:cNvCxnSpPr>
          <p:nvPr userDrawn="1"/>
        </p:nvCxnSpPr>
        <p:spPr>
          <a:xfrm>
            <a:off x="544010" y="4209526"/>
            <a:ext cx="3657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9357F080-168E-FEC2-F970-6089DB8905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829490" y="-4463"/>
            <a:ext cx="687192" cy="6871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655C63E-798F-9EC1-3C63-93A04D794A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516683" y="-8540"/>
            <a:ext cx="687192" cy="1365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Parallelogram 26">
            <a:extLst>
              <a:ext uri="{FF2B5EF4-FFF2-40B4-BE49-F238E27FC236}">
                <a16:creationId xmlns:a16="http://schemas.microsoft.com/office/drawing/2014/main" id="{3FEC0748-761A-CB38-657F-6662B4275B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10416133" y="3428998"/>
            <a:ext cx="1830502" cy="1818138"/>
          </a:xfrm>
          <a:prstGeom prst="parallelogram">
            <a:avLst>
              <a:gd name="adj" fmla="val 5251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Parallelogram 27">
            <a:extLst>
              <a:ext uri="{FF2B5EF4-FFF2-40B4-BE49-F238E27FC236}">
                <a16:creationId xmlns:a16="http://schemas.microsoft.com/office/drawing/2014/main" id="{2A3A2FCE-7724-89BE-8834-93E14319C2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10690826" y="5247136"/>
            <a:ext cx="2890672" cy="3180917"/>
          </a:xfrm>
          <a:prstGeom prst="parallelogram">
            <a:avLst>
              <a:gd name="adj" fmla="val 52517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itle Placeholder 1">
            <a:extLst>
              <a:ext uri="{FF2B5EF4-FFF2-40B4-BE49-F238E27FC236}">
                <a16:creationId xmlns:a16="http://schemas.microsoft.com/office/drawing/2014/main" id="{9A52A94D-B000-E47C-A28D-4CC13883AA65}"/>
              </a:ext>
            </a:extLst>
          </p:cNvPr>
          <p:cNvSpPr txBox="1">
            <a:spLocks/>
          </p:cNvSpPr>
          <p:nvPr userDrawn="1"/>
        </p:nvSpPr>
        <p:spPr>
          <a:xfrm>
            <a:off x="445247" y="5862544"/>
            <a:ext cx="2488721" cy="660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6000" b="1" kern="1200" smtClean="0">
                <a:solidFill>
                  <a:schemeClr val="tx1"/>
                </a:solidFill>
                <a:effectLst/>
                <a:latin typeface="Overpass Medium" pitchFamily="2" charset="77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12F66"/>
                </a:solidFill>
                <a:effectLst/>
                <a:uLnTx/>
                <a:uFillTx/>
                <a:latin typeface="Overpass Medium" pitchFamily="2" charset="77"/>
                <a:ea typeface="+mj-ea"/>
                <a:cs typeface="+mj-cs"/>
              </a:rPr>
              <a:t>Stand for ambition.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12F66"/>
                </a:solidFill>
                <a:effectLst/>
                <a:uLnTx/>
                <a:uFillTx/>
                <a:latin typeface="Overpass Medium" pitchFamily="2" charset="77"/>
                <a:ea typeface="+mj-ea"/>
                <a:cs typeface="+mj-cs"/>
              </a:rPr>
              <a:t>kent.ac.uk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B6FB10BE-6CCD-C9B0-F91D-43688E79C22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7557" y="4574585"/>
            <a:ext cx="4711107" cy="746125"/>
          </a:xfrm>
        </p:spPr>
        <p:txBody>
          <a:bodyPr>
            <a:normAutofit/>
          </a:bodyPr>
          <a:lstStyle>
            <a:lvl1pPr marL="0" indent="0">
              <a:buNone/>
              <a:defRPr sz="40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Subtitle here</a:t>
            </a:r>
            <a:endParaRPr lang="en-US" dirty="0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8C19923E-8FB6-1EE2-9318-507611B9D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557" y="2078174"/>
            <a:ext cx="4711107" cy="21446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z="66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4839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- Text &amp; Pictu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D07E4F55-60A0-EA97-1403-5F4F6F97935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369661" y="-1"/>
            <a:ext cx="4833452" cy="6858001"/>
          </a:xfrm>
        </p:spPr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40A54E-697B-3198-466A-5420857C2D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3185" y="-36768"/>
            <a:ext cx="7396872" cy="6894768"/>
          </a:xfrm>
          <a:prstGeom prst="rect">
            <a:avLst/>
          </a:prstGeom>
          <a:solidFill>
            <a:schemeClr val="accent1">
              <a:lumMod val="20000"/>
              <a:lumOff val="80000"/>
              <a:alpha val="2002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6C61157D-8BA2-631D-FB3E-7B7F70FECF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9826" y="335056"/>
            <a:ext cx="1458013" cy="984250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5839C56-188C-DFEF-B4A2-E0B745ACE27B}"/>
              </a:ext>
            </a:extLst>
          </p:cNvPr>
          <p:cNvCxnSpPr>
            <a:cxnSpLocks/>
          </p:cNvCxnSpPr>
          <p:nvPr userDrawn="1"/>
        </p:nvCxnSpPr>
        <p:spPr>
          <a:xfrm>
            <a:off x="544010" y="4209526"/>
            <a:ext cx="3657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Parallelogram 34">
            <a:extLst>
              <a:ext uri="{FF2B5EF4-FFF2-40B4-BE49-F238E27FC236}">
                <a16:creationId xmlns:a16="http://schemas.microsoft.com/office/drawing/2014/main" id="{D8CECAB1-6987-08CB-C9CA-6486FB027F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10666407" y="-701652"/>
            <a:ext cx="2690171" cy="2743618"/>
          </a:xfrm>
          <a:prstGeom prst="parallelogram">
            <a:avLst>
              <a:gd name="adj" fmla="val 52517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822E957-B6D0-C95F-4B9A-1BABD52244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866190" y="1305033"/>
            <a:ext cx="514478" cy="5144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6517D83-6902-82AB-6525-E36485522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684173" y="-4023"/>
            <a:ext cx="1182017" cy="13233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F9FDF88-54F3-D3AF-0A23-032F206C4C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69661" y="6325588"/>
            <a:ext cx="1182017" cy="5691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itle Placeholder 1">
            <a:extLst>
              <a:ext uri="{FF2B5EF4-FFF2-40B4-BE49-F238E27FC236}">
                <a16:creationId xmlns:a16="http://schemas.microsoft.com/office/drawing/2014/main" id="{38727397-FC1C-C20B-344B-68D879580EBA}"/>
              </a:ext>
            </a:extLst>
          </p:cNvPr>
          <p:cNvSpPr txBox="1">
            <a:spLocks/>
          </p:cNvSpPr>
          <p:nvPr userDrawn="1"/>
        </p:nvSpPr>
        <p:spPr>
          <a:xfrm>
            <a:off x="445247" y="5862544"/>
            <a:ext cx="2488721" cy="660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6000" b="1" kern="1200" smtClean="0">
                <a:solidFill>
                  <a:schemeClr val="tx1"/>
                </a:solidFill>
                <a:effectLst/>
                <a:latin typeface="Overpass Medium" pitchFamily="2" charset="77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12F66"/>
                </a:solidFill>
                <a:effectLst/>
                <a:uLnTx/>
                <a:uFillTx/>
                <a:latin typeface="Overpass Medium" pitchFamily="2" charset="77"/>
                <a:ea typeface="+mj-ea"/>
                <a:cs typeface="+mj-cs"/>
              </a:rPr>
              <a:t>Stand for ambition.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12F66"/>
                </a:solidFill>
                <a:effectLst/>
                <a:uLnTx/>
                <a:uFillTx/>
                <a:latin typeface="Overpass Medium" pitchFamily="2" charset="77"/>
                <a:ea typeface="+mj-ea"/>
                <a:cs typeface="+mj-cs"/>
              </a:rPr>
              <a:t>kent.ac.uk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C033DB55-947A-305D-C322-8B9E30FE0F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7557" y="4574585"/>
            <a:ext cx="4711107" cy="746125"/>
          </a:xfrm>
        </p:spPr>
        <p:txBody>
          <a:bodyPr>
            <a:normAutofit/>
          </a:bodyPr>
          <a:lstStyle>
            <a:lvl1pPr marL="0" indent="0">
              <a:buNone/>
              <a:defRPr sz="40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Subtitle here</a:t>
            </a:r>
            <a:endParaRPr lang="en-US" dirty="0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C4674426-F526-F29B-D12E-456E8F9E9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557" y="2078174"/>
            <a:ext cx="4711107" cy="21446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z="66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4300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-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123D45E-DB47-7FFE-1170-108C289B4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9239" y="0"/>
            <a:ext cx="12209956" cy="6894768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55EECD3-C0E3-AE3E-076F-D3837E1F8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1571" y="335056"/>
            <a:ext cx="1458013" cy="984250"/>
          </a:xfrm>
          <a:prstGeom prst="rect">
            <a:avLst/>
          </a:prstGeom>
        </p:spPr>
      </p:pic>
      <p:sp>
        <p:nvSpPr>
          <p:cNvPr id="24" name="Parallelogram 23">
            <a:extLst>
              <a:ext uri="{FF2B5EF4-FFF2-40B4-BE49-F238E27FC236}">
                <a16:creationId xmlns:a16="http://schemas.microsoft.com/office/drawing/2014/main" id="{4C1C3FC5-A09E-DB17-0CED-C00D431F6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V="1">
            <a:off x="11469559" y="6496208"/>
            <a:ext cx="764018" cy="775254"/>
          </a:xfrm>
          <a:prstGeom prst="parallelogram">
            <a:avLst>
              <a:gd name="adj" fmla="val 5251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15344C2-62F2-F6C7-7C3E-8B2D4B508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6980" y="342036"/>
            <a:ext cx="312416" cy="338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F0F1935-241D-42D5-620D-10A18E062D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194878" y="-211056"/>
            <a:ext cx="351236" cy="7549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B2FCB-F92F-60E8-AEA6-DE86C540C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173" y="1979112"/>
            <a:ext cx="10095978" cy="4313675"/>
          </a:xfrm>
        </p:spPr>
        <p:txBody>
          <a:bodyPr/>
          <a:lstStyle>
            <a:lvl2pPr>
              <a:defRPr b="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CC7E1EF4-07B1-A96E-3DA2-507FDA8F03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1173" y="596385"/>
            <a:ext cx="7312874" cy="6530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z="50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here to add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384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- Text &amp; Small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60FB6D0-6320-92AE-E7DA-DC656763F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36768"/>
            <a:ext cx="12209956" cy="6894768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Parallelogram 4">
            <a:extLst>
              <a:ext uri="{FF2B5EF4-FFF2-40B4-BE49-F238E27FC236}">
                <a16:creationId xmlns:a16="http://schemas.microsoft.com/office/drawing/2014/main" id="{25A1EE52-8A80-C5CB-35F9-F004728464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V="1">
            <a:off x="11469559" y="6496208"/>
            <a:ext cx="764018" cy="775254"/>
          </a:xfrm>
          <a:prstGeom prst="parallelogram">
            <a:avLst>
              <a:gd name="adj" fmla="val 5251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2475E0-FE9D-217C-C821-B285CEF68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6980" y="342036"/>
            <a:ext cx="312416" cy="338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05C8FE-2B7B-86F1-F1CB-4CD453AC2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194878" y="-211056"/>
            <a:ext cx="351236" cy="7549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8E145E1-0A17-6CA8-77E7-B77DF8C6BA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1571" y="335056"/>
            <a:ext cx="1458013" cy="9842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B2FCB-F92F-60E8-AEA6-DE86C540C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4712" y="1979112"/>
            <a:ext cx="5031288" cy="4313675"/>
          </a:xfrm>
        </p:spPr>
        <p:txBody>
          <a:bodyPr/>
          <a:lstStyle>
            <a:lvl2pPr>
              <a:defRPr b="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CC7E1EF4-07B1-A96E-3DA2-507FDA8F03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4712" y="596385"/>
            <a:ext cx="7312874" cy="6530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z="50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here to add text</a:t>
            </a:r>
            <a:endParaRPr lang="en-US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760BA0D0-FF80-6BD5-E0AF-849FA7EACA9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83350" y="1979613"/>
            <a:ext cx="4643438" cy="431317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64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- 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1033B61-243E-23B9-D2B4-D8CBFCA71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36768"/>
            <a:ext cx="12209956" cy="7007584"/>
          </a:xfrm>
          <a:prstGeom prst="rect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arallelogram 2">
            <a:extLst>
              <a:ext uri="{FF2B5EF4-FFF2-40B4-BE49-F238E27FC236}">
                <a16:creationId xmlns:a16="http://schemas.microsoft.com/office/drawing/2014/main" id="{0B17C645-6B6B-45D5-D9F7-08BD67D9C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V="1">
            <a:off x="11469559" y="6496208"/>
            <a:ext cx="764018" cy="775254"/>
          </a:xfrm>
          <a:prstGeom prst="parallelogram">
            <a:avLst>
              <a:gd name="adj" fmla="val 5251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02A2116-9355-9CB2-2F01-0619DAB18F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6980" y="342036"/>
            <a:ext cx="312416" cy="338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6050CF-2A06-92AB-D808-D87D191BEC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194878" y="-211056"/>
            <a:ext cx="351236" cy="7549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6E8338-D3C0-AF1D-58CE-4BC1216B66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14591" y="335056"/>
            <a:ext cx="1458013" cy="984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723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>
            <a:alpha val="2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9B9339-EC3D-6AD9-BA53-D23BB5BFF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9F159B-173E-E3AF-6B64-EEEA580A5C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AF35D-0357-0E52-5278-0EEF0B05E0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Overpass Medium" pitchFamily="2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C9E0BD-37DE-0443-A18F-A17364FA392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50E">
                    <a:tint val="75000"/>
                  </a:srgbClr>
                </a:solidFill>
                <a:effectLst/>
                <a:uLnTx/>
                <a:uFillTx/>
                <a:latin typeface="Overpass Medium" pitchFamily="2" charset="77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5/15/2026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50E">
                  <a:tint val="75000"/>
                </a:srgbClr>
              </a:solidFill>
              <a:effectLst/>
              <a:uLnTx/>
              <a:uFillTx/>
              <a:latin typeface="Overpass Medium" pitchFamily="2" charset="77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563A0-243E-3937-869F-AE3C271F3D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Overpass Medium" pitchFamily="2" charset="77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50E">
                  <a:tint val="75000"/>
                </a:srgbClr>
              </a:solidFill>
              <a:effectLst/>
              <a:uLnTx/>
              <a:uFillTx/>
              <a:latin typeface="Overpass Medium" pitchFamily="2" charset="77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FEC45-D353-175B-4815-DF82F27BB6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Overpass Medium" pitchFamily="2" charset="77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593010-F1F1-0541-AB60-F8446A5A0F9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50E">
                    <a:tint val="75000"/>
                  </a:srgbClr>
                </a:solidFill>
                <a:effectLst/>
                <a:uLnTx/>
                <a:uFillTx/>
                <a:latin typeface="Overpass Medium" pitchFamily="2" charset="77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50E">
                  <a:tint val="75000"/>
                </a:srgbClr>
              </a:solidFill>
              <a:effectLst/>
              <a:uLnTx/>
              <a:uFillTx/>
              <a:latin typeface="Overpass Medium" pitchFamily="2" charset="77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097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BD492-FC07-4305-58CA-5F5215EC9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636" y="1402313"/>
            <a:ext cx="7847416" cy="4571104"/>
          </a:xfrm>
        </p:spPr>
        <p:txBody>
          <a:bodyPr/>
          <a:lstStyle/>
          <a:p>
            <a:r>
              <a:rPr lang="en-GB" sz="4400">
                <a:latin typeface="Overpass" pitchFamily="2" charset="0"/>
              </a:rPr>
              <a:t>Trends in child benefit take-up in the UK since 2008</a:t>
            </a:r>
            <a:br>
              <a:rPr lang="en-GB" sz="3600">
                <a:latin typeface="Overpass" pitchFamily="2" charset="0"/>
              </a:rPr>
            </a:br>
            <a:r>
              <a:rPr lang="en-GB" sz="2800" b="0">
                <a:latin typeface="Overpass" pitchFamily="2" charset="0"/>
              </a:rPr>
              <a:t>Evidence from UKMOD and the Family Resources Survey, 2008–2023</a:t>
            </a:r>
            <a:br>
              <a:rPr lang="en-GB" sz="2400" b="0" dirty="0">
                <a:latin typeface="Overpass" pitchFamily="2" charset="0"/>
              </a:rPr>
            </a:br>
            <a:br>
              <a:rPr lang="en-GB" sz="2400" b="0" dirty="0">
                <a:latin typeface="Overpass" pitchFamily="2" charset="0"/>
              </a:rPr>
            </a:br>
            <a:r>
              <a:rPr lang="en-GB" sz="3200" b="0">
                <a:latin typeface="Overpass" pitchFamily="2" charset="0"/>
              </a:rPr>
              <a:t>Lavinia Mitton (University of Kent)</a:t>
            </a:r>
            <a:br>
              <a:rPr lang="en-GB" sz="3200" b="0">
                <a:latin typeface="Overpass" pitchFamily="2" charset="0"/>
              </a:rPr>
            </a:br>
            <a:r>
              <a:rPr lang="en-GB" sz="3200" b="0">
                <a:latin typeface="Overpass" pitchFamily="2" charset="0"/>
              </a:rPr>
              <a:t>Melchior Vella, Daria Popova and Matteo Richiardi (ISER, University of Essex) </a:t>
            </a:r>
            <a:br>
              <a:rPr lang="en-GB" sz="3200">
                <a:latin typeface="Overpass" pitchFamily="2" charset="0"/>
              </a:rPr>
            </a:br>
            <a:br>
              <a:rPr lang="en-GB" sz="2800" b="0" dirty="0">
                <a:latin typeface="Overpass" pitchFamily="2" charset="0"/>
              </a:rPr>
            </a:br>
            <a:r>
              <a:rPr lang="en-GB" sz="2400" b="0" dirty="0">
                <a:latin typeface="Overpass" pitchFamily="2" charset="0"/>
              </a:rPr>
              <a:t>L.Mitton@kent.ac</a:t>
            </a:r>
            <a:r>
              <a:rPr lang="en-GB" sz="2400" b="0">
                <a:latin typeface="Overpass" pitchFamily="2" charset="0"/>
              </a:rPr>
              <a:t>.uk</a:t>
            </a:r>
            <a:br>
              <a:rPr lang="en-GB" sz="2800" b="0" dirty="0">
                <a:latin typeface="Overpass" pitchFamily="2" charset="0"/>
              </a:rPr>
            </a:br>
            <a:endParaRPr lang="en-GB" sz="2800" b="0" dirty="0">
              <a:latin typeface="Overpass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0B0F5DC-6D43-CA2E-856A-F15EB14EDBFF}"/>
              </a:ext>
            </a:extLst>
          </p:cNvPr>
          <p:cNvSpPr/>
          <p:nvPr/>
        </p:nvSpPr>
        <p:spPr>
          <a:xfrm>
            <a:off x="9501809" y="141988"/>
            <a:ext cx="1226772" cy="954156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806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6691D0-D14B-0118-F356-77C80438D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1B3BC2A-9994-52C9-28A3-B9BAA36B5D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8047791"/>
              </p:ext>
            </p:extLst>
          </p:nvPr>
        </p:nvGraphicFramePr>
        <p:xfrm>
          <a:off x="551482" y="1480088"/>
          <a:ext cx="11089036" cy="50679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34FCE67-FF6C-6F70-E0F7-C7C21099346A}"/>
              </a:ext>
            </a:extLst>
          </p:cNvPr>
          <p:cNvSpPr txBox="1"/>
          <p:nvPr/>
        </p:nvSpPr>
        <p:spPr>
          <a:xfrm>
            <a:off x="2152527" y="417685"/>
            <a:ext cx="788694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400" b="1">
                <a:latin typeface="Overpass" pitchFamily="2" charset="0"/>
              </a:rPr>
              <a:t>Conclusion</a:t>
            </a:r>
            <a:endParaRPr lang="en-GB" sz="8000">
              <a:latin typeface="Overpas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904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08A55-3690-C152-2104-41590EF62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7200" dirty="0">
                <a:latin typeface="Overpass" panose="00000500000000000000" pitchFamily="50" charset="0"/>
              </a:rPr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3394023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82A2E-E7E0-F2B4-9C4E-5F1620F168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D1E541F-1529-D2BC-835F-D554C22A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910" y="215156"/>
            <a:ext cx="9633646" cy="653005"/>
          </a:xfrm>
        </p:spPr>
        <p:txBody>
          <a:bodyPr/>
          <a:lstStyle/>
          <a:p>
            <a:pPr algn="ctr"/>
            <a:r>
              <a:rPr lang="en-GB" sz="4400" b="1">
                <a:latin typeface="Overpass" pitchFamily="2" charset="0"/>
              </a:rPr>
              <a:t>Child Benefit take up rates, UK, 2008-2024</a:t>
            </a:r>
            <a:endParaRPr lang="en-GB" sz="1200" b="1" dirty="0">
              <a:latin typeface="Overpass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86345E-3CB7-D74E-9D6E-27A04C8F66C2}"/>
              </a:ext>
            </a:extLst>
          </p:cNvPr>
          <p:cNvSpPr txBox="1"/>
          <p:nvPr/>
        </p:nvSpPr>
        <p:spPr>
          <a:xfrm>
            <a:off x="8582820" y="4689819"/>
            <a:ext cx="3138672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>
                <a:latin typeface="Overpass" pitchFamily="2" charset="0"/>
              </a:rPr>
              <a:t>Child Benefit take-up fell from around 96% to 81%</a:t>
            </a:r>
            <a:endParaRPr lang="en-US" altLang="en-US" sz="2400" dirty="0">
              <a:latin typeface="Overpass" panose="00000500000000000000" pitchFamily="50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1D3972-5547-A711-71F4-4481696C9F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6" y="1638870"/>
            <a:ext cx="7807029" cy="4880362"/>
          </a:xfrm>
          <a:prstGeom prst="rect">
            <a:avLst/>
          </a:prstGeom>
        </p:spPr>
      </p:pic>
      <p:sp>
        <p:nvSpPr>
          <p:cNvPr id="4" name="Arc 3">
            <a:extLst>
              <a:ext uri="{FF2B5EF4-FFF2-40B4-BE49-F238E27FC236}">
                <a16:creationId xmlns:a16="http://schemas.microsoft.com/office/drawing/2014/main" id="{FF615D62-7DEC-85A9-F453-0F395F49D143}"/>
              </a:ext>
            </a:extLst>
          </p:cNvPr>
          <p:cNvSpPr/>
          <p:nvPr/>
        </p:nvSpPr>
        <p:spPr>
          <a:xfrm>
            <a:off x="6438212" y="4079051"/>
            <a:ext cx="2829773" cy="1736370"/>
          </a:xfrm>
          <a:prstGeom prst="arc">
            <a:avLst>
              <a:gd name="adj1" fmla="val 11591515"/>
              <a:gd name="adj2" fmla="val 20482215"/>
            </a:avLst>
          </a:prstGeom>
          <a:ln w="38100" cap="rnd">
            <a:solidFill>
              <a:schemeClr val="tx1"/>
            </a:solidFill>
            <a:headEnd type="arrow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418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6FF959A-86B2-1F4B-9054-F1F134E6F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0365" y="1921790"/>
            <a:ext cx="5597891" cy="3781586"/>
          </a:xfrm>
        </p:spPr>
        <p:txBody>
          <a:bodyPr>
            <a:noAutofit/>
          </a:bodyPr>
          <a:lstStyle/>
          <a:p>
            <a:pPr lvl="0"/>
            <a:r>
              <a:rPr lang="en-GB" sz="3600">
                <a:latin typeface="Overpass" pitchFamily="2" charset="0"/>
              </a:rPr>
              <a:t>Paid to 6.9 million families</a:t>
            </a:r>
          </a:p>
          <a:p>
            <a:pPr lvl="0"/>
            <a:r>
              <a:rPr lang="en-GB" sz="3600">
                <a:latin typeface="Overpass" pitchFamily="2" charset="0"/>
              </a:rPr>
              <a:t>Historically near-universal</a:t>
            </a:r>
          </a:p>
          <a:p>
            <a:pPr lvl="0"/>
            <a:r>
              <a:rPr lang="en-GB" sz="3600">
                <a:latin typeface="Overpass" pitchFamily="2" charset="0"/>
              </a:rPr>
              <a:t>Important for family incomes and child poverty</a:t>
            </a:r>
          </a:p>
          <a:p>
            <a:pPr marL="0" indent="0">
              <a:buNone/>
            </a:pPr>
            <a:br>
              <a:rPr lang="en-GB" sz="3600">
                <a:latin typeface="Overpass" pitchFamily="2" charset="0"/>
                <a:ea typeface="Aptos" panose="020B0004020202020204" pitchFamily="34" charset="0"/>
              </a:rPr>
            </a:br>
            <a:endParaRPr lang="en-GB" sz="3600" dirty="0">
              <a:latin typeface="Overpass" pitchFamily="2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16D9A87-A47C-0EE5-9431-B4CBD27F8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5254" y="572399"/>
            <a:ext cx="8139613" cy="653005"/>
          </a:xfrm>
        </p:spPr>
        <p:txBody>
          <a:bodyPr/>
          <a:lstStyle/>
          <a:p>
            <a:r>
              <a:rPr lang="en-GB" b="1">
                <a:latin typeface="Overpass" pitchFamily="2" charset="0"/>
              </a:rPr>
              <a:t>Why Child Benefit matters </a:t>
            </a:r>
            <a:endParaRPr lang="en-GB" sz="4000" b="1" dirty="0">
              <a:latin typeface="Overpass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E81880-4281-4DC4-B7E1-4068EA3072C8}"/>
              </a:ext>
            </a:extLst>
          </p:cNvPr>
          <p:cNvSpPr/>
          <p:nvPr/>
        </p:nvSpPr>
        <p:spPr>
          <a:xfrm>
            <a:off x="6386986" y="2092272"/>
            <a:ext cx="4840356" cy="30612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600">
                <a:latin typeface="Overpass" pitchFamily="2" charset="0"/>
              </a:rPr>
              <a:t>Even modest declines in take-up can translate into substantial income losses.</a:t>
            </a:r>
          </a:p>
        </p:txBody>
      </p:sp>
    </p:spTree>
    <p:extLst>
      <p:ext uri="{BB962C8B-B14F-4D97-AF65-F5344CB8AC3E}">
        <p14:creationId xmlns:p14="http://schemas.microsoft.com/office/powerpoint/2010/main" val="4274873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10FB85E-FB9C-D365-4A26-E94BA0F440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865478"/>
              </p:ext>
            </p:extLst>
          </p:nvPr>
        </p:nvGraphicFramePr>
        <p:xfrm>
          <a:off x="470114" y="512252"/>
          <a:ext cx="11251771" cy="5833495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3190904">
                  <a:extLst>
                    <a:ext uri="{9D8B030D-6E8A-4147-A177-3AD203B41FA5}">
                      <a16:colId xmlns:a16="http://schemas.microsoft.com/office/drawing/2014/main" val="3741976344"/>
                    </a:ext>
                  </a:extLst>
                </a:gridCol>
                <a:gridCol w="8060867">
                  <a:extLst>
                    <a:ext uri="{9D8B030D-6E8A-4147-A177-3AD203B41FA5}">
                      <a16:colId xmlns:a16="http://schemas.microsoft.com/office/drawing/2014/main" val="1653329515"/>
                    </a:ext>
                  </a:extLst>
                </a:gridCol>
              </a:tblGrid>
              <a:tr h="1166699">
                <a:tc>
                  <a:txBody>
                    <a:bodyPr/>
                    <a:lstStyle/>
                    <a:p>
                      <a:pPr marL="0" marR="167005" indent="0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Complexity of application process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446088" indent="11113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Low: Simple online form or paper application; automatic for most births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282473"/>
                  </a:ext>
                </a:extLst>
              </a:tr>
              <a:tr h="1166699">
                <a:tc>
                  <a:txBody>
                    <a:bodyPr/>
                    <a:lstStyle/>
                    <a:p>
                      <a:pPr marL="0" marR="167005" indent="0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Who Is Eligible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446088" indent="11113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All parents/guardians with qualifying children (under 16 or under 20 in education)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04853876"/>
                  </a:ext>
                </a:extLst>
              </a:tr>
              <a:tr h="1166699">
                <a:tc>
                  <a:txBody>
                    <a:bodyPr/>
                    <a:lstStyle/>
                    <a:p>
                      <a:pPr marL="0" marR="167005" indent="0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Frequency of Payment Changes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446088" indent="11113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Infrequent: Fixed monthly/weekly rates; affected only by policy uprating or HICBC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633728950"/>
                  </a:ext>
                </a:extLst>
              </a:tr>
              <a:tr h="1166699">
                <a:tc>
                  <a:txBody>
                    <a:bodyPr/>
                    <a:lstStyle/>
                    <a:p>
                      <a:pPr marL="0" marR="167005" indent="0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Payment Frequency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446088" indent="11113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Every 4 weeks (weekly option for single parents or low-income households)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98952058"/>
                  </a:ext>
                </a:extLst>
              </a:tr>
              <a:tr h="1166699">
                <a:tc>
                  <a:txBody>
                    <a:bodyPr/>
                    <a:lstStyle/>
                    <a:p>
                      <a:pPr marL="0" marR="167005" indent="0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Conditions Attached to Receipt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446088" indent="11113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None (unless affected by HICBC; even then, opt-out is voluntary)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65780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528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E619277-5BD3-CB5D-1C5A-744F105AF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779" y="596385"/>
            <a:ext cx="8518003" cy="653005"/>
          </a:xfrm>
        </p:spPr>
        <p:txBody>
          <a:bodyPr/>
          <a:lstStyle/>
          <a:p>
            <a:r>
              <a:rPr lang="en-GB" altLang="en-US" sz="4000" b="1">
                <a:latin typeface="Overpass" panose="00000500000000000000" pitchFamily="50" charset="0"/>
                <a:ea typeface="DengXian" panose="02010600030101010101" pitchFamily="2" charset="-122"/>
              </a:rPr>
              <a:t>The policy change</a:t>
            </a:r>
            <a:endParaRPr lang="en-GB" sz="4000" b="1" dirty="0">
              <a:latin typeface="Overpass" panose="00000500000000000000" pitchFamily="50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F550D7-D5EC-D8E9-47B5-49446A64109F}"/>
              </a:ext>
            </a:extLst>
          </p:cNvPr>
          <p:cNvSpPr txBox="1"/>
          <p:nvPr/>
        </p:nvSpPr>
        <p:spPr>
          <a:xfrm>
            <a:off x="940011" y="1419837"/>
            <a:ext cx="9681526" cy="10835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800" b="1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Before 2013 → Universal</a:t>
            </a:r>
            <a:endParaRPr lang="en-GB" sz="2800" kern="10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800" b="1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After 2013 → Targeted through tax system</a:t>
            </a:r>
            <a:endParaRPr lang="en-GB" sz="2800" kern="10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DB59122-7AC8-0396-014E-200F9EA02B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700246"/>
              </p:ext>
            </p:extLst>
          </p:nvPr>
        </p:nvGraphicFramePr>
        <p:xfrm>
          <a:off x="986883" y="2771078"/>
          <a:ext cx="10147609" cy="33397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0170">
                  <a:extLst>
                    <a:ext uri="{9D8B030D-6E8A-4147-A177-3AD203B41FA5}">
                      <a16:colId xmlns:a16="http://schemas.microsoft.com/office/drawing/2014/main" val="2463861953"/>
                    </a:ext>
                  </a:extLst>
                </a:gridCol>
                <a:gridCol w="2711357">
                  <a:extLst>
                    <a:ext uri="{9D8B030D-6E8A-4147-A177-3AD203B41FA5}">
                      <a16:colId xmlns:a16="http://schemas.microsoft.com/office/drawing/2014/main" val="2931048788"/>
                    </a:ext>
                  </a:extLst>
                </a:gridCol>
                <a:gridCol w="2843041">
                  <a:extLst>
                    <a:ext uri="{9D8B030D-6E8A-4147-A177-3AD203B41FA5}">
                      <a16:colId xmlns:a16="http://schemas.microsoft.com/office/drawing/2014/main" val="17693488"/>
                    </a:ext>
                  </a:extLst>
                </a:gridCol>
                <a:gridCol w="2843041">
                  <a:extLst>
                    <a:ext uri="{9D8B030D-6E8A-4147-A177-3AD203B41FA5}">
                      <a16:colId xmlns:a16="http://schemas.microsoft.com/office/drawing/2014/main" val="1110970632"/>
                    </a:ext>
                  </a:extLst>
                </a:gridCol>
              </a:tblGrid>
              <a:tr h="1298807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Earnings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Percentage to be repaid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Benefit charge for one child to be repaid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Benefit charge for two children to be repaid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61689434"/>
                  </a:ext>
                </a:extLst>
              </a:tr>
              <a:tr h="408197">
                <a:tc>
                  <a:txBody>
                    <a:bodyPr/>
                    <a:lstStyle/>
                    <a:p>
                      <a:pPr indent="197485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£60,000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76555" indent="457200" algn="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0%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50850" indent="457200" algn="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£ -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88950" indent="457200" algn="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£ -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7131309"/>
                  </a:ext>
                </a:extLst>
              </a:tr>
              <a:tr h="408197">
                <a:tc>
                  <a:txBody>
                    <a:bodyPr/>
                    <a:lstStyle/>
                    <a:p>
                      <a:pPr indent="197485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£65,000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76555" indent="457200" algn="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25%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50850" indent="457200" algn="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£338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88950" indent="457200" algn="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£562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3647986"/>
                  </a:ext>
                </a:extLst>
              </a:tr>
              <a:tr h="408197">
                <a:tc>
                  <a:txBody>
                    <a:bodyPr/>
                    <a:lstStyle/>
                    <a:p>
                      <a:pPr indent="197485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£70,000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76555" indent="457200" algn="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50%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50850" indent="457200" algn="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£677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88950" indent="457200" algn="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£1125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2010592"/>
                  </a:ext>
                </a:extLst>
              </a:tr>
              <a:tr h="408197">
                <a:tc>
                  <a:txBody>
                    <a:bodyPr/>
                    <a:lstStyle/>
                    <a:p>
                      <a:pPr indent="197485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£75,000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76555" indent="457200" algn="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75%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50850" indent="457200" algn="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£1015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88950" indent="457200" algn="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£1688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7846253"/>
                  </a:ext>
                </a:extLst>
              </a:tr>
              <a:tr h="408197">
                <a:tc>
                  <a:txBody>
                    <a:bodyPr/>
                    <a:lstStyle/>
                    <a:p>
                      <a:pPr indent="197485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£80,000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376555" indent="457200" algn="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100%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50850" indent="457200" algn="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£1354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88950" indent="457200" algn="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100">
                          <a:effectLst/>
                          <a:latin typeface="Overpass" pitchFamily="2" charset="0"/>
                        </a:rPr>
                        <a:t>£2251</a:t>
                      </a:r>
                      <a:endParaRPr lang="en-GB" sz="24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2276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9187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7A1E4-B369-3B42-5A97-AA7F7C2C7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6925BC0-C0D9-6594-8704-0F0676BA1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556" y="1928192"/>
            <a:ext cx="6986973" cy="2294664"/>
          </a:xfrm>
        </p:spPr>
        <p:txBody>
          <a:bodyPr anchor="b"/>
          <a:lstStyle/>
          <a:p>
            <a:r>
              <a:rPr lang="en-GB" sz="4000">
                <a:latin typeface="Overpass" pitchFamily="2" charset="0"/>
              </a:rPr>
              <a:t>What happened to Child Benefit take-up after the High Income Child Benefit Charge?</a:t>
            </a:r>
            <a:endParaRPr lang="en-GB" sz="4000" dirty="0">
              <a:latin typeface="Overpass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981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58AAE5-88A0-D80D-EC50-35A23BB7C0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D8F1847-151A-8D2B-AC06-6ADA64E84E47}"/>
              </a:ext>
            </a:extLst>
          </p:cNvPr>
          <p:cNvSpPr txBox="1"/>
          <p:nvPr/>
        </p:nvSpPr>
        <p:spPr>
          <a:xfrm>
            <a:off x="8559180" y="3630274"/>
            <a:ext cx="3138672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>
                <a:latin typeface="Overpass" pitchFamily="2" charset="0"/>
              </a:rPr>
              <a:t>Declines in take-up extending beyond families directly affected by the HICBC</a:t>
            </a:r>
            <a:endParaRPr lang="en-US" altLang="en-US" sz="2400" dirty="0">
              <a:latin typeface="Overpass" panose="00000500000000000000" pitchFamily="50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978D0CB-0A38-F1C8-AB0E-90101F131A2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148" y="1061552"/>
            <a:ext cx="7843940" cy="5435409"/>
          </a:xfrm>
          <a:prstGeom prst="rect">
            <a:avLst/>
          </a:prstGeom>
        </p:spPr>
      </p:pic>
      <p:sp>
        <p:nvSpPr>
          <p:cNvPr id="13" name="Title 2">
            <a:extLst>
              <a:ext uri="{FF2B5EF4-FFF2-40B4-BE49-F238E27FC236}">
                <a16:creationId xmlns:a16="http://schemas.microsoft.com/office/drawing/2014/main" id="{62A7F9AB-6FAA-1174-6691-AD892F548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910" y="215156"/>
            <a:ext cx="9633646" cy="653005"/>
          </a:xfrm>
        </p:spPr>
        <p:txBody>
          <a:bodyPr/>
          <a:lstStyle/>
          <a:p>
            <a:pPr algn="ctr"/>
            <a:r>
              <a:rPr lang="en-GB" sz="4400" b="1">
                <a:latin typeface="Overpass" pitchFamily="2" charset="0"/>
              </a:rPr>
              <a:t>Child Benefit take up rates</a:t>
            </a:r>
            <a:endParaRPr lang="en-GB" sz="1200" b="1" dirty="0">
              <a:latin typeface="Overpass" pitchFamily="2" charset="0"/>
            </a:endParaRPr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08786213-F83C-3209-362E-12F03AC61DF4}"/>
              </a:ext>
            </a:extLst>
          </p:cNvPr>
          <p:cNvSpPr/>
          <p:nvPr/>
        </p:nvSpPr>
        <p:spPr>
          <a:xfrm>
            <a:off x="6920963" y="2614575"/>
            <a:ext cx="2564296" cy="1736370"/>
          </a:xfrm>
          <a:prstGeom prst="arc">
            <a:avLst/>
          </a:prstGeom>
          <a:ln w="38100" cap="rnd">
            <a:solidFill>
              <a:schemeClr val="tx1"/>
            </a:solidFill>
            <a:headEnd type="arrow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676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12915-11D1-C1AE-A30E-AAC4D8822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D06822E-7A54-3472-F597-081DA5CBA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8129" y="596385"/>
            <a:ext cx="8254531" cy="653005"/>
          </a:xfrm>
        </p:spPr>
        <p:txBody>
          <a:bodyPr/>
          <a:lstStyle/>
          <a:p>
            <a:r>
              <a:rPr lang="en-GB" b="1">
                <a:latin typeface="Overpass" pitchFamily="2" charset="0"/>
              </a:rPr>
              <a:t>Money left unclaimed </a:t>
            </a:r>
            <a:endParaRPr lang="en-GB" sz="4000" b="1" dirty="0">
              <a:latin typeface="Overpass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92F3E6-24F5-A982-8F28-80737416ADB2}"/>
              </a:ext>
            </a:extLst>
          </p:cNvPr>
          <p:cNvSpPr txBox="1"/>
          <p:nvPr/>
        </p:nvSpPr>
        <p:spPr>
          <a:xfrm>
            <a:off x="1108129" y="1663224"/>
            <a:ext cx="10183678" cy="16805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800" kern="100">
                <a:effectLst/>
                <a:latin typeface="Overpass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Around </a:t>
            </a:r>
            <a:r>
              <a:rPr lang="en-GB" sz="2800" b="1" kern="100">
                <a:effectLst/>
                <a:latin typeface="Overpass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£1.77 billion</a:t>
            </a:r>
            <a:r>
              <a:rPr lang="en-GB" sz="2800" kern="100">
                <a:effectLst/>
                <a:latin typeface="Overpass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 in Child Benefit went unclaimed in </a:t>
            </a:r>
            <a:r>
              <a:rPr lang="en-GB" sz="2800" b="1" kern="100">
                <a:effectLst/>
                <a:latin typeface="Overpass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2023</a:t>
            </a:r>
            <a:r>
              <a:rPr lang="en-GB" sz="2800" kern="100">
                <a:effectLst/>
                <a:latin typeface="Overpass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800" kern="100">
                <a:effectLst/>
                <a:latin typeface="Overpass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Largest absolute losses: </a:t>
            </a:r>
            <a:r>
              <a:rPr lang="en-GB" sz="2800" b="1" kern="100">
                <a:effectLst/>
                <a:latin typeface="Overpass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two-child families</a:t>
            </a:r>
            <a:endParaRPr lang="en-GB" sz="2800" kern="100">
              <a:effectLst/>
              <a:latin typeface="Overpass" pitchFamily="2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800" kern="100">
                <a:effectLst/>
                <a:latin typeface="Overpass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Biggest proportional decline: </a:t>
            </a:r>
            <a:r>
              <a:rPr lang="en-GB" sz="2800" b="1" kern="100">
                <a:effectLst/>
                <a:latin typeface="Overpass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smaller households</a:t>
            </a:r>
            <a:endParaRPr lang="en-GB" sz="2800" kern="100">
              <a:effectLst/>
              <a:latin typeface="Overpass" pitchFamily="2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C4ED626-E0E6-E236-3959-376EDB4190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877930"/>
              </p:ext>
            </p:extLst>
          </p:nvPr>
        </p:nvGraphicFramePr>
        <p:xfrm>
          <a:off x="900193" y="3757646"/>
          <a:ext cx="10391614" cy="27146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17802">
                  <a:extLst>
                    <a:ext uri="{9D8B030D-6E8A-4147-A177-3AD203B41FA5}">
                      <a16:colId xmlns:a16="http://schemas.microsoft.com/office/drawing/2014/main" val="912324909"/>
                    </a:ext>
                  </a:extLst>
                </a:gridCol>
                <a:gridCol w="3636120">
                  <a:extLst>
                    <a:ext uri="{9D8B030D-6E8A-4147-A177-3AD203B41FA5}">
                      <a16:colId xmlns:a16="http://schemas.microsoft.com/office/drawing/2014/main" val="1518676069"/>
                    </a:ext>
                  </a:extLst>
                </a:gridCol>
                <a:gridCol w="3637692">
                  <a:extLst>
                    <a:ext uri="{9D8B030D-6E8A-4147-A177-3AD203B41FA5}">
                      <a16:colId xmlns:a16="http://schemas.microsoft.com/office/drawing/2014/main" val="1621107592"/>
                    </a:ext>
                  </a:extLst>
                </a:gridCol>
              </a:tblGrid>
              <a:tr h="612876">
                <a:tc>
                  <a:txBody>
                    <a:bodyPr/>
                    <a:lstStyle/>
                    <a:p>
                      <a:pPr indent="457200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kern="0">
                          <a:effectLst/>
                          <a:latin typeface="Overpass" pitchFamily="2" charset="0"/>
                        </a:rPr>
                        <a:t>Family</a:t>
                      </a:r>
                      <a:r>
                        <a:rPr lang="en-GB" sz="2800" kern="0">
                          <a:effectLst/>
                          <a:latin typeface="Overpass" pitchFamily="2" charset="0"/>
                        </a:rPr>
                        <a:t> size</a:t>
                      </a:r>
                      <a:endParaRPr lang="en-GB" sz="28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99" marR="40199" marT="0" marB="0" anchor="b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0">
                          <a:effectLst/>
                          <a:latin typeface="Overpass" pitchFamily="2" charset="0"/>
                        </a:rPr>
                        <a:t>Take-up rate</a:t>
                      </a:r>
                      <a:endParaRPr lang="en-GB" sz="28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99" marR="40199" marT="0" marB="0" anchor="b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0">
                          <a:effectLst/>
                          <a:latin typeface="Overpass" pitchFamily="2" charset="0"/>
                        </a:rPr>
                        <a:t>Unclaimed CB</a:t>
                      </a:r>
                      <a:endParaRPr lang="en-GB" sz="28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99" marR="40199" marT="0" marB="0" anchor="b"/>
                </a:tc>
                <a:extLst>
                  <a:ext uri="{0D108BD9-81ED-4DB2-BD59-A6C34878D82A}">
                    <a16:rowId xmlns:a16="http://schemas.microsoft.com/office/drawing/2014/main" val="1392359871"/>
                  </a:ext>
                </a:extLst>
              </a:tr>
              <a:tr h="501039">
                <a:tc>
                  <a:txBody>
                    <a:bodyPr/>
                    <a:lstStyle/>
                    <a:p>
                      <a:pPr marR="201295" indent="457200"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0">
                          <a:effectLst/>
                          <a:latin typeface="Overpass" pitchFamily="2" charset="0"/>
                        </a:rPr>
                        <a:t>1 Child</a:t>
                      </a:r>
                      <a:endParaRPr lang="en-GB" sz="28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99" marR="40199" marT="0" marB="0" anchor="ctr"/>
                </a:tc>
                <a:tc>
                  <a:txBody>
                    <a:bodyPr/>
                    <a:lstStyle/>
                    <a:p>
                      <a:pPr marR="501015" indent="45720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0">
                          <a:effectLst/>
                          <a:latin typeface="Overpass" pitchFamily="2" charset="0"/>
                        </a:rPr>
                        <a:t>80%</a:t>
                      </a:r>
                      <a:endParaRPr lang="en-GB" sz="28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99" marR="40199" marT="0" marB="0" anchor="ctr"/>
                </a:tc>
                <a:tc>
                  <a:txBody>
                    <a:bodyPr/>
                    <a:lstStyle/>
                    <a:p>
                      <a:pPr marR="442595" indent="45720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0">
                          <a:effectLst/>
                          <a:latin typeface="Overpass" pitchFamily="2" charset="0"/>
                        </a:rPr>
                        <a:t>£627.9m </a:t>
                      </a:r>
                      <a:endParaRPr lang="en-GB" sz="28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99" marR="40199" marT="0" marB="0" anchor="ctr"/>
                </a:tc>
                <a:extLst>
                  <a:ext uri="{0D108BD9-81ED-4DB2-BD59-A6C34878D82A}">
                    <a16:rowId xmlns:a16="http://schemas.microsoft.com/office/drawing/2014/main" val="2113790331"/>
                  </a:ext>
                </a:extLst>
              </a:tr>
              <a:tr h="712301">
                <a:tc>
                  <a:txBody>
                    <a:bodyPr/>
                    <a:lstStyle/>
                    <a:p>
                      <a:pPr marR="201295" indent="457200"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0">
                          <a:effectLst/>
                          <a:latin typeface="Overpass" pitchFamily="2" charset="0"/>
                        </a:rPr>
                        <a:t>2 Children</a:t>
                      </a:r>
                      <a:endParaRPr lang="en-GB" sz="28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99" marR="40199" marT="0" marB="0" anchor="ctr"/>
                </a:tc>
                <a:tc>
                  <a:txBody>
                    <a:bodyPr/>
                    <a:lstStyle/>
                    <a:p>
                      <a:pPr marR="501015" indent="45720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0">
                          <a:effectLst/>
                          <a:latin typeface="Overpass" pitchFamily="2" charset="0"/>
                        </a:rPr>
                        <a:t>85%</a:t>
                      </a:r>
                      <a:endParaRPr lang="en-GB" sz="28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99" marR="40199" marT="0" marB="0" anchor="ctr"/>
                </a:tc>
                <a:tc>
                  <a:txBody>
                    <a:bodyPr/>
                    <a:lstStyle/>
                    <a:p>
                      <a:pPr marR="442595" indent="45720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0">
                          <a:effectLst/>
                          <a:latin typeface="Overpass" pitchFamily="2" charset="0"/>
                        </a:rPr>
                        <a:t>£698.1m </a:t>
                      </a:r>
                      <a:endParaRPr lang="en-GB" sz="28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99" marR="40199" marT="0" marB="0" anchor="ctr"/>
                </a:tc>
                <a:extLst>
                  <a:ext uri="{0D108BD9-81ED-4DB2-BD59-A6C34878D82A}">
                    <a16:rowId xmlns:a16="http://schemas.microsoft.com/office/drawing/2014/main" val="3338536648"/>
                  </a:ext>
                </a:extLst>
              </a:tr>
              <a:tr h="802691">
                <a:tc>
                  <a:txBody>
                    <a:bodyPr/>
                    <a:lstStyle/>
                    <a:p>
                      <a:pPr marR="201295" indent="457200" algn="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0">
                          <a:effectLst/>
                          <a:latin typeface="Overpass" pitchFamily="2" charset="0"/>
                        </a:rPr>
                        <a:t>3+ Children</a:t>
                      </a:r>
                      <a:endParaRPr lang="en-GB" sz="28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99" marR="40199" marT="0" marB="0" anchor="ctr"/>
                </a:tc>
                <a:tc>
                  <a:txBody>
                    <a:bodyPr/>
                    <a:lstStyle/>
                    <a:p>
                      <a:pPr marR="501015" indent="45720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0">
                          <a:effectLst/>
                          <a:latin typeface="Overpass" pitchFamily="2" charset="0"/>
                        </a:rPr>
                        <a:t>88%</a:t>
                      </a:r>
                      <a:endParaRPr lang="en-GB" sz="28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99" marR="40199" marT="0" marB="0" anchor="ctr"/>
                </a:tc>
                <a:tc>
                  <a:txBody>
                    <a:bodyPr/>
                    <a:lstStyle/>
                    <a:p>
                      <a:pPr marR="442595" indent="45720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800" kern="0">
                          <a:effectLst/>
                          <a:latin typeface="Overpass" pitchFamily="2" charset="0"/>
                        </a:rPr>
                        <a:t>£442.2m </a:t>
                      </a:r>
                      <a:endParaRPr lang="en-GB" sz="2800" kern="100">
                        <a:effectLst/>
                        <a:latin typeface="Overpass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99" marR="40199" marT="0" marB="0" anchor="ctr"/>
                </a:tc>
                <a:extLst>
                  <a:ext uri="{0D108BD9-81ED-4DB2-BD59-A6C34878D82A}">
                    <a16:rowId xmlns:a16="http://schemas.microsoft.com/office/drawing/2014/main" val="2446687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808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8EA6D99-0352-BA36-01F7-7FB7CA95D8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6566817"/>
              </p:ext>
            </p:extLst>
          </p:nvPr>
        </p:nvGraphicFramePr>
        <p:xfrm>
          <a:off x="1594069" y="1766807"/>
          <a:ext cx="9003862" cy="451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00628EC-B034-76C2-6587-567EACDBF752}"/>
              </a:ext>
            </a:extLst>
          </p:cNvPr>
          <p:cNvSpPr txBox="1"/>
          <p:nvPr/>
        </p:nvSpPr>
        <p:spPr>
          <a:xfrm>
            <a:off x="1852044" y="417685"/>
            <a:ext cx="788694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>
                <a:effectLst/>
                <a:latin typeface="Overpass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Why might this have happened?</a:t>
            </a:r>
            <a:endParaRPr lang="en-GB" sz="4000">
              <a:latin typeface="Overpas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928867"/>
      </p:ext>
    </p:extLst>
  </p:cSld>
  <p:clrMapOvr>
    <a:masterClrMapping/>
  </p:clrMapOvr>
</p:sld>
</file>

<file path=ppt/theme/theme1.xml><?xml version="1.0" encoding="utf-8"?>
<a:theme xmlns:a="http://schemas.openxmlformats.org/drawingml/2006/main" name="1_Blue Set ">
  <a:themeElements>
    <a:clrScheme name="Kent Colours ">
      <a:dk1>
        <a:srgbClr val="00050E"/>
      </a:dk1>
      <a:lt1>
        <a:srgbClr val="FFFFFF"/>
      </a:lt1>
      <a:dk2>
        <a:srgbClr val="000000"/>
      </a:dk2>
      <a:lt2>
        <a:srgbClr val="FEFFFE"/>
      </a:lt2>
      <a:accent1>
        <a:srgbClr val="012F66"/>
      </a:accent1>
      <a:accent2>
        <a:srgbClr val="784D9A"/>
      </a:accent2>
      <a:accent3>
        <a:srgbClr val="E5007D"/>
      </a:accent3>
      <a:accent4>
        <a:srgbClr val="E21E2B"/>
      </a:accent4>
      <a:accent5>
        <a:srgbClr val="EA5C0B"/>
      </a:accent5>
      <a:accent6>
        <a:srgbClr val="FEDD0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ent_Template_v3" id="{7BA4AA8C-3FE5-684B-9E60-C2D60E8F3CA0}" vid="{7E211ECC-1833-7F4A-8251-8C3FFE68B2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6017132-a4c6-4526-ab3a-8adace3eef4a" xsi:nil="true"/>
    <lcf76f155ced4ddcb4097134ff3c332f xmlns="1b4a5087-c492-4ceb-92ae-e16e615879c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C2F867BFAACE4C844C548B71D67515" ma:contentTypeVersion="15" ma:contentTypeDescription="Create a new document." ma:contentTypeScope="" ma:versionID="5613db367e3f767d346d19b896d44451">
  <xsd:schema xmlns:xsd="http://www.w3.org/2001/XMLSchema" xmlns:xs="http://www.w3.org/2001/XMLSchema" xmlns:p="http://schemas.microsoft.com/office/2006/metadata/properties" xmlns:ns2="1b4a5087-c492-4ceb-92ae-e16e615879ce" xmlns:ns3="e6017132-a4c6-4526-ab3a-8adace3eef4a" targetNamespace="http://schemas.microsoft.com/office/2006/metadata/properties" ma:root="true" ma:fieldsID="e1157833fe92f4c33ddc106760294d65" ns2:_="" ns3:_="">
    <xsd:import namespace="1b4a5087-c492-4ceb-92ae-e16e615879ce"/>
    <xsd:import namespace="e6017132-a4c6-4526-ab3a-8adace3eef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4a5087-c492-4ceb-92ae-e16e615879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fb747f01-5c16-45b4-bdfc-3b3d128547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017132-a4c6-4526-ab3a-8adace3eef4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ee55c715-0459-4931-abb3-033e0e51bc06}" ma:internalName="TaxCatchAll" ma:showField="CatchAllData" ma:web="e6017132-a4c6-4526-ab3a-8adace3eef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09FD38-E3B4-4BD7-87F2-98D690838C38}">
  <ds:schemaRefs>
    <ds:schemaRef ds:uri="http://purl.org/dc/terms/"/>
    <ds:schemaRef ds:uri="http://www.w3.org/XML/1998/namespace"/>
    <ds:schemaRef ds:uri="http://schemas.microsoft.com/office/2006/metadata/properties"/>
    <ds:schemaRef ds:uri="e6017132-a4c6-4526-ab3a-8adace3eef4a"/>
    <ds:schemaRef ds:uri="1b4a5087-c492-4ceb-92ae-e16e615879ce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A9AE6097-89C7-460F-A068-AFE186BAD1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4a5087-c492-4ceb-92ae-e16e615879ce"/>
    <ds:schemaRef ds:uri="e6017132-a4c6-4526-ab3a-8adace3eef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4AAD4C9-F4F6-491C-A988-F0B91143EED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1a9fa56-3f32-449a-a721-3e3f49aa5e9a}" enabled="0" method="" siteId="{51a9fa56-3f32-449a-a721-3e3f49aa5e9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4271</TotalTime>
  <Words>953</Words>
  <Application>Microsoft Office PowerPoint</Application>
  <PresentationFormat>Widescreen</PresentationFormat>
  <Paragraphs>112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</vt:lpstr>
      <vt:lpstr>Arial</vt:lpstr>
      <vt:lpstr>Calibri</vt:lpstr>
      <vt:lpstr>Overpass</vt:lpstr>
      <vt:lpstr>Overpass Medium</vt:lpstr>
      <vt:lpstr>Symbol</vt:lpstr>
      <vt:lpstr>1_Blue Set </vt:lpstr>
      <vt:lpstr>Trends in child benefit take-up in the UK since 2008 Evidence from UKMOD and the Family Resources Survey, 2008–2023  Lavinia Mitton (University of Kent) Melchior Vella, Daria Popova and Matteo Richiardi (ISER, University of Essex)   L.Mitton@kent.ac.uk </vt:lpstr>
      <vt:lpstr>Child Benefit take up rates, UK, 2008-2024</vt:lpstr>
      <vt:lpstr>Why Child Benefit matters </vt:lpstr>
      <vt:lpstr>PowerPoint Presentation</vt:lpstr>
      <vt:lpstr>The policy change</vt:lpstr>
      <vt:lpstr>What happened to Child Benefit take-up after the High Income Child Benefit Charge?</vt:lpstr>
      <vt:lpstr>Child Benefit take up rates</vt:lpstr>
      <vt:lpstr>Money left unclaimed </vt:lpstr>
      <vt:lpstr>PowerPoint Presentation</vt:lpstr>
      <vt:lpstr>PowerPoint Presentation</vt:lpstr>
      <vt:lpstr>Thank you.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Alison Grace</dc:creator>
  <cp:lastModifiedBy>Lavinia Mitton</cp:lastModifiedBy>
  <cp:revision>14</cp:revision>
  <dcterms:created xsi:type="dcterms:W3CDTF">2022-10-26T12:27:23Z</dcterms:created>
  <dcterms:modified xsi:type="dcterms:W3CDTF">2026-05-18T09:19:28Z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0x0101000BC2F867BFAACE4C844C548B71D67515</vt:lpwstr>
  </property>
</Properties>
</file>