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2" r:id="rId5"/>
  </p:sldMasterIdLst>
  <p:notesMasterIdLst>
    <p:notesMasterId r:id="rId22"/>
  </p:notesMasterIdLst>
  <p:sldIdLst>
    <p:sldId id="273" r:id="rId6"/>
    <p:sldId id="265" r:id="rId7"/>
    <p:sldId id="997" r:id="rId8"/>
    <p:sldId id="1001" r:id="rId9"/>
    <p:sldId id="1120" r:id="rId10"/>
    <p:sldId id="1118" r:id="rId11"/>
    <p:sldId id="1119" r:id="rId12"/>
    <p:sldId id="1105" r:id="rId13"/>
    <p:sldId id="1112" r:id="rId14"/>
    <p:sldId id="1113" r:id="rId15"/>
    <p:sldId id="1114" r:id="rId16"/>
    <p:sldId id="1107" r:id="rId17"/>
    <p:sldId id="1121" r:id="rId18"/>
    <p:sldId id="1109" r:id="rId19"/>
    <p:sldId id="1110" r:id="rId20"/>
    <p:sldId id="111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3CBB3D-1733-1522-C392-9F072F00FD58}" name="Adam Yousef" initials="AY" userId="S::Adam.Yousef@london.gov.uk::fe2c7b16-e0e3-4baa-a0d1-77adfef232d8" providerId="AD"/>
  <p188:author id="{A9DE198A-BD85-9A03-8B02-29A3944349AC}" name="Christopher Rocks" initials="CR" userId="S::christopher.rocks@london.gov.uk::e01f74f6-e5bb-4f97-9059-97d1e7899595" providerId="AD"/>
  <p188:author id="{DBE8408A-076E-4FAC-029C-8A153879B14E}" name="Matthew Tibbles" initials="" userId="S::Matthew.Tibbles@london.gov.uk::8fc8efb9-7ac1-4149-bc2d-791d26890d48" providerId="AD"/>
  <p188:author id="{A2A7A1A1-A988-DF13-EB05-011DD33D37F5}" name="Christopher Rocks" initials="CR" userId="S::Christopher.Rocks@london.gov.uk::e01f74f6-e5bb-4f97-9059-97d1e7899595" providerId="AD"/>
  <p188:author id="{9BDD36D8-8E09-C2F5-A9EE-E74620E01D12}" name="Tia Harrop" initials="TH" userId="S::Tia.Harrop@london.gov.uk::d5d7c781-5e12-44ac-9613-cb72d060e9b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Rocks" initials="CR" lastIdx="15" clrIdx="0">
    <p:extLst>
      <p:ext uri="{19B8F6BF-5375-455C-9EA6-DF929625EA0E}">
        <p15:presenceInfo xmlns:p15="http://schemas.microsoft.com/office/powerpoint/2012/main" userId="S::Christopher.Rocks@london.gov.uk::cf8c49ce-4d7e-42ec-8739-14fae866f389" providerId="AD"/>
      </p:ext>
    </p:extLst>
  </p:cmAuthor>
  <p:cmAuthor id="2" name="James Watson" initials="JW" lastIdx="13" clrIdx="1">
    <p:extLst>
      <p:ext uri="{19B8F6BF-5375-455C-9EA6-DF929625EA0E}">
        <p15:presenceInfo xmlns:p15="http://schemas.microsoft.com/office/powerpoint/2012/main" userId="S::james.watson@london.gov.uk::aca1d02b-8171-4b1c-8c15-c14cbe192f10" providerId="AD"/>
      </p:ext>
    </p:extLst>
  </p:cmAuthor>
  <p:cmAuthor id="3" name="Nick Jacob" initials="NJ" lastIdx="8" clrIdx="2">
    <p:extLst>
      <p:ext uri="{19B8F6BF-5375-455C-9EA6-DF929625EA0E}">
        <p15:presenceInfo xmlns:p15="http://schemas.microsoft.com/office/powerpoint/2012/main" userId="S::Nick.Jacob@london.gov.uk::b3ec85f9-f432-4f02-ae3d-7ff5d4071067" providerId="AD"/>
      </p:ext>
    </p:extLst>
  </p:cmAuthor>
  <p:cmAuthor id="4" name="Adam Yousef" initials="AY" lastIdx="8" clrIdx="3">
    <p:extLst>
      <p:ext uri="{19B8F6BF-5375-455C-9EA6-DF929625EA0E}">
        <p15:presenceInfo xmlns:p15="http://schemas.microsoft.com/office/powerpoint/2012/main" userId="S::Adam.Yousef@london.gov.uk::53e48ab1-310b-450d-b5b1-368938b200e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FF1C5"/>
    <a:srgbClr val="666666"/>
    <a:srgbClr val="FFE1E1"/>
    <a:srgbClr val="DFF1CB"/>
    <a:srgbClr val="B9B29C"/>
    <a:srgbClr val="CBDA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998468-D6E6-800E-FD90-A63FE683D1A0}" v="1428" dt="2026-05-19T09:55:49.649"/>
    <p1510:client id="{99AC7B00-03D2-4EA9-9885-E6BAC7EFCED9}" v="12" dt="2026-05-18T13:56:34.137"/>
    <p1510:client id="{ABB32040-55B7-4107-A367-EC6CFF21BBA5}" v="3" dt="2026-05-19T09:00:21.3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am Yousef" userId="fe2c7b16-e0e3-4baa-a0d1-77adfef232d8" providerId="ADAL" clId="{ABB32040-55B7-4107-A367-EC6CFF21BBA5}"/>
    <pc:docChg chg="custSel modSld">
      <pc:chgData name="Adam Yousef" userId="fe2c7b16-e0e3-4baa-a0d1-77adfef232d8" providerId="ADAL" clId="{ABB32040-55B7-4107-A367-EC6CFF21BBA5}" dt="2026-05-18T19:11:04.308" v="2094" actId="1076"/>
      <pc:docMkLst>
        <pc:docMk/>
      </pc:docMkLst>
      <pc:sldChg chg="modSp mod">
        <pc:chgData name="Adam Yousef" userId="fe2c7b16-e0e3-4baa-a0d1-77adfef232d8" providerId="ADAL" clId="{ABB32040-55B7-4107-A367-EC6CFF21BBA5}" dt="2026-05-18T19:07:27.756" v="1988" actId="27636"/>
        <pc:sldMkLst>
          <pc:docMk/>
          <pc:sldMk cId="2078649604" sldId="1001"/>
        </pc:sldMkLst>
        <pc:spChg chg="mod">
          <ac:chgData name="Adam Yousef" userId="fe2c7b16-e0e3-4baa-a0d1-77adfef232d8" providerId="ADAL" clId="{ABB32040-55B7-4107-A367-EC6CFF21BBA5}" dt="2026-05-18T19:07:27.756" v="1988" actId="27636"/>
          <ac:spMkLst>
            <pc:docMk/>
            <pc:sldMk cId="2078649604" sldId="1001"/>
            <ac:spMk id="6" creationId="{94AEA0FB-D232-ADD8-A9B8-8F4E4AE16E58}"/>
          </ac:spMkLst>
        </pc:spChg>
      </pc:sldChg>
      <pc:sldChg chg="modSp mod">
        <pc:chgData name="Adam Yousef" userId="fe2c7b16-e0e3-4baa-a0d1-77adfef232d8" providerId="ADAL" clId="{ABB32040-55B7-4107-A367-EC6CFF21BBA5}" dt="2026-05-15T12:22:24.325" v="396" actId="207"/>
        <pc:sldMkLst>
          <pc:docMk/>
          <pc:sldMk cId="2560663841" sldId="1070"/>
        </pc:sldMkLst>
        <pc:spChg chg="mod">
          <ac:chgData name="Adam Yousef" userId="fe2c7b16-e0e3-4baa-a0d1-77adfef232d8" providerId="ADAL" clId="{ABB32040-55B7-4107-A367-EC6CFF21BBA5}" dt="2026-05-15T12:22:24.325" v="396" actId="207"/>
          <ac:spMkLst>
            <pc:docMk/>
            <pc:sldMk cId="2560663841" sldId="1070"/>
            <ac:spMk id="3" creationId="{22F6EBEF-8C27-715D-B61D-8277ABF316E0}"/>
          </ac:spMkLst>
        </pc:spChg>
      </pc:sldChg>
      <pc:sldChg chg="modSp mod">
        <pc:chgData name="Adam Yousef" userId="fe2c7b16-e0e3-4baa-a0d1-77adfef232d8" providerId="ADAL" clId="{ABB32040-55B7-4107-A367-EC6CFF21BBA5}" dt="2026-05-15T12:25:38.764" v="486" actId="6549"/>
        <pc:sldMkLst>
          <pc:docMk/>
          <pc:sldMk cId="410490548" sldId="1108"/>
        </pc:sldMkLst>
        <pc:spChg chg="mod">
          <ac:chgData name="Adam Yousef" userId="fe2c7b16-e0e3-4baa-a0d1-77adfef232d8" providerId="ADAL" clId="{ABB32040-55B7-4107-A367-EC6CFF21BBA5}" dt="2026-05-15T12:25:38.764" v="486" actId="6549"/>
          <ac:spMkLst>
            <pc:docMk/>
            <pc:sldMk cId="410490548" sldId="1108"/>
            <ac:spMk id="3" creationId="{87CFD228-F3E7-37A3-E0A1-B601D8C04A52}"/>
          </ac:spMkLst>
        </pc:spChg>
      </pc:sldChg>
      <pc:sldChg chg="addSp delSp modSp mod">
        <pc:chgData name="Adam Yousef" userId="fe2c7b16-e0e3-4baa-a0d1-77adfef232d8" providerId="ADAL" clId="{ABB32040-55B7-4107-A367-EC6CFF21BBA5}" dt="2026-05-15T19:18:41.760" v="1530" actId="12100"/>
        <pc:sldMkLst>
          <pc:docMk/>
          <pc:sldMk cId="4137415008" sldId="1110"/>
        </pc:sldMkLst>
        <pc:spChg chg="mod">
          <ac:chgData name="Adam Yousef" userId="fe2c7b16-e0e3-4baa-a0d1-77adfef232d8" providerId="ADAL" clId="{ABB32040-55B7-4107-A367-EC6CFF21BBA5}" dt="2026-05-15T18:56:08.471" v="1205" actId="5793"/>
          <ac:spMkLst>
            <pc:docMk/>
            <pc:sldMk cId="4137415008" sldId="1110"/>
            <ac:spMk id="2" creationId="{6DE87A49-B0F4-4AA3-A95E-435D8D222AFA}"/>
          </ac:spMkLst>
        </pc:spChg>
        <pc:spChg chg="del">
          <ac:chgData name="Adam Yousef" userId="fe2c7b16-e0e3-4baa-a0d1-77adfef232d8" providerId="ADAL" clId="{ABB32040-55B7-4107-A367-EC6CFF21BBA5}" dt="2026-05-15T18:48:00.406" v="516" actId="478"/>
          <ac:spMkLst>
            <pc:docMk/>
            <pc:sldMk cId="4137415008" sldId="1110"/>
            <ac:spMk id="3" creationId="{3917EBA4-3E41-2D0A-75AB-ACC87E0C5410}"/>
          </ac:spMkLst>
        </pc:spChg>
        <pc:graphicFrameChg chg="add mod modGraphic">
          <ac:chgData name="Adam Yousef" userId="fe2c7b16-e0e3-4baa-a0d1-77adfef232d8" providerId="ADAL" clId="{ABB32040-55B7-4107-A367-EC6CFF21BBA5}" dt="2026-05-15T19:18:41.760" v="1530" actId="12100"/>
          <ac:graphicFrameMkLst>
            <pc:docMk/>
            <pc:sldMk cId="4137415008" sldId="1110"/>
            <ac:graphicFrameMk id="4" creationId="{F8A14B2D-7090-1CAD-49C9-86CC0AA547EE}"/>
          </ac:graphicFrameMkLst>
        </pc:graphicFrameChg>
      </pc:sldChg>
      <pc:sldChg chg="addSp modSp mod">
        <pc:chgData name="Adam Yousef" userId="fe2c7b16-e0e3-4baa-a0d1-77adfef232d8" providerId="ADAL" clId="{ABB32040-55B7-4107-A367-EC6CFF21BBA5}" dt="2026-05-15T19:22:15.513" v="1986" actId="12100"/>
        <pc:sldMkLst>
          <pc:docMk/>
          <pc:sldMk cId="3877016008" sldId="1111"/>
        </pc:sldMkLst>
        <pc:graphicFrameChg chg="add mod modGraphic">
          <ac:chgData name="Adam Yousef" userId="fe2c7b16-e0e3-4baa-a0d1-77adfef232d8" providerId="ADAL" clId="{ABB32040-55B7-4107-A367-EC6CFF21BBA5}" dt="2026-05-15T19:22:15.513" v="1986" actId="12100"/>
          <ac:graphicFrameMkLst>
            <pc:docMk/>
            <pc:sldMk cId="3877016008" sldId="1111"/>
            <ac:graphicFrameMk id="3" creationId="{6A0FE50E-4795-B0D5-30DE-05941FEC621F}"/>
          </ac:graphicFrameMkLst>
        </pc:graphicFrameChg>
      </pc:sldChg>
      <pc:sldChg chg="modSp mod modCm">
        <pc:chgData name="Adam Yousef" userId="fe2c7b16-e0e3-4baa-a0d1-77adfef232d8" providerId="ADAL" clId="{ABB32040-55B7-4107-A367-EC6CFF21BBA5}" dt="2026-05-15T12:25:11.179" v="485" actId="207"/>
        <pc:sldMkLst>
          <pc:docMk/>
          <pc:sldMk cId="1750750698" sldId="1118"/>
        </pc:sldMkLst>
        <pc:spChg chg="mod">
          <ac:chgData name="Adam Yousef" userId="fe2c7b16-e0e3-4baa-a0d1-77adfef232d8" providerId="ADAL" clId="{ABB32040-55B7-4107-A367-EC6CFF21BBA5}" dt="2026-05-15T12:22:47.196" v="405" actId="20577"/>
          <ac:spMkLst>
            <pc:docMk/>
            <pc:sldMk cId="1750750698" sldId="1118"/>
            <ac:spMk id="2" creationId="{5F4B816A-5F78-A26D-B4D5-9D72A46801EA}"/>
          </ac:spMkLst>
        </pc:spChg>
        <pc:spChg chg="mod">
          <ac:chgData name="Adam Yousef" userId="fe2c7b16-e0e3-4baa-a0d1-77adfef232d8" providerId="ADAL" clId="{ABB32040-55B7-4107-A367-EC6CFF21BBA5}" dt="2026-05-15T12:25:11.179" v="485" actId="207"/>
          <ac:spMkLst>
            <pc:docMk/>
            <pc:sldMk cId="1750750698" sldId="1118"/>
            <ac:spMk id="3" creationId="{786D2EEE-EE51-92C9-0261-3568138B0019}"/>
          </ac:spMkLst>
        </pc:spChg>
        <pc:extLst>
          <p:ext xmlns:p="http://schemas.openxmlformats.org/presentationml/2006/main" uri="{D6D511B9-2390-475A-947B-AFAB55BFBCF1}">
            <pc226:cmChg xmlns:pc226="http://schemas.microsoft.com/office/powerpoint/2022/06/main/command" chg="mod">
              <pc226:chgData name="Adam Yousef" userId="fe2c7b16-e0e3-4baa-a0d1-77adfef232d8" providerId="ADAL" clId="{ABB32040-55B7-4107-A367-EC6CFF21BBA5}" dt="2026-05-15T12:25:07.156" v="484" actId="20577"/>
              <pc2:cmMkLst xmlns:pc2="http://schemas.microsoft.com/office/powerpoint/2019/9/main/command">
                <pc:docMk/>
                <pc:sldMk cId="1750750698" sldId="1118"/>
                <pc2:cmMk id="{A06B74D3-EAA7-4BD1-8DCC-14D7EFEDA156}"/>
              </pc2:cmMkLst>
            </pc226:cmChg>
          </p:ext>
        </pc:extLst>
      </pc:sldChg>
      <pc:sldChg chg="modSp mod">
        <pc:chgData name="Adam Yousef" userId="fe2c7b16-e0e3-4baa-a0d1-77adfef232d8" providerId="ADAL" clId="{ABB32040-55B7-4107-A367-EC6CFF21BBA5}" dt="2026-05-15T12:24:44.491" v="409" actId="20577"/>
        <pc:sldMkLst>
          <pc:docMk/>
          <pc:sldMk cId="3900343468" sldId="1119"/>
        </pc:sldMkLst>
        <pc:spChg chg="mod">
          <ac:chgData name="Adam Yousef" userId="fe2c7b16-e0e3-4baa-a0d1-77adfef232d8" providerId="ADAL" clId="{ABB32040-55B7-4107-A367-EC6CFF21BBA5}" dt="2026-05-15T12:24:44.491" v="409" actId="20577"/>
          <ac:spMkLst>
            <pc:docMk/>
            <pc:sldMk cId="3900343468" sldId="1119"/>
            <ac:spMk id="2" creationId="{2372D9AE-A82F-4458-C726-3527EE54152B}"/>
          </ac:spMkLst>
        </pc:spChg>
      </pc:sldChg>
      <pc:sldChg chg="addSp modSp mod">
        <pc:chgData name="Adam Yousef" userId="fe2c7b16-e0e3-4baa-a0d1-77adfef232d8" providerId="ADAL" clId="{ABB32040-55B7-4107-A367-EC6CFF21BBA5}" dt="2026-05-18T19:09:28.692" v="2078" actId="20577"/>
        <pc:sldMkLst>
          <pc:docMk/>
          <pc:sldMk cId="1449688235" sldId="1120"/>
        </pc:sldMkLst>
        <pc:spChg chg="add mod">
          <ac:chgData name="Adam Yousef" userId="fe2c7b16-e0e3-4baa-a0d1-77adfef232d8" providerId="ADAL" clId="{ABB32040-55B7-4107-A367-EC6CFF21BBA5}" dt="2026-05-18T19:09:18.259" v="2076" actId="33524"/>
          <ac:spMkLst>
            <pc:docMk/>
            <pc:sldMk cId="1449688235" sldId="1120"/>
            <ac:spMk id="4" creationId="{77A947A4-DB13-8E2D-1853-141DE450305E}"/>
          </ac:spMkLst>
        </pc:spChg>
        <pc:spChg chg="mod">
          <ac:chgData name="Adam Yousef" userId="fe2c7b16-e0e3-4baa-a0d1-77adfef232d8" providerId="ADAL" clId="{ABB32040-55B7-4107-A367-EC6CFF21BBA5}" dt="2026-05-18T19:08:09.676" v="2000" actId="1076"/>
          <ac:spMkLst>
            <pc:docMk/>
            <pc:sldMk cId="1449688235" sldId="1120"/>
            <ac:spMk id="6" creationId="{FE985D75-A3AC-7858-1205-B3727B47B59B}"/>
          </ac:spMkLst>
        </pc:spChg>
        <pc:spChg chg="mod">
          <ac:chgData name="Adam Yousef" userId="fe2c7b16-e0e3-4baa-a0d1-77adfef232d8" providerId="ADAL" clId="{ABB32040-55B7-4107-A367-EC6CFF21BBA5}" dt="2026-05-18T19:09:28.692" v="2078" actId="20577"/>
          <ac:spMkLst>
            <pc:docMk/>
            <pc:sldMk cId="1449688235" sldId="1120"/>
            <ac:spMk id="11" creationId="{CD5585FD-1A90-811E-73B9-312DBA51D85A}"/>
          </ac:spMkLst>
        </pc:spChg>
        <pc:spChg chg="mod">
          <ac:chgData name="Adam Yousef" userId="fe2c7b16-e0e3-4baa-a0d1-77adfef232d8" providerId="ADAL" clId="{ABB32040-55B7-4107-A367-EC6CFF21BBA5}" dt="2026-05-18T19:08:17.666" v="2002" actId="1076"/>
          <ac:spMkLst>
            <pc:docMk/>
            <pc:sldMk cId="1449688235" sldId="1120"/>
            <ac:spMk id="12" creationId="{D5ED136F-C0E8-5651-2163-66CA376B58DA}"/>
          </ac:spMkLst>
        </pc:spChg>
      </pc:sldChg>
      <pc:sldChg chg="modSp mod">
        <pc:chgData name="Adam Yousef" userId="fe2c7b16-e0e3-4baa-a0d1-77adfef232d8" providerId="ADAL" clId="{ABB32040-55B7-4107-A367-EC6CFF21BBA5}" dt="2026-05-18T19:11:04.308" v="2094" actId="1076"/>
        <pc:sldMkLst>
          <pc:docMk/>
          <pc:sldMk cId="2960324638" sldId="1121"/>
        </pc:sldMkLst>
        <pc:spChg chg="mod">
          <ac:chgData name="Adam Yousef" userId="fe2c7b16-e0e3-4baa-a0d1-77adfef232d8" providerId="ADAL" clId="{ABB32040-55B7-4107-A367-EC6CFF21BBA5}" dt="2026-05-18T19:11:04.308" v="2094" actId="1076"/>
          <ac:spMkLst>
            <pc:docMk/>
            <pc:sldMk cId="2960324638" sldId="1121"/>
            <ac:spMk id="3" creationId="{A0DCA68F-2625-D3B4-C70B-63AD8D3AD84B}"/>
          </ac:spMkLst>
        </pc:spChg>
        <pc:spChg chg="mod">
          <ac:chgData name="Adam Yousef" userId="fe2c7b16-e0e3-4baa-a0d1-77adfef232d8" providerId="ADAL" clId="{ABB32040-55B7-4107-A367-EC6CFF21BBA5}" dt="2026-05-18T19:10:45.475" v="2090" actId="255"/>
          <ac:spMkLst>
            <pc:docMk/>
            <pc:sldMk cId="2960324638" sldId="1121"/>
            <ac:spMk id="6" creationId="{D8D478D5-6932-405A-8F79-6671DBCE18C9}"/>
          </ac:spMkLst>
        </pc:spChg>
      </pc:sldChg>
    </pc:docChg>
  </pc:docChgLst>
  <pc:docChgLst>
    <pc:chgData name="Christopher Rocks" userId="S::christopher.rocks@london.gov.uk::e01f74f6-e5bb-4f97-9059-97d1e7899595" providerId="AD" clId="Web-{06934AB3-BA7B-9DE1-E83B-E577844436DD}"/>
    <pc:docChg chg="mod">
      <pc:chgData name="Christopher Rocks" userId="S::christopher.rocks@london.gov.uk::e01f74f6-e5bb-4f97-9059-97d1e7899595" providerId="AD" clId="Web-{06934AB3-BA7B-9DE1-E83B-E577844436DD}" dt="2026-05-15T16:54:47.729" v="0"/>
      <pc:docMkLst>
        <pc:docMk/>
      </pc:docMkLst>
    </pc:docChg>
  </pc:docChgLst>
  <pc:docChgLst>
    <pc:chgData name="Adam Yousef" userId="fe2c7b16-e0e3-4baa-a0d1-77adfef232d8" providerId="ADAL" clId="{A4E2A929-4083-4599-AFDE-1C44BEA288C0}"/>
    <pc:docChg chg="custSel addSld delSld modSld sldOrd">
      <pc:chgData name="Adam Yousef" userId="fe2c7b16-e0e3-4baa-a0d1-77adfef232d8" providerId="ADAL" clId="{A4E2A929-4083-4599-AFDE-1C44BEA288C0}" dt="2026-04-16T18:33:47.909" v="969" actId="20577"/>
      <pc:docMkLst>
        <pc:docMk/>
      </pc:docMkLst>
      <pc:sldChg chg="modSp">
        <pc:chgData name="Adam Yousef" userId="fe2c7b16-e0e3-4baa-a0d1-77adfef232d8" providerId="ADAL" clId="{A4E2A929-4083-4599-AFDE-1C44BEA288C0}" dt="2026-04-16T18:28:54.408" v="336" actId="20577"/>
        <pc:sldMkLst>
          <pc:docMk/>
          <pc:sldMk cId="2695046756" sldId="265"/>
        </pc:sldMkLst>
        <pc:graphicFrameChg chg="mod">
          <ac:chgData name="Adam Yousef" userId="fe2c7b16-e0e3-4baa-a0d1-77adfef232d8" providerId="ADAL" clId="{A4E2A929-4083-4599-AFDE-1C44BEA288C0}" dt="2026-04-16T18:28:54.408" v="336" actId="20577"/>
          <ac:graphicFrameMkLst>
            <pc:docMk/>
            <pc:sldMk cId="2695046756" sldId="265"/>
            <ac:graphicFrameMk id="9" creationId="{6EDDF624-A625-458F-A576-7318B17723BB}"/>
          </ac:graphicFrameMkLst>
        </pc:graphicFrameChg>
      </pc:sldChg>
      <pc:sldChg chg="modSp mod">
        <pc:chgData name="Adam Yousef" userId="fe2c7b16-e0e3-4baa-a0d1-77adfef232d8" providerId="ADAL" clId="{A4E2A929-4083-4599-AFDE-1C44BEA288C0}" dt="2026-04-16T18:27:29.347" v="125" actId="1076"/>
        <pc:sldMkLst>
          <pc:docMk/>
          <pc:sldMk cId="772226303" sldId="273"/>
        </pc:sldMkLst>
        <pc:spChg chg="mod">
          <ac:chgData name="Adam Yousef" userId="fe2c7b16-e0e3-4baa-a0d1-77adfef232d8" providerId="ADAL" clId="{A4E2A929-4083-4599-AFDE-1C44BEA288C0}" dt="2026-04-16T18:27:22.795" v="124" actId="20577"/>
          <ac:spMkLst>
            <pc:docMk/>
            <pc:sldMk cId="772226303" sldId="273"/>
            <ac:spMk id="2" creationId="{2F5023DA-104A-4450-8813-1D1FB6DBDB9A}"/>
          </ac:spMkLst>
        </pc:spChg>
        <pc:spChg chg="mod">
          <ac:chgData name="Adam Yousef" userId="fe2c7b16-e0e3-4baa-a0d1-77adfef232d8" providerId="ADAL" clId="{A4E2A929-4083-4599-AFDE-1C44BEA288C0}" dt="2026-04-16T18:27:29.347" v="125" actId="1076"/>
          <ac:spMkLst>
            <pc:docMk/>
            <pc:sldMk cId="772226303" sldId="273"/>
            <ac:spMk id="3" creationId="{5001BE08-324E-4747-9819-BF517FEFFB6C}"/>
          </ac:spMkLst>
        </pc:spChg>
      </pc:sldChg>
      <pc:sldChg chg="modSp mod ord">
        <pc:chgData name="Adam Yousef" userId="fe2c7b16-e0e3-4baa-a0d1-77adfef232d8" providerId="ADAL" clId="{A4E2A929-4083-4599-AFDE-1C44BEA288C0}" dt="2026-04-16T18:29:21.041" v="382" actId="1076"/>
        <pc:sldMkLst>
          <pc:docMk/>
          <pc:sldMk cId="1797436944" sldId="997"/>
        </pc:sldMkLst>
        <pc:spChg chg="mod">
          <ac:chgData name="Adam Yousef" userId="fe2c7b16-e0e3-4baa-a0d1-77adfef232d8" providerId="ADAL" clId="{A4E2A929-4083-4599-AFDE-1C44BEA288C0}" dt="2026-04-16T18:29:21.041" v="382" actId="1076"/>
          <ac:spMkLst>
            <pc:docMk/>
            <pc:sldMk cId="1797436944" sldId="997"/>
            <ac:spMk id="2" creationId="{2F5023DA-104A-4450-8813-1D1FB6DBDB9A}"/>
          </ac:spMkLst>
        </pc:spChg>
      </pc:sldChg>
      <pc:sldChg chg="delSp modSp mod">
        <pc:chgData name="Adam Yousef" userId="fe2c7b16-e0e3-4baa-a0d1-77adfef232d8" providerId="ADAL" clId="{A4E2A929-4083-4599-AFDE-1C44BEA288C0}" dt="2026-04-16T18:29:32.761" v="390" actId="20577"/>
        <pc:sldMkLst>
          <pc:docMk/>
          <pc:sldMk cId="2078649604" sldId="1001"/>
        </pc:sldMkLst>
        <pc:spChg chg="mod">
          <ac:chgData name="Adam Yousef" userId="fe2c7b16-e0e3-4baa-a0d1-77adfef232d8" providerId="ADAL" clId="{A4E2A929-4083-4599-AFDE-1C44BEA288C0}" dt="2026-04-16T18:29:32.761" v="390" actId="20577"/>
          <ac:spMkLst>
            <pc:docMk/>
            <pc:sldMk cId="2078649604" sldId="1001"/>
            <ac:spMk id="2" creationId="{6DE87A49-B0F4-4AA3-A95E-435D8D222AFA}"/>
          </ac:spMkLst>
        </pc:spChg>
      </pc:sldChg>
      <pc:sldChg chg="modSp add mod ord">
        <pc:chgData name="Adam Yousef" userId="fe2c7b16-e0e3-4baa-a0d1-77adfef232d8" providerId="ADAL" clId="{A4E2A929-4083-4599-AFDE-1C44BEA288C0}" dt="2026-04-16T18:31:50.087" v="639"/>
        <pc:sldMkLst>
          <pc:docMk/>
          <pc:sldMk cId="3936771453" sldId="1105"/>
        </pc:sldMkLst>
        <pc:spChg chg="mod">
          <ac:chgData name="Adam Yousef" userId="fe2c7b16-e0e3-4baa-a0d1-77adfef232d8" providerId="ADAL" clId="{A4E2A929-4083-4599-AFDE-1C44BEA288C0}" dt="2026-04-16T18:31:42.442" v="637" actId="20577"/>
          <ac:spMkLst>
            <pc:docMk/>
            <pc:sldMk cId="3936771453" sldId="1105"/>
            <ac:spMk id="2" creationId="{2F5023DA-104A-4450-8813-1D1FB6DBDB9A}"/>
          </ac:spMkLst>
        </pc:spChg>
      </pc:sldChg>
      <pc:sldChg chg="modSp add mod ord">
        <pc:chgData name="Adam Yousef" userId="fe2c7b16-e0e3-4baa-a0d1-77adfef232d8" providerId="ADAL" clId="{A4E2A929-4083-4599-AFDE-1C44BEA288C0}" dt="2026-04-16T18:32:46.100" v="775" actId="20577"/>
        <pc:sldMkLst>
          <pc:docMk/>
          <pc:sldMk cId="1730505991" sldId="1107"/>
        </pc:sldMkLst>
        <pc:spChg chg="mod">
          <ac:chgData name="Adam Yousef" userId="fe2c7b16-e0e3-4baa-a0d1-77adfef232d8" providerId="ADAL" clId="{A4E2A929-4083-4599-AFDE-1C44BEA288C0}" dt="2026-04-16T18:32:46.100" v="775" actId="20577"/>
          <ac:spMkLst>
            <pc:docMk/>
            <pc:sldMk cId="1730505991" sldId="1107"/>
            <ac:spMk id="2" creationId="{2F5023DA-104A-4450-8813-1D1FB6DBDB9A}"/>
          </ac:spMkLst>
        </pc:spChg>
      </pc:sldChg>
      <pc:sldChg chg="modSp add mod">
        <pc:chgData name="Adam Yousef" userId="fe2c7b16-e0e3-4baa-a0d1-77adfef232d8" providerId="ADAL" clId="{A4E2A929-4083-4599-AFDE-1C44BEA288C0}" dt="2026-04-16T18:33:20.851" v="866" actId="20577"/>
        <pc:sldMkLst>
          <pc:docMk/>
          <pc:sldMk cId="801977563" sldId="1109"/>
        </pc:sldMkLst>
        <pc:spChg chg="mod">
          <ac:chgData name="Adam Yousef" userId="fe2c7b16-e0e3-4baa-a0d1-77adfef232d8" providerId="ADAL" clId="{A4E2A929-4083-4599-AFDE-1C44BEA288C0}" dt="2026-04-16T18:33:20.851" v="866" actId="20577"/>
          <ac:spMkLst>
            <pc:docMk/>
            <pc:sldMk cId="801977563" sldId="1109"/>
            <ac:spMk id="2" creationId="{6DE87A49-B0F4-4AA3-A95E-435D8D222AFA}"/>
          </ac:spMkLst>
        </pc:spChg>
      </pc:sldChg>
      <pc:sldChg chg="modSp add mod">
        <pc:chgData name="Adam Yousef" userId="fe2c7b16-e0e3-4baa-a0d1-77adfef232d8" providerId="ADAL" clId="{A4E2A929-4083-4599-AFDE-1C44BEA288C0}" dt="2026-04-16T18:33:34.176" v="926" actId="20577"/>
        <pc:sldMkLst>
          <pc:docMk/>
          <pc:sldMk cId="4137415008" sldId="1110"/>
        </pc:sldMkLst>
        <pc:spChg chg="mod">
          <ac:chgData name="Adam Yousef" userId="fe2c7b16-e0e3-4baa-a0d1-77adfef232d8" providerId="ADAL" clId="{A4E2A929-4083-4599-AFDE-1C44BEA288C0}" dt="2026-04-16T18:33:34.176" v="926" actId="20577"/>
          <ac:spMkLst>
            <pc:docMk/>
            <pc:sldMk cId="4137415008" sldId="1110"/>
            <ac:spMk id="2" creationId="{6DE87A49-B0F4-4AA3-A95E-435D8D222AFA}"/>
          </ac:spMkLst>
        </pc:spChg>
      </pc:sldChg>
      <pc:sldChg chg="modSp add mod">
        <pc:chgData name="Adam Yousef" userId="fe2c7b16-e0e3-4baa-a0d1-77adfef232d8" providerId="ADAL" clId="{A4E2A929-4083-4599-AFDE-1C44BEA288C0}" dt="2026-04-16T18:33:47.909" v="969" actId="20577"/>
        <pc:sldMkLst>
          <pc:docMk/>
          <pc:sldMk cId="3877016008" sldId="1111"/>
        </pc:sldMkLst>
        <pc:spChg chg="mod">
          <ac:chgData name="Adam Yousef" userId="fe2c7b16-e0e3-4baa-a0d1-77adfef232d8" providerId="ADAL" clId="{A4E2A929-4083-4599-AFDE-1C44BEA288C0}" dt="2026-04-16T18:33:47.909" v="969" actId="20577"/>
          <ac:spMkLst>
            <pc:docMk/>
            <pc:sldMk cId="3877016008" sldId="1111"/>
            <ac:spMk id="2" creationId="{6DE87A49-B0F4-4AA3-A95E-435D8D222AFA}"/>
          </ac:spMkLst>
        </pc:spChg>
      </pc:sldChg>
    </pc:docChg>
  </pc:docChgLst>
  <pc:docChgLst>
    <pc:chgData name="Matthew Tibbles" userId="S::matthew.tibbles@london.gov.uk::8fc8efb9-7ac1-4149-bc2d-791d26890d48" providerId="AD" clId="Web-{729F6725-8D40-7FC0-6BFD-B9BDD5CC6973}"/>
    <pc:docChg chg="addSld delSld modSld">
      <pc:chgData name="Matthew Tibbles" userId="S::matthew.tibbles@london.gov.uk::8fc8efb9-7ac1-4149-bc2d-791d26890d48" providerId="AD" clId="Web-{729F6725-8D40-7FC0-6BFD-B9BDD5CC6973}" dt="2026-05-14T18:41:07.407" v="4443" actId="20577"/>
      <pc:docMkLst>
        <pc:docMk/>
      </pc:docMkLst>
      <pc:sldChg chg="addSp delSp modSp mod modClrScheme chgLayout">
        <pc:chgData name="Matthew Tibbles" userId="S::matthew.tibbles@london.gov.uk::8fc8efb9-7ac1-4149-bc2d-791d26890d48" providerId="AD" clId="Web-{729F6725-8D40-7FC0-6BFD-B9BDD5CC6973}" dt="2026-05-14T18:23:19.103" v="3908" actId="20577"/>
        <pc:sldMkLst>
          <pc:docMk/>
          <pc:sldMk cId="2078649604" sldId="1001"/>
        </pc:sldMkLst>
        <pc:spChg chg="mod ord">
          <ac:chgData name="Matthew Tibbles" userId="S::matthew.tibbles@london.gov.uk::8fc8efb9-7ac1-4149-bc2d-791d26890d48" providerId="AD" clId="Web-{729F6725-8D40-7FC0-6BFD-B9BDD5CC6973}" dt="2026-05-14T13:55:01.731" v="332" actId="20577"/>
          <ac:spMkLst>
            <pc:docMk/>
            <pc:sldMk cId="2078649604" sldId="1001"/>
            <ac:spMk id="2" creationId="{6DE87A49-B0F4-4AA3-A95E-435D8D222AFA}"/>
          </ac:spMkLst>
        </pc:spChg>
        <pc:spChg chg="add del">
          <ac:chgData name="Matthew Tibbles" userId="S::matthew.tibbles@london.gov.uk::8fc8efb9-7ac1-4149-bc2d-791d26890d48" providerId="AD" clId="Web-{729F6725-8D40-7FC0-6BFD-B9BDD5CC6973}" dt="2026-05-14T13:39:24.035" v="1"/>
          <ac:spMkLst>
            <pc:docMk/>
            <pc:sldMk cId="2078649604" sldId="1001"/>
            <ac:spMk id="3" creationId="{F11762EA-08C0-F35C-A2FA-33FBBCE1BBB5}"/>
          </ac:spMkLst>
        </pc:spChg>
        <pc:spChg chg="add del">
          <ac:chgData name="Matthew Tibbles" userId="S::matthew.tibbles@london.gov.uk::8fc8efb9-7ac1-4149-bc2d-791d26890d48" providerId="AD" clId="Web-{729F6725-8D40-7FC0-6BFD-B9BDD5CC6973}" dt="2026-05-14T13:39:27.316" v="3"/>
          <ac:spMkLst>
            <pc:docMk/>
            <pc:sldMk cId="2078649604" sldId="1001"/>
            <ac:spMk id="4" creationId="{010C56A3-2E9D-483B-151B-91B75B2686F5}"/>
          </ac:spMkLst>
        </pc:spChg>
        <pc:spChg chg="add del mod">
          <ac:chgData name="Matthew Tibbles" userId="S::matthew.tibbles@london.gov.uk::8fc8efb9-7ac1-4149-bc2d-791d26890d48" providerId="AD" clId="Web-{729F6725-8D40-7FC0-6BFD-B9BDD5CC6973}" dt="2026-05-14T13:40:07.474" v="6"/>
          <ac:spMkLst>
            <pc:docMk/>
            <pc:sldMk cId="2078649604" sldId="1001"/>
            <ac:spMk id="5" creationId="{43AD0A78-09D1-E586-AFA4-C5786922FC3C}"/>
          </ac:spMkLst>
        </pc:spChg>
        <pc:spChg chg="add mod ord">
          <ac:chgData name="Matthew Tibbles" userId="S::matthew.tibbles@london.gov.uk::8fc8efb9-7ac1-4149-bc2d-791d26890d48" providerId="AD" clId="Web-{729F6725-8D40-7FC0-6BFD-B9BDD5CC6973}" dt="2026-05-14T18:23:19.103" v="3908" actId="20577"/>
          <ac:spMkLst>
            <pc:docMk/>
            <pc:sldMk cId="2078649604" sldId="1001"/>
            <ac:spMk id="6" creationId="{94AEA0FB-D232-ADD8-A9B8-8F4E4AE16E58}"/>
          </ac:spMkLst>
        </pc:spChg>
      </pc:sldChg>
      <pc:sldChg chg="addSp modSp mod modClrScheme chgLayout">
        <pc:chgData name="Matthew Tibbles" userId="S::matthew.tibbles@london.gov.uk::8fc8efb9-7ac1-4149-bc2d-791d26890d48" providerId="AD" clId="Web-{729F6725-8D40-7FC0-6BFD-B9BDD5CC6973}" dt="2026-05-14T18:26:49.908" v="3969" actId="20577"/>
        <pc:sldMkLst>
          <pc:docMk/>
          <pc:sldMk cId="2560663841" sldId="1070"/>
        </pc:sldMkLst>
        <pc:spChg chg="mod ord">
          <ac:chgData name="Matthew Tibbles" userId="S::matthew.tibbles@london.gov.uk::8fc8efb9-7ac1-4149-bc2d-791d26890d48" providerId="AD" clId="Web-{729F6725-8D40-7FC0-6BFD-B9BDD5CC6973}" dt="2026-05-14T14:38:01.239" v="809" actId="20577"/>
          <ac:spMkLst>
            <pc:docMk/>
            <pc:sldMk cId="2560663841" sldId="1070"/>
            <ac:spMk id="2" creationId="{6DE87A49-B0F4-4AA3-A95E-435D8D222AFA}"/>
          </ac:spMkLst>
        </pc:spChg>
        <pc:spChg chg="add mod ord">
          <ac:chgData name="Matthew Tibbles" userId="S::matthew.tibbles@london.gov.uk::8fc8efb9-7ac1-4149-bc2d-791d26890d48" providerId="AD" clId="Web-{729F6725-8D40-7FC0-6BFD-B9BDD5CC6973}" dt="2026-05-14T18:26:49.908" v="3969" actId="20577"/>
          <ac:spMkLst>
            <pc:docMk/>
            <pc:sldMk cId="2560663841" sldId="1070"/>
            <ac:spMk id="3" creationId="{22F6EBEF-8C27-715D-B61D-8277ABF316E0}"/>
          </ac:spMkLst>
        </pc:spChg>
      </pc:sldChg>
      <pc:sldChg chg="del">
        <pc:chgData name="Matthew Tibbles" userId="S::matthew.tibbles@london.gov.uk::8fc8efb9-7ac1-4149-bc2d-791d26890d48" providerId="AD" clId="Web-{729F6725-8D40-7FC0-6BFD-B9BDD5CC6973}" dt="2026-05-14T14:02:53.580" v="592"/>
        <pc:sldMkLst>
          <pc:docMk/>
          <pc:sldMk cId="4138313222" sldId="1071"/>
        </pc:sldMkLst>
      </pc:sldChg>
      <pc:sldChg chg="del">
        <pc:chgData name="Matthew Tibbles" userId="S::matthew.tibbles@london.gov.uk::8fc8efb9-7ac1-4149-bc2d-791d26890d48" providerId="AD" clId="Web-{729F6725-8D40-7FC0-6BFD-B9BDD5CC6973}" dt="2026-05-14T18:09:37.730" v="3741"/>
        <pc:sldMkLst>
          <pc:docMk/>
          <pc:sldMk cId="1403290647" sldId="1072"/>
        </pc:sldMkLst>
      </pc:sldChg>
      <pc:sldChg chg="del">
        <pc:chgData name="Matthew Tibbles" userId="S::matthew.tibbles@london.gov.uk::8fc8efb9-7ac1-4149-bc2d-791d26890d48" providerId="AD" clId="Web-{729F6725-8D40-7FC0-6BFD-B9BDD5CC6973}" dt="2026-05-14T14:02:53.580" v="591"/>
        <pc:sldMkLst>
          <pc:docMk/>
          <pc:sldMk cId="2852325183" sldId="1102"/>
        </pc:sldMkLst>
      </pc:sldChg>
      <pc:sldChg chg="del">
        <pc:chgData name="Matthew Tibbles" userId="S::matthew.tibbles@london.gov.uk::8fc8efb9-7ac1-4149-bc2d-791d26890d48" providerId="AD" clId="Web-{729F6725-8D40-7FC0-6BFD-B9BDD5CC6973}" dt="2026-05-14T14:02:53.564" v="590"/>
        <pc:sldMkLst>
          <pc:docMk/>
          <pc:sldMk cId="25064169" sldId="1103"/>
        </pc:sldMkLst>
      </pc:sldChg>
      <pc:sldChg chg="del">
        <pc:chgData name="Matthew Tibbles" userId="S::matthew.tibbles@london.gov.uk::8fc8efb9-7ac1-4149-bc2d-791d26890d48" providerId="AD" clId="Web-{729F6725-8D40-7FC0-6BFD-B9BDD5CC6973}" dt="2026-05-14T17:56:51.483" v="3150"/>
        <pc:sldMkLst>
          <pc:docMk/>
          <pc:sldMk cId="2161456634" sldId="1104"/>
        </pc:sldMkLst>
      </pc:sldChg>
      <pc:sldChg chg="addSp modSp mod modClrScheme chgLayout">
        <pc:chgData name="Matthew Tibbles" userId="S::matthew.tibbles@london.gov.uk::8fc8efb9-7ac1-4149-bc2d-791d26890d48" providerId="AD" clId="Web-{729F6725-8D40-7FC0-6BFD-B9BDD5CC6973}" dt="2026-05-14T18:26:04.719" v="3959" actId="20577"/>
        <pc:sldMkLst>
          <pc:docMk/>
          <pc:sldMk cId="410490548" sldId="1108"/>
        </pc:sldMkLst>
        <pc:spChg chg="mod ord">
          <ac:chgData name="Matthew Tibbles" userId="S::matthew.tibbles@london.gov.uk::8fc8efb9-7ac1-4149-bc2d-791d26890d48" providerId="AD" clId="Web-{729F6725-8D40-7FC0-6BFD-B9BDD5CC6973}" dt="2026-05-14T18:00:56.414" v="3195"/>
          <ac:spMkLst>
            <pc:docMk/>
            <pc:sldMk cId="410490548" sldId="1108"/>
            <ac:spMk id="2" creationId="{6DE87A49-B0F4-4AA3-A95E-435D8D222AFA}"/>
          </ac:spMkLst>
        </pc:spChg>
        <pc:spChg chg="add mod ord">
          <ac:chgData name="Matthew Tibbles" userId="S::matthew.tibbles@london.gov.uk::8fc8efb9-7ac1-4149-bc2d-791d26890d48" providerId="AD" clId="Web-{729F6725-8D40-7FC0-6BFD-B9BDD5CC6973}" dt="2026-05-14T18:26:04.719" v="3959" actId="20577"/>
          <ac:spMkLst>
            <pc:docMk/>
            <pc:sldMk cId="410490548" sldId="1108"/>
            <ac:spMk id="3" creationId="{87CFD228-F3E7-37A3-E0A1-B601D8C04A52}"/>
          </ac:spMkLst>
        </pc:spChg>
      </pc:sldChg>
      <pc:sldChg chg="addSp modSp">
        <pc:chgData name="Matthew Tibbles" userId="S::matthew.tibbles@london.gov.uk::8fc8efb9-7ac1-4149-bc2d-791d26890d48" providerId="AD" clId="Web-{729F6725-8D40-7FC0-6BFD-B9BDD5CC6973}" dt="2026-05-14T18:30:44.416" v="4254" actId="20577"/>
        <pc:sldMkLst>
          <pc:docMk/>
          <pc:sldMk cId="4137415008" sldId="1110"/>
        </pc:sldMkLst>
        <pc:spChg chg="add mod">
          <ac:chgData name="Matthew Tibbles" userId="S::matthew.tibbles@london.gov.uk::8fc8efb9-7ac1-4149-bc2d-791d26890d48" providerId="AD" clId="Web-{729F6725-8D40-7FC0-6BFD-B9BDD5CC6973}" dt="2026-05-14T18:30:44.416" v="4254" actId="20577"/>
          <ac:spMkLst>
            <pc:docMk/>
            <pc:sldMk cId="4137415008" sldId="1110"/>
            <ac:spMk id="3" creationId="{3917EBA4-3E41-2D0A-75AB-ACC87E0C5410}"/>
          </ac:spMkLst>
        </pc:spChg>
      </pc:sldChg>
      <pc:sldChg chg="modSp add del replId">
        <pc:chgData name="Matthew Tibbles" userId="S::matthew.tibbles@london.gov.uk::8fc8efb9-7ac1-4149-bc2d-791d26890d48" providerId="AD" clId="Web-{729F6725-8D40-7FC0-6BFD-B9BDD5CC6973}" dt="2026-05-14T15:01:42.178" v="1324"/>
        <pc:sldMkLst>
          <pc:docMk/>
          <pc:sldMk cId="1227710966" sldId="1115"/>
        </pc:sldMkLst>
        <pc:spChg chg="mod">
          <ac:chgData name="Matthew Tibbles" userId="S::matthew.tibbles@london.gov.uk::8fc8efb9-7ac1-4149-bc2d-791d26890d48" providerId="AD" clId="Web-{729F6725-8D40-7FC0-6BFD-B9BDD5CC6973}" dt="2026-05-14T13:55:40.217" v="353" actId="20577"/>
          <ac:spMkLst>
            <pc:docMk/>
            <pc:sldMk cId="1227710966" sldId="1115"/>
            <ac:spMk id="2" creationId="{23608AB0-B460-D0CA-F881-81E7DFCEE20D}"/>
          </ac:spMkLst>
        </pc:spChg>
        <pc:spChg chg="mod">
          <ac:chgData name="Matthew Tibbles" userId="S::matthew.tibbles@london.gov.uk::8fc8efb9-7ac1-4149-bc2d-791d26890d48" providerId="AD" clId="Web-{729F6725-8D40-7FC0-6BFD-B9BDD5CC6973}" dt="2026-05-14T15:01:32.490" v="1323" actId="20577"/>
          <ac:spMkLst>
            <pc:docMk/>
            <pc:sldMk cId="1227710966" sldId="1115"/>
            <ac:spMk id="6" creationId="{63091D47-B2EE-28BF-E0A6-C8701DDB9D64}"/>
          </ac:spMkLst>
        </pc:spChg>
      </pc:sldChg>
      <pc:sldChg chg="new del">
        <pc:chgData name="Matthew Tibbles" userId="S::matthew.tibbles@london.gov.uk::8fc8efb9-7ac1-4149-bc2d-791d26890d48" providerId="AD" clId="Web-{729F6725-8D40-7FC0-6BFD-B9BDD5CC6973}" dt="2026-05-14T13:55:15.997" v="334"/>
        <pc:sldMkLst>
          <pc:docMk/>
          <pc:sldMk cId="1463121025" sldId="1115"/>
        </pc:sldMkLst>
      </pc:sldChg>
      <pc:sldChg chg="add del replId">
        <pc:chgData name="Matthew Tibbles" userId="S::matthew.tibbles@london.gov.uk::8fc8efb9-7ac1-4149-bc2d-791d26890d48" providerId="AD" clId="Web-{729F6725-8D40-7FC0-6BFD-B9BDD5CC6973}" dt="2026-05-14T14:01:50.405" v="544"/>
        <pc:sldMkLst>
          <pc:docMk/>
          <pc:sldMk cId="754799149" sldId="1116"/>
        </pc:sldMkLst>
      </pc:sldChg>
      <pc:sldChg chg="modSp add del replId">
        <pc:chgData name="Matthew Tibbles" userId="S::matthew.tibbles@london.gov.uk::8fc8efb9-7ac1-4149-bc2d-791d26890d48" providerId="AD" clId="Web-{729F6725-8D40-7FC0-6BFD-B9BDD5CC6973}" dt="2026-05-14T18:09:35.542" v="3740"/>
        <pc:sldMkLst>
          <pc:docMk/>
          <pc:sldMk cId="1648658230" sldId="1116"/>
        </pc:sldMkLst>
        <pc:spChg chg="mod">
          <ac:chgData name="Matthew Tibbles" userId="S::matthew.tibbles@london.gov.uk::8fc8efb9-7ac1-4149-bc2d-791d26890d48" providerId="AD" clId="Web-{729F6725-8D40-7FC0-6BFD-B9BDD5CC6973}" dt="2026-05-14T14:02:27.641" v="572" actId="20577"/>
          <ac:spMkLst>
            <pc:docMk/>
            <pc:sldMk cId="1648658230" sldId="1116"/>
            <ac:spMk id="2" creationId="{25504836-BA18-629B-B03E-B0DE80197FA9}"/>
          </ac:spMkLst>
        </pc:spChg>
        <pc:spChg chg="mod">
          <ac:chgData name="Matthew Tibbles" userId="S::matthew.tibbles@london.gov.uk::8fc8efb9-7ac1-4149-bc2d-791d26890d48" providerId="AD" clId="Web-{729F6725-8D40-7FC0-6BFD-B9BDD5CC6973}" dt="2026-05-14T14:02:49.533" v="589" actId="20577"/>
          <ac:spMkLst>
            <pc:docMk/>
            <pc:sldMk cId="1648658230" sldId="1116"/>
            <ac:spMk id="6" creationId="{3EA472D3-B1FB-48A1-D7F6-3B2209F7CDA1}"/>
          </ac:spMkLst>
        </pc:spChg>
      </pc:sldChg>
      <pc:sldChg chg="new del">
        <pc:chgData name="Matthew Tibbles" userId="S::matthew.tibbles@london.gov.uk::8fc8efb9-7ac1-4149-bc2d-791d26890d48" providerId="AD" clId="Web-{729F6725-8D40-7FC0-6BFD-B9BDD5CC6973}" dt="2026-05-14T17:56:48.155" v="3149"/>
        <pc:sldMkLst>
          <pc:docMk/>
          <pc:sldMk cId="3455697962" sldId="1117"/>
        </pc:sldMkLst>
      </pc:sldChg>
      <pc:sldChg chg="addSp modSp add replId">
        <pc:chgData name="Matthew Tibbles" userId="S::matthew.tibbles@london.gov.uk::8fc8efb9-7ac1-4149-bc2d-791d26890d48" providerId="AD" clId="Web-{729F6725-8D40-7FC0-6BFD-B9BDD5CC6973}" dt="2026-05-14T18:29:56.227" v="4184" actId="20577"/>
        <pc:sldMkLst>
          <pc:docMk/>
          <pc:sldMk cId="1750750698" sldId="1118"/>
        </pc:sldMkLst>
        <pc:spChg chg="mod">
          <ac:chgData name="Matthew Tibbles" userId="S::matthew.tibbles@london.gov.uk::8fc8efb9-7ac1-4149-bc2d-791d26890d48" providerId="AD" clId="Web-{729F6725-8D40-7FC0-6BFD-B9BDD5CC6973}" dt="2026-05-14T18:27:40.644" v="3984" actId="20577"/>
          <ac:spMkLst>
            <pc:docMk/>
            <pc:sldMk cId="1750750698" sldId="1118"/>
            <ac:spMk id="2" creationId="{5F4B816A-5F78-A26D-B4D5-9D72A46801EA}"/>
          </ac:spMkLst>
        </pc:spChg>
        <pc:spChg chg="mod">
          <ac:chgData name="Matthew Tibbles" userId="S::matthew.tibbles@london.gov.uk::8fc8efb9-7ac1-4149-bc2d-791d26890d48" providerId="AD" clId="Web-{729F6725-8D40-7FC0-6BFD-B9BDD5CC6973}" dt="2026-05-14T18:12:36.392" v="3850" actId="20577"/>
          <ac:spMkLst>
            <pc:docMk/>
            <pc:sldMk cId="1750750698" sldId="1118"/>
            <ac:spMk id="3" creationId="{786D2EEE-EE51-92C9-0261-3568138B0019}"/>
          </ac:spMkLst>
        </pc:spChg>
        <pc:spChg chg="add mod">
          <ac:chgData name="Matthew Tibbles" userId="S::matthew.tibbles@london.gov.uk::8fc8efb9-7ac1-4149-bc2d-791d26890d48" providerId="AD" clId="Web-{729F6725-8D40-7FC0-6BFD-B9BDD5CC6973}" dt="2026-05-14T18:29:56.227" v="4184" actId="20577"/>
          <ac:spMkLst>
            <pc:docMk/>
            <pc:sldMk cId="1750750698" sldId="1118"/>
            <ac:spMk id="4" creationId="{25DEA30D-BEBB-4B01-40E8-52ECE1ED2C7B}"/>
          </ac:spMkLst>
        </pc:spChg>
      </pc:sldChg>
      <pc:sldChg chg="modSp add replId">
        <pc:chgData name="Matthew Tibbles" userId="S::matthew.tibbles@london.gov.uk::8fc8efb9-7ac1-4149-bc2d-791d26890d48" providerId="AD" clId="Web-{729F6725-8D40-7FC0-6BFD-B9BDD5CC6973}" dt="2026-05-14T18:41:07.407" v="4443" actId="20577"/>
        <pc:sldMkLst>
          <pc:docMk/>
          <pc:sldMk cId="3900343468" sldId="1119"/>
        </pc:sldMkLst>
        <pc:spChg chg="mod">
          <ac:chgData name="Matthew Tibbles" userId="S::matthew.tibbles@london.gov.uk::8fc8efb9-7ac1-4149-bc2d-791d26890d48" providerId="AD" clId="Web-{729F6725-8D40-7FC0-6BFD-B9BDD5CC6973}" dt="2026-05-14T18:31:07.433" v="4261" actId="20577"/>
          <ac:spMkLst>
            <pc:docMk/>
            <pc:sldMk cId="3900343468" sldId="1119"/>
            <ac:spMk id="2" creationId="{2372D9AE-A82F-4458-C726-3527EE54152B}"/>
          </ac:spMkLst>
        </pc:spChg>
        <pc:spChg chg="mod">
          <ac:chgData name="Matthew Tibbles" userId="S::matthew.tibbles@london.gov.uk::8fc8efb9-7ac1-4149-bc2d-791d26890d48" providerId="AD" clId="Web-{729F6725-8D40-7FC0-6BFD-B9BDD5CC6973}" dt="2026-05-14T18:41:07.407" v="4443" actId="20577"/>
          <ac:spMkLst>
            <pc:docMk/>
            <pc:sldMk cId="3900343468" sldId="1119"/>
            <ac:spMk id="3" creationId="{7DC54FD4-4293-1ED7-F84B-055B4A84EE80}"/>
          </ac:spMkLst>
        </pc:spChg>
      </pc:sldChg>
    </pc:docChg>
  </pc:docChgLst>
  <pc:docChgLst>
    <pc:chgData name="Katy Brown" userId="ba8427f2-2b67-4662-9ee0-e83a57b1ed3e" providerId="ADAL" clId="{713E69E9-74AA-40BE-8B61-C215E5258F72}"/>
    <pc:docChg chg="delSld">
      <pc:chgData name="Katy Brown" userId="ba8427f2-2b67-4662-9ee0-e83a57b1ed3e" providerId="ADAL" clId="{713E69E9-74AA-40BE-8B61-C215E5258F72}" dt="2026-05-07T11:47:58.890" v="1" actId="2696"/>
      <pc:docMkLst>
        <pc:docMk/>
      </pc:docMkLst>
    </pc:docChg>
  </pc:docChgLst>
  <pc:docChgLst>
    <pc:chgData name="Christopher Rocks" userId="e01f74f6-e5bb-4f97-9059-97d1e7899595" providerId="ADAL" clId="{99AC7B00-03D2-4EA9-9885-E6BAC7EFCED9}"/>
    <pc:docChg chg="undo redo custSel addSld modSld sldOrd">
      <pc:chgData name="Christopher Rocks" userId="e01f74f6-e5bb-4f97-9059-97d1e7899595" providerId="ADAL" clId="{99AC7B00-03D2-4EA9-9885-E6BAC7EFCED9}" dt="2026-05-18T13:56:34.137" v="1597" actId="20577"/>
      <pc:docMkLst>
        <pc:docMk/>
      </pc:docMkLst>
      <pc:sldChg chg="modSp mod">
        <pc:chgData name="Christopher Rocks" userId="e01f74f6-e5bb-4f97-9059-97d1e7899595" providerId="ADAL" clId="{99AC7B00-03D2-4EA9-9885-E6BAC7EFCED9}" dt="2026-05-15T15:26:26.177" v="12" actId="1076"/>
        <pc:sldMkLst>
          <pc:docMk/>
          <pc:sldMk cId="2695046756" sldId="265"/>
        </pc:sldMkLst>
        <pc:graphicFrameChg chg="mod">
          <ac:chgData name="Christopher Rocks" userId="e01f74f6-e5bb-4f97-9059-97d1e7899595" providerId="ADAL" clId="{99AC7B00-03D2-4EA9-9885-E6BAC7EFCED9}" dt="2026-05-15T15:26:26.177" v="12" actId="1076"/>
          <ac:graphicFrameMkLst>
            <pc:docMk/>
            <pc:sldMk cId="2695046756" sldId="265"/>
            <ac:graphicFrameMk id="9" creationId="{6EDDF624-A625-458F-A576-7318B17723BB}"/>
          </ac:graphicFrameMkLst>
        </pc:graphicFrameChg>
      </pc:sldChg>
      <pc:sldChg chg="modSp mod">
        <pc:chgData name="Christopher Rocks" userId="e01f74f6-e5bb-4f97-9059-97d1e7899595" providerId="ADAL" clId="{99AC7B00-03D2-4EA9-9885-E6BAC7EFCED9}" dt="2026-05-15T15:26:09.320" v="11" actId="113"/>
        <pc:sldMkLst>
          <pc:docMk/>
          <pc:sldMk cId="772226303" sldId="273"/>
        </pc:sldMkLst>
        <pc:spChg chg="mod">
          <ac:chgData name="Christopher Rocks" userId="e01f74f6-e5bb-4f97-9059-97d1e7899595" providerId="ADAL" clId="{99AC7B00-03D2-4EA9-9885-E6BAC7EFCED9}" dt="2026-05-15T15:26:09.320" v="11" actId="113"/>
          <ac:spMkLst>
            <pc:docMk/>
            <pc:sldMk cId="772226303" sldId="273"/>
            <ac:spMk id="2" creationId="{2F5023DA-104A-4450-8813-1D1FB6DBDB9A}"/>
          </ac:spMkLst>
        </pc:spChg>
        <pc:spChg chg="mod">
          <ac:chgData name="Christopher Rocks" userId="e01f74f6-e5bb-4f97-9059-97d1e7899595" providerId="ADAL" clId="{99AC7B00-03D2-4EA9-9885-E6BAC7EFCED9}" dt="2026-05-15T15:26:03.388" v="10" actId="113"/>
          <ac:spMkLst>
            <pc:docMk/>
            <pc:sldMk cId="772226303" sldId="273"/>
            <ac:spMk id="3" creationId="{5001BE08-324E-4747-9819-BF517FEFFB6C}"/>
          </ac:spMkLst>
        </pc:spChg>
      </pc:sldChg>
      <pc:sldChg chg="modSp mod chgLayout">
        <pc:chgData name="Christopher Rocks" userId="e01f74f6-e5bb-4f97-9059-97d1e7899595" providerId="ADAL" clId="{99AC7B00-03D2-4EA9-9885-E6BAC7EFCED9}" dt="2026-05-15T15:54:49.170" v="1264" actId="20577"/>
        <pc:sldMkLst>
          <pc:docMk/>
          <pc:sldMk cId="2078649604" sldId="1001"/>
        </pc:sldMkLst>
        <pc:spChg chg="mod ord">
          <ac:chgData name="Christopher Rocks" userId="e01f74f6-e5bb-4f97-9059-97d1e7899595" providerId="ADAL" clId="{99AC7B00-03D2-4EA9-9885-E6BAC7EFCED9}" dt="2026-05-15T15:54:49.170" v="1264" actId="20577"/>
          <ac:spMkLst>
            <pc:docMk/>
            <pc:sldMk cId="2078649604" sldId="1001"/>
            <ac:spMk id="2" creationId="{6DE87A49-B0F4-4AA3-A95E-435D8D222AFA}"/>
          </ac:spMkLst>
        </pc:spChg>
        <pc:spChg chg="mod ord">
          <ac:chgData name="Christopher Rocks" userId="e01f74f6-e5bb-4f97-9059-97d1e7899595" providerId="ADAL" clId="{99AC7B00-03D2-4EA9-9885-E6BAC7EFCED9}" dt="2026-05-15T15:54:36.523" v="1262" actId="948"/>
          <ac:spMkLst>
            <pc:docMk/>
            <pc:sldMk cId="2078649604" sldId="1001"/>
            <ac:spMk id="6" creationId="{94AEA0FB-D232-ADD8-A9B8-8F4E4AE16E58}"/>
          </ac:spMkLst>
        </pc:spChg>
      </pc:sldChg>
      <pc:sldChg chg="modSp mod">
        <pc:chgData name="Christopher Rocks" userId="e01f74f6-e5bb-4f97-9059-97d1e7899595" providerId="ADAL" clId="{99AC7B00-03D2-4EA9-9885-E6BAC7EFCED9}" dt="2026-05-15T15:37:31.004" v="461" actId="404"/>
        <pc:sldMkLst>
          <pc:docMk/>
          <pc:sldMk cId="2560663841" sldId="1070"/>
        </pc:sldMkLst>
        <pc:spChg chg="mod">
          <ac:chgData name="Christopher Rocks" userId="e01f74f6-e5bb-4f97-9059-97d1e7899595" providerId="ADAL" clId="{99AC7B00-03D2-4EA9-9885-E6BAC7EFCED9}" dt="2026-05-15T15:37:31.004" v="461" actId="404"/>
          <ac:spMkLst>
            <pc:docMk/>
            <pc:sldMk cId="2560663841" sldId="1070"/>
            <ac:spMk id="2" creationId="{6DE87A49-B0F4-4AA3-A95E-435D8D222AFA}"/>
          </ac:spMkLst>
        </pc:spChg>
      </pc:sldChg>
      <pc:sldChg chg="addSp modSp mod modClrScheme modCm chgLayout">
        <pc:chgData name="Christopher Rocks" userId="e01f74f6-e5bb-4f97-9059-97d1e7899595" providerId="ADAL" clId="{99AC7B00-03D2-4EA9-9885-E6BAC7EFCED9}" dt="2026-05-18T13:55:09.288" v="1594" actId="6549"/>
        <pc:sldMkLst>
          <pc:docMk/>
          <pc:sldMk cId="1750750698" sldId="1118"/>
        </pc:sldMkLst>
        <pc:spChg chg="mod ord">
          <ac:chgData name="Christopher Rocks" userId="e01f74f6-e5bb-4f97-9059-97d1e7899595" providerId="ADAL" clId="{99AC7B00-03D2-4EA9-9885-E6BAC7EFCED9}" dt="2026-05-15T16:12:06.749" v="1578" actId="20577"/>
          <ac:spMkLst>
            <pc:docMk/>
            <pc:sldMk cId="1750750698" sldId="1118"/>
            <ac:spMk id="2" creationId="{5F4B816A-5F78-A26D-B4D5-9D72A46801EA}"/>
          </ac:spMkLst>
        </pc:spChg>
        <pc:spChg chg="mod ord">
          <ac:chgData name="Christopher Rocks" userId="e01f74f6-e5bb-4f97-9059-97d1e7899595" providerId="ADAL" clId="{99AC7B00-03D2-4EA9-9885-E6BAC7EFCED9}" dt="2026-05-15T16:13:11.439" v="1585" actId="20577"/>
          <ac:spMkLst>
            <pc:docMk/>
            <pc:sldMk cId="1750750698" sldId="1118"/>
            <ac:spMk id="3" creationId="{786D2EEE-EE51-92C9-0261-3568138B0019}"/>
          </ac:spMkLst>
        </pc:spChg>
        <pc:spChg chg="add mod ord">
          <ac:chgData name="Christopher Rocks" userId="e01f74f6-e5bb-4f97-9059-97d1e7899595" providerId="ADAL" clId="{99AC7B00-03D2-4EA9-9885-E6BAC7EFCED9}" dt="2026-05-15T16:10:40.349" v="1523" actId="700"/>
          <ac:spMkLst>
            <pc:docMk/>
            <pc:sldMk cId="1750750698" sldId="1118"/>
            <ac:spMk id="5" creationId="{069BE436-F05A-7C28-CA59-DAA5FC37588D}"/>
          </ac:spMkLst>
        </pc:spChg>
        <pc:spChg chg="add mod">
          <ac:chgData name="Christopher Rocks" userId="e01f74f6-e5bb-4f97-9059-97d1e7899595" providerId="ADAL" clId="{99AC7B00-03D2-4EA9-9885-E6BAC7EFCED9}" dt="2026-05-15T16:11:40.159" v="1562" actId="313"/>
          <ac:spMkLst>
            <pc:docMk/>
            <pc:sldMk cId="1750750698" sldId="1118"/>
            <ac:spMk id="6" creationId="{19EFEA8E-75A4-6A59-D958-A51D8BC45EA9}"/>
          </ac:spMkLst>
        </pc:spChg>
        <pc:spChg chg="mod">
          <ac:chgData name="Christopher Rocks" userId="e01f74f6-e5bb-4f97-9059-97d1e7899595" providerId="ADAL" clId="{99AC7B00-03D2-4EA9-9885-E6BAC7EFCED9}" dt="2026-05-18T13:55:09.288" v="1594" actId="6549"/>
          <ac:spMkLst>
            <pc:docMk/>
            <pc:sldMk cId="1750750698" sldId="1118"/>
            <ac:spMk id="23" creationId="{D2F54820-00D3-0FC9-4EEB-3DFE2B0B15F9}"/>
          </ac:spMkLst>
        </pc:spChg>
        <pc:extLst>
          <p:ext xmlns:p="http://schemas.openxmlformats.org/presentationml/2006/main" uri="{D6D511B9-2390-475A-947B-AFAB55BFBCF1}">
            <pc226:cmChg xmlns:pc226="http://schemas.microsoft.com/office/powerpoint/2022/06/main/command" chg="mod">
              <pc226:chgData name="Christopher Rocks" userId="e01f74f6-e5bb-4f97-9059-97d1e7899595" providerId="ADAL" clId="{99AC7B00-03D2-4EA9-9885-E6BAC7EFCED9}" dt="2026-05-18T13:55:09.288" v="1594" actId="6549"/>
              <pc2:cmMkLst xmlns:pc2="http://schemas.microsoft.com/office/powerpoint/2019/9/main/command">
                <pc:docMk/>
                <pc:sldMk cId="1750750698" sldId="1118"/>
                <pc2:cmMk id="{62F9493D-91D7-4D73-A857-C45F0AD57C24}"/>
              </pc2:cmMkLst>
            </pc226:cmChg>
            <pc226:cmChg xmlns:pc226="http://schemas.microsoft.com/office/powerpoint/2022/06/main/command" chg="mod">
              <pc226:chgData name="Christopher Rocks" userId="e01f74f6-e5bb-4f97-9059-97d1e7899595" providerId="ADAL" clId="{99AC7B00-03D2-4EA9-9885-E6BAC7EFCED9}" dt="2026-05-18T13:55:09.288" v="1594" actId="6549"/>
              <pc2:cmMkLst xmlns:pc2="http://schemas.microsoft.com/office/powerpoint/2019/9/main/command">
                <pc:docMk/>
                <pc:sldMk cId="1750750698" sldId="1118"/>
                <pc2:cmMk id="{A06B74D3-EAA7-4BD1-8DCC-14D7EFEDA156}"/>
              </pc2:cmMkLst>
            </pc226:cmChg>
          </p:ext>
        </pc:extLst>
      </pc:sldChg>
      <pc:sldChg chg="modSp mod">
        <pc:chgData name="Christopher Rocks" userId="e01f74f6-e5bb-4f97-9059-97d1e7899595" providerId="ADAL" clId="{99AC7B00-03D2-4EA9-9885-E6BAC7EFCED9}" dt="2026-05-15T15:37:40.194" v="463" actId="404"/>
        <pc:sldMkLst>
          <pc:docMk/>
          <pc:sldMk cId="3900343468" sldId="1119"/>
        </pc:sldMkLst>
        <pc:spChg chg="mod">
          <ac:chgData name="Christopher Rocks" userId="e01f74f6-e5bb-4f97-9059-97d1e7899595" providerId="ADAL" clId="{99AC7B00-03D2-4EA9-9885-E6BAC7EFCED9}" dt="2026-05-15T15:37:40.194" v="463" actId="404"/>
          <ac:spMkLst>
            <pc:docMk/>
            <pc:sldMk cId="3900343468" sldId="1119"/>
            <ac:spMk id="2" creationId="{2372D9AE-A82F-4458-C726-3527EE54152B}"/>
          </ac:spMkLst>
        </pc:spChg>
      </pc:sldChg>
      <pc:sldChg chg="addSp delSp modSp add mod ord">
        <pc:chgData name="Christopher Rocks" userId="e01f74f6-e5bb-4f97-9059-97d1e7899595" providerId="ADAL" clId="{99AC7B00-03D2-4EA9-9885-E6BAC7EFCED9}" dt="2026-05-15T16:10:28.524" v="1522" actId="20577"/>
        <pc:sldMkLst>
          <pc:docMk/>
          <pc:sldMk cId="1449688235" sldId="1120"/>
        </pc:sldMkLst>
        <pc:spChg chg="mod">
          <ac:chgData name="Christopher Rocks" userId="e01f74f6-e5bb-4f97-9059-97d1e7899595" providerId="ADAL" clId="{99AC7B00-03D2-4EA9-9885-E6BAC7EFCED9}" dt="2026-05-15T16:06:15.049" v="1424" actId="20577"/>
          <ac:spMkLst>
            <pc:docMk/>
            <pc:sldMk cId="1449688235" sldId="1120"/>
            <ac:spMk id="2" creationId="{6DE87A49-B0F4-4AA3-A95E-435D8D222AFA}"/>
          </ac:spMkLst>
        </pc:spChg>
        <pc:spChg chg="del">
          <ac:chgData name="Christopher Rocks" userId="e01f74f6-e5bb-4f97-9059-97d1e7899595" providerId="ADAL" clId="{99AC7B00-03D2-4EA9-9885-E6BAC7EFCED9}" dt="2026-05-15T15:43:15.126" v="581" actId="478"/>
          <ac:spMkLst>
            <pc:docMk/>
            <pc:sldMk cId="1449688235" sldId="1120"/>
            <ac:spMk id="3" creationId="{22F6EBEF-8C27-715D-B61D-8277ABF316E0}"/>
          </ac:spMkLst>
        </pc:spChg>
        <pc:spChg chg="add del mod">
          <ac:chgData name="Christopher Rocks" userId="e01f74f6-e5bb-4f97-9059-97d1e7899595" providerId="ADAL" clId="{99AC7B00-03D2-4EA9-9885-E6BAC7EFCED9}" dt="2026-05-15T15:43:16.976" v="582" actId="478"/>
          <ac:spMkLst>
            <pc:docMk/>
            <pc:sldMk cId="1449688235" sldId="1120"/>
            <ac:spMk id="5" creationId="{3346A394-4C5B-A3ED-A553-9F1A416AF845}"/>
          </ac:spMkLst>
        </pc:spChg>
        <pc:spChg chg="add del mod">
          <ac:chgData name="Christopher Rocks" userId="e01f74f6-e5bb-4f97-9059-97d1e7899595" providerId="ADAL" clId="{99AC7B00-03D2-4EA9-9885-E6BAC7EFCED9}" dt="2026-05-15T16:04:28.314" v="1422" actId="207"/>
          <ac:spMkLst>
            <pc:docMk/>
            <pc:sldMk cId="1449688235" sldId="1120"/>
            <ac:spMk id="6" creationId="{FE985D75-A3AC-7858-1205-B3727B47B59B}"/>
          </ac:spMkLst>
        </pc:spChg>
        <pc:spChg chg="add del mod">
          <ac:chgData name="Christopher Rocks" userId="e01f74f6-e5bb-4f97-9059-97d1e7899595" providerId="ADAL" clId="{99AC7B00-03D2-4EA9-9885-E6BAC7EFCED9}" dt="2026-05-15T15:45:25.062" v="648" actId="478"/>
          <ac:spMkLst>
            <pc:docMk/>
            <pc:sldMk cId="1449688235" sldId="1120"/>
            <ac:spMk id="7" creationId="{6F137604-9DDB-9DA4-0E7B-D831457D5579}"/>
          </ac:spMkLst>
        </pc:spChg>
        <pc:spChg chg="add del mod">
          <ac:chgData name="Christopher Rocks" userId="e01f74f6-e5bb-4f97-9059-97d1e7899595" providerId="ADAL" clId="{99AC7B00-03D2-4EA9-9885-E6BAC7EFCED9}" dt="2026-05-15T15:45:26.003" v="649" actId="478"/>
          <ac:spMkLst>
            <pc:docMk/>
            <pc:sldMk cId="1449688235" sldId="1120"/>
            <ac:spMk id="8" creationId="{BA0FC4A8-918C-675C-9DF8-47EAD456703E}"/>
          </ac:spMkLst>
        </pc:spChg>
        <pc:spChg chg="add del mod">
          <ac:chgData name="Christopher Rocks" userId="e01f74f6-e5bb-4f97-9059-97d1e7899595" providerId="ADAL" clId="{99AC7B00-03D2-4EA9-9885-E6BAC7EFCED9}" dt="2026-05-15T15:44:48.751" v="614" actId="478"/>
          <ac:spMkLst>
            <pc:docMk/>
            <pc:sldMk cId="1449688235" sldId="1120"/>
            <ac:spMk id="9" creationId="{227AD45C-2637-2790-E629-6B0CA89AC050}"/>
          </ac:spMkLst>
        </pc:spChg>
        <pc:spChg chg="add mod">
          <ac:chgData name="Christopher Rocks" userId="e01f74f6-e5bb-4f97-9059-97d1e7899595" providerId="ADAL" clId="{99AC7B00-03D2-4EA9-9885-E6BAC7EFCED9}" dt="2026-05-15T15:44:39.465" v="602" actId="20577"/>
          <ac:spMkLst>
            <pc:docMk/>
            <pc:sldMk cId="1449688235" sldId="1120"/>
            <ac:spMk id="10" creationId="{8D5638D1-0010-7F5A-D0E4-186A607D0F8E}"/>
          </ac:spMkLst>
        </pc:spChg>
        <pc:spChg chg="add mod">
          <ac:chgData name="Christopher Rocks" userId="e01f74f6-e5bb-4f97-9059-97d1e7899595" providerId="ADAL" clId="{99AC7B00-03D2-4EA9-9885-E6BAC7EFCED9}" dt="2026-05-15T16:07:53.099" v="1437" actId="20577"/>
          <ac:spMkLst>
            <pc:docMk/>
            <pc:sldMk cId="1449688235" sldId="1120"/>
            <ac:spMk id="11" creationId="{CD5585FD-1A90-811E-73B9-312DBA51D85A}"/>
          </ac:spMkLst>
        </pc:spChg>
        <pc:spChg chg="add mod">
          <ac:chgData name="Christopher Rocks" userId="e01f74f6-e5bb-4f97-9059-97d1e7899595" providerId="ADAL" clId="{99AC7B00-03D2-4EA9-9885-E6BAC7EFCED9}" dt="2026-05-15T16:10:28.524" v="1522" actId="20577"/>
          <ac:spMkLst>
            <pc:docMk/>
            <pc:sldMk cId="1449688235" sldId="1120"/>
            <ac:spMk id="12" creationId="{D5ED136F-C0E8-5651-2163-66CA376B58DA}"/>
          </ac:spMkLst>
        </pc:spChg>
        <pc:spChg chg="add del mod">
          <ac:chgData name="Christopher Rocks" userId="e01f74f6-e5bb-4f97-9059-97d1e7899595" providerId="ADAL" clId="{99AC7B00-03D2-4EA9-9885-E6BAC7EFCED9}" dt="2026-05-15T16:03:32.893" v="1399" actId="478"/>
          <ac:spMkLst>
            <pc:docMk/>
            <pc:sldMk cId="1449688235" sldId="1120"/>
            <ac:spMk id="13" creationId="{4DF9A726-878C-9A92-A819-D7E1E9EF45FF}"/>
          </ac:spMkLst>
        </pc:spChg>
        <pc:spChg chg="add mod">
          <ac:chgData name="Christopher Rocks" userId="e01f74f6-e5bb-4f97-9059-97d1e7899595" providerId="ADAL" clId="{99AC7B00-03D2-4EA9-9885-E6BAC7EFCED9}" dt="2026-05-15T16:03:11.660" v="1398" actId="14100"/>
          <ac:spMkLst>
            <pc:docMk/>
            <pc:sldMk cId="1449688235" sldId="1120"/>
            <ac:spMk id="15" creationId="{65372A5E-E11C-C13C-C761-80781714401C}"/>
          </ac:spMkLst>
        </pc:spChg>
      </pc:sldChg>
      <pc:sldChg chg="modSp mod">
        <pc:chgData name="Christopher Rocks" userId="e01f74f6-e5bb-4f97-9059-97d1e7899595" providerId="ADAL" clId="{99AC7B00-03D2-4EA9-9885-E6BAC7EFCED9}" dt="2026-05-18T13:56:34.137" v="1597" actId="20577"/>
        <pc:sldMkLst>
          <pc:docMk/>
          <pc:sldMk cId="2960324638" sldId="1121"/>
        </pc:sldMkLst>
        <pc:spChg chg="mod">
          <ac:chgData name="Christopher Rocks" userId="e01f74f6-e5bb-4f97-9059-97d1e7899595" providerId="ADAL" clId="{99AC7B00-03D2-4EA9-9885-E6BAC7EFCED9}" dt="2026-05-18T13:56:34.137" v="1597" actId="20577"/>
          <ac:spMkLst>
            <pc:docMk/>
            <pc:sldMk cId="2960324638" sldId="1121"/>
            <ac:spMk id="3" creationId="{A0DCA68F-2625-D3B4-C70B-63AD8D3AD84B}"/>
          </ac:spMkLst>
        </pc:spChg>
      </pc:sldChg>
    </pc:docChg>
  </pc:docChgLst>
  <pc:docChgLst>
    <pc:chgData name="Katy Brown" userId="ba8427f2-2b67-4662-9ee0-e83a57b1ed3e" providerId="ADAL" clId="{2F2E07BD-B9EB-4295-91E8-6A8737114090}"/>
    <pc:docChg chg="addSld delSld modSld">
      <pc:chgData name="Katy Brown" userId="ba8427f2-2b67-4662-9ee0-e83a57b1ed3e" providerId="ADAL" clId="{2F2E07BD-B9EB-4295-91E8-6A8737114090}" dt="2026-05-13T08:14:59.360" v="1"/>
      <pc:docMkLst>
        <pc:docMk/>
      </pc:docMkLst>
      <pc:sldChg chg="add del">
        <pc:chgData name="Katy Brown" userId="ba8427f2-2b67-4662-9ee0-e83a57b1ed3e" providerId="ADAL" clId="{2F2E07BD-B9EB-4295-91E8-6A8737114090}" dt="2026-05-13T08:14:59.360" v="1"/>
        <pc:sldMkLst>
          <pc:docMk/>
          <pc:sldMk cId="801977563" sldId="1109"/>
        </pc:sldMkLst>
      </pc:sldChg>
    </pc:docChg>
  </pc:docChgLst>
  <pc:docChgLst>
    <pc:chgData name="Matthew Tibbles" userId="S::matthew.tibbles@london.gov.uk::8fc8efb9-7ac1-4149-bc2d-791d26890d48" providerId="AD" clId="Web-{45998468-D6E6-800E-FD90-A63FE683D1A0}"/>
    <pc:docChg chg="modSld">
      <pc:chgData name="Matthew Tibbles" userId="S::matthew.tibbles@london.gov.uk::8fc8efb9-7ac1-4149-bc2d-791d26890d48" providerId="AD" clId="Web-{45998468-D6E6-800E-FD90-A63FE683D1A0}" dt="2026-05-19T09:55:47.648" v="1912" actId="20577"/>
      <pc:docMkLst>
        <pc:docMk/>
      </pc:docMkLst>
      <pc:sldChg chg="modSp modCm">
        <pc:chgData name="Matthew Tibbles" userId="S::matthew.tibbles@london.gov.uk::8fc8efb9-7ac1-4149-bc2d-791d26890d48" providerId="AD" clId="Web-{45998468-D6E6-800E-FD90-A63FE683D1A0}" dt="2026-05-19T08:51:11.560" v="1586" actId="20577"/>
        <pc:sldMkLst>
          <pc:docMk/>
          <pc:sldMk cId="1750750698" sldId="1118"/>
        </pc:sldMkLst>
        <pc:spChg chg="mod">
          <ac:chgData name="Matthew Tibbles" userId="S::matthew.tibbles@london.gov.uk::8fc8efb9-7ac1-4149-bc2d-791d26890d48" providerId="AD" clId="Web-{45998468-D6E6-800E-FD90-A63FE683D1A0}" dt="2026-05-19T08:51:11.560" v="1586" actId="20577"/>
          <ac:spMkLst>
            <pc:docMk/>
            <pc:sldMk cId="1750750698" sldId="1118"/>
            <ac:spMk id="23" creationId="{D2F54820-00D3-0FC9-4EEB-3DFE2B0B15F9}"/>
          </ac:spMkLst>
        </pc:spChg>
        <pc:extLst>
          <p:ext xmlns:p="http://schemas.openxmlformats.org/presentationml/2006/main" uri="{D6D511B9-2390-475A-947B-AFAB55BFBCF1}">
            <pc226:cmChg xmlns:pc226="http://schemas.microsoft.com/office/powerpoint/2022/06/main/command" chg="mod">
              <pc226:chgData name="Matthew Tibbles" userId="S::matthew.tibbles@london.gov.uk::8fc8efb9-7ac1-4149-bc2d-791d26890d48" providerId="AD" clId="Web-{45998468-D6E6-800E-FD90-A63FE683D1A0}" dt="2026-05-19T08:51:11.560" v="1586" actId="20577"/>
              <pc2:cmMkLst xmlns:pc2="http://schemas.microsoft.com/office/powerpoint/2019/9/main/command">
                <pc:docMk/>
                <pc:sldMk cId="1750750698" sldId="1118"/>
                <pc2:cmMk id="{62F9493D-91D7-4D73-A857-C45F0AD57C24}"/>
              </pc2:cmMkLst>
            </pc226:cmChg>
            <pc226:cmChg xmlns:pc226="http://schemas.microsoft.com/office/powerpoint/2022/06/main/command" chg="mod">
              <pc226:chgData name="Matthew Tibbles" userId="S::matthew.tibbles@london.gov.uk::8fc8efb9-7ac1-4149-bc2d-791d26890d48" providerId="AD" clId="Web-{45998468-D6E6-800E-FD90-A63FE683D1A0}" dt="2026-05-19T08:51:11.560" v="1586" actId="20577"/>
              <pc2:cmMkLst xmlns:pc2="http://schemas.microsoft.com/office/powerpoint/2019/9/main/command">
                <pc:docMk/>
                <pc:sldMk cId="1750750698" sldId="1118"/>
                <pc2:cmMk id="{A06B74D3-EAA7-4BD1-8DCC-14D7EFEDA156}"/>
              </pc2:cmMkLst>
            </pc226:cmChg>
          </p:ext>
        </pc:extLst>
      </pc:sldChg>
      <pc:sldChg chg="addSp delSp modSp">
        <pc:chgData name="Matthew Tibbles" userId="S::matthew.tibbles@london.gov.uk::8fc8efb9-7ac1-4149-bc2d-791d26890d48" providerId="AD" clId="Web-{45998468-D6E6-800E-FD90-A63FE683D1A0}" dt="2026-05-19T08:54:01.175" v="1751" actId="20577"/>
        <pc:sldMkLst>
          <pc:docMk/>
          <pc:sldMk cId="3900343468" sldId="1119"/>
        </pc:sldMkLst>
        <pc:spChg chg="mod">
          <ac:chgData name="Matthew Tibbles" userId="S::matthew.tibbles@london.gov.uk::8fc8efb9-7ac1-4149-bc2d-791d26890d48" providerId="AD" clId="Web-{45998468-D6E6-800E-FD90-A63FE683D1A0}" dt="2026-05-19T08:30:55.615" v="12" actId="20577"/>
          <ac:spMkLst>
            <pc:docMk/>
            <pc:sldMk cId="3900343468" sldId="1119"/>
            <ac:spMk id="2" creationId="{2372D9AE-A82F-4458-C726-3527EE54152B}"/>
          </ac:spMkLst>
        </pc:spChg>
        <pc:spChg chg="del mod">
          <ac:chgData name="Matthew Tibbles" userId="S::matthew.tibbles@london.gov.uk::8fc8efb9-7ac1-4149-bc2d-791d26890d48" providerId="AD" clId="Web-{45998468-D6E6-800E-FD90-A63FE683D1A0}" dt="2026-05-19T08:37:29.346" v="424"/>
          <ac:spMkLst>
            <pc:docMk/>
            <pc:sldMk cId="3900343468" sldId="1119"/>
            <ac:spMk id="3" creationId="{7DC54FD4-4293-1ED7-F84B-055B4A84EE80}"/>
          </ac:spMkLst>
        </pc:spChg>
        <pc:spChg chg="del">
          <ac:chgData name="Matthew Tibbles" userId="S::matthew.tibbles@london.gov.uk::8fc8efb9-7ac1-4149-bc2d-791d26890d48" providerId="AD" clId="Web-{45998468-D6E6-800E-FD90-A63FE683D1A0}" dt="2026-05-19T08:28:45.985" v="0"/>
          <ac:spMkLst>
            <pc:docMk/>
            <pc:sldMk cId="3900343468" sldId="1119"/>
            <ac:spMk id="4" creationId="{B78B8E05-390F-C04E-2147-C6C1C130EFAA}"/>
          </ac:spMkLst>
        </pc:spChg>
        <pc:spChg chg="add del mod">
          <ac:chgData name="Matthew Tibbles" userId="S::matthew.tibbles@london.gov.uk::8fc8efb9-7ac1-4149-bc2d-791d26890d48" providerId="AD" clId="Web-{45998468-D6E6-800E-FD90-A63FE683D1A0}" dt="2026-05-19T08:37:39.972" v="427"/>
          <ac:spMkLst>
            <pc:docMk/>
            <pc:sldMk cId="3900343468" sldId="1119"/>
            <ac:spMk id="7" creationId="{BB62C914-BFF6-A913-9CAA-534337FC1738}"/>
          </ac:spMkLst>
        </pc:spChg>
        <pc:spChg chg="add mod">
          <ac:chgData name="Matthew Tibbles" userId="S::matthew.tibbles@london.gov.uk::8fc8efb9-7ac1-4149-bc2d-791d26890d48" providerId="AD" clId="Web-{45998468-D6E6-800E-FD90-A63FE683D1A0}" dt="2026-05-19T08:54:01.175" v="1751" actId="20577"/>
          <ac:spMkLst>
            <pc:docMk/>
            <pc:sldMk cId="3900343468" sldId="1119"/>
            <ac:spMk id="9" creationId="{70301920-408E-38D0-0684-5BBB6D4637E9}"/>
          </ac:spMkLst>
        </pc:spChg>
        <pc:picChg chg="add mod">
          <ac:chgData name="Matthew Tibbles" userId="S::matthew.tibbles@london.gov.uk::8fc8efb9-7ac1-4149-bc2d-791d26890d48" providerId="AD" clId="Web-{45998468-D6E6-800E-FD90-A63FE683D1A0}" dt="2026-05-19T08:30:36.958" v="3" actId="1076"/>
          <ac:picMkLst>
            <pc:docMk/>
            <pc:sldMk cId="3900343468" sldId="1119"/>
            <ac:picMk id="5" creationId="{E09847F3-2C8E-7A26-575D-6F28F563BA24}"/>
          </ac:picMkLst>
        </pc:picChg>
      </pc:sldChg>
      <pc:sldChg chg="modSp">
        <pc:chgData name="Matthew Tibbles" userId="S::matthew.tibbles@london.gov.uk::8fc8efb9-7ac1-4149-bc2d-791d26890d48" providerId="AD" clId="Web-{45998468-D6E6-800E-FD90-A63FE683D1A0}" dt="2026-05-19T09:55:47.648" v="1912" actId="20577"/>
        <pc:sldMkLst>
          <pc:docMk/>
          <pc:sldMk cId="1449688235" sldId="1120"/>
        </pc:sldMkLst>
        <pc:spChg chg="mod">
          <ac:chgData name="Matthew Tibbles" userId="S::matthew.tibbles@london.gov.uk::8fc8efb9-7ac1-4149-bc2d-791d26890d48" providerId="AD" clId="Web-{45998468-D6E6-800E-FD90-A63FE683D1A0}" dt="2026-05-19T09:55:47.648" v="1912" actId="20577"/>
          <ac:spMkLst>
            <pc:docMk/>
            <pc:sldMk cId="1449688235" sldId="1120"/>
            <ac:spMk id="4" creationId="{77A947A4-DB13-8E2D-1853-141DE450305E}"/>
          </ac:spMkLst>
        </pc:spChg>
      </pc:sldChg>
      <pc:sldChg chg="modSp">
        <pc:chgData name="Matthew Tibbles" userId="S::matthew.tibbles@london.gov.uk::8fc8efb9-7ac1-4149-bc2d-791d26890d48" providerId="AD" clId="Web-{45998468-D6E6-800E-FD90-A63FE683D1A0}" dt="2026-05-19T09:39:19.552" v="1904" actId="20577"/>
        <pc:sldMkLst>
          <pc:docMk/>
          <pc:sldMk cId="2960324638" sldId="1121"/>
        </pc:sldMkLst>
        <pc:spChg chg="mod">
          <ac:chgData name="Matthew Tibbles" userId="S::matthew.tibbles@london.gov.uk::8fc8efb9-7ac1-4149-bc2d-791d26890d48" providerId="AD" clId="Web-{45998468-D6E6-800E-FD90-A63FE683D1A0}" dt="2026-05-19T08:50:51.357" v="1573" actId="20577"/>
          <ac:spMkLst>
            <pc:docMk/>
            <pc:sldMk cId="2960324638" sldId="1121"/>
            <ac:spMk id="3" creationId="{A0DCA68F-2625-D3B4-C70B-63AD8D3AD84B}"/>
          </ac:spMkLst>
        </pc:spChg>
        <pc:spChg chg="mod">
          <ac:chgData name="Matthew Tibbles" userId="S::matthew.tibbles@london.gov.uk::8fc8efb9-7ac1-4149-bc2d-791d26890d48" providerId="AD" clId="Web-{45998468-D6E6-800E-FD90-A63FE683D1A0}" dt="2026-05-19T09:39:19.552" v="1904" actId="20577"/>
          <ac:spMkLst>
            <pc:docMk/>
            <pc:sldMk cId="2960324638" sldId="1121"/>
            <ac:spMk id="6" creationId="{D8D478D5-6932-405A-8F79-6671DBCE18C9}"/>
          </ac:spMkLst>
        </pc:spChg>
      </pc:sldChg>
    </pc:docChg>
  </pc:docChgLst>
  <pc:docChgLst>
    <pc:chgData name="Matthew Tibbles" userId="S::matthew.tibbles@london.gov.uk::8fc8efb9-7ac1-4149-bc2d-791d26890d48" providerId="AD" clId="Web-{3454775A-7FBD-B715-B348-32E316059E2E}"/>
    <pc:docChg chg="addSld delSld modSld">
      <pc:chgData name="Matthew Tibbles" userId="S::matthew.tibbles@london.gov.uk::8fc8efb9-7ac1-4149-bc2d-791d26890d48" providerId="AD" clId="Web-{3454775A-7FBD-B715-B348-32E316059E2E}" dt="2026-05-15T19:31:44.389" v="3562" actId="20577"/>
      <pc:docMkLst>
        <pc:docMk/>
      </pc:docMkLst>
      <pc:sldChg chg="modSp add del">
        <pc:chgData name="Matthew Tibbles" userId="S::matthew.tibbles@london.gov.uk::8fc8efb9-7ac1-4149-bc2d-791d26890d48" providerId="AD" clId="Web-{3454775A-7FBD-B715-B348-32E316059E2E}" dt="2026-05-15T15:05:57.003" v="1018" actId="20577"/>
        <pc:sldMkLst>
          <pc:docMk/>
          <pc:sldMk cId="2078649604" sldId="1001"/>
        </pc:sldMkLst>
        <pc:spChg chg="mod">
          <ac:chgData name="Matthew Tibbles" userId="S::matthew.tibbles@london.gov.uk::8fc8efb9-7ac1-4149-bc2d-791d26890d48" providerId="AD" clId="Web-{3454775A-7FBD-B715-B348-32E316059E2E}" dt="2026-05-15T15:05:57.003" v="1018" actId="20577"/>
          <ac:spMkLst>
            <pc:docMk/>
            <pc:sldMk cId="2078649604" sldId="1001"/>
            <ac:spMk id="6" creationId="{94AEA0FB-D232-ADD8-A9B8-8F4E4AE16E58}"/>
          </ac:spMkLst>
        </pc:spChg>
      </pc:sldChg>
      <pc:sldChg chg="modSp del">
        <pc:chgData name="Matthew Tibbles" userId="S::matthew.tibbles@london.gov.uk::8fc8efb9-7ac1-4149-bc2d-791d26890d48" providerId="AD" clId="Web-{3454775A-7FBD-B715-B348-32E316059E2E}" dt="2026-05-15T16:19:47.566" v="1024"/>
        <pc:sldMkLst>
          <pc:docMk/>
          <pc:sldMk cId="2560663841" sldId="1070"/>
        </pc:sldMkLst>
        <pc:spChg chg="mod">
          <ac:chgData name="Matthew Tibbles" userId="S::matthew.tibbles@london.gov.uk::8fc8efb9-7ac1-4149-bc2d-791d26890d48" providerId="AD" clId="Web-{3454775A-7FBD-B715-B348-32E316059E2E}" dt="2026-05-15T15:02:44.076" v="964" actId="20577"/>
          <ac:spMkLst>
            <pc:docMk/>
            <pc:sldMk cId="2560663841" sldId="1070"/>
            <ac:spMk id="2" creationId="{6DE87A49-B0F4-4AA3-A95E-435D8D222AFA}"/>
          </ac:spMkLst>
        </pc:spChg>
        <pc:spChg chg="mod">
          <ac:chgData name="Matthew Tibbles" userId="S::matthew.tibbles@london.gov.uk::8fc8efb9-7ac1-4149-bc2d-791d26890d48" providerId="AD" clId="Web-{3454775A-7FBD-B715-B348-32E316059E2E}" dt="2026-05-15T15:03:59.688" v="1005" actId="20577"/>
          <ac:spMkLst>
            <pc:docMk/>
            <pc:sldMk cId="2560663841" sldId="1070"/>
            <ac:spMk id="3" creationId="{22F6EBEF-8C27-715D-B61D-8277ABF316E0}"/>
          </ac:spMkLst>
        </pc:spChg>
      </pc:sldChg>
      <pc:sldChg chg="modSp del modCm">
        <pc:chgData name="Matthew Tibbles" userId="S::matthew.tibbles@london.gov.uk::8fc8efb9-7ac1-4149-bc2d-791d26890d48" providerId="AD" clId="Web-{3454775A-7FBD-B715-B348-32E316059E2E}" dt="2026-05-15T17:04:07.744" v="1700"/>
        <pc:sldMkLst>
          <pc:docMk/>
          <pc:sldMk cId="410490548" sldId="1108"/>
        </pc:sldMkLst>
        <pc:spChg chg="mod">
          <ac:chgData name="Matthew Tibbles" userId="S::matthew.tibbles@london.gov.uk::8fc8efb9-7ac1-4149-bc2d-791d26890d48" providerId="AD" clId="Web-{3454775A-7FBD-B715-B348-32E316059E2E}" dt="2026-05-15T16:56:12.777" v="1518" actId="20577"/>
          <ac:spMkLst>
            <pc:docMk/>
            <pc:sldMk cId="410490548" sldId="1108"/>
            <ac:spMk id="3" creationId="{87CFD228-F3E7-37A3-E0A1-B601D8C04A52}"/>
          </ac:spMkLst>
        </pc:spChg>
        <pc:extLst>
          <p:ext xmlns:p="http://schemas.openxmlformats.org/presentationml/2006/main" uri="{D6D511B9-2390-475A-947B-AFAB55BFBCF1}">
            <pc226:cmChg xmlns:pc226="http://schemas.microsoft.com/office/powerpoint/2022/06/main/command" chg="mod">
              <pc226:chgData name="Matthew Tibbles" userId="S::matthew.tibbles@london.gov.uk::8fc8efb9-7ac1-4149-bc2d-791d26890d48" providerId="AD" clId="Web-{3454775A-7FBD-B715-B348-32E316059E2E}" dt="2026-05-15T16:56:12.777" v="1518" actId="20577"/>
              <pc2:cmMkLst xmlns:pc2="http://schemas.microsoft.com/office/powerpoint/2019/9/main/command">
                <pc:docMk/>
                <pc:sldMk cId="410490548" sldId="1108"/>
                <pc2:cmMk id="{9AB8441F-1549-4EE9-AAD3-01575F0E17ED}"/>
              </pc2:cmMkLst>
            </pc226:cmChg>
          </p:ext>
        </pc:extLst>
      </pc:sldChg>
      <pc:sldChg chg="addSp delSp modSp modCm modNotes">
        <pc:chgData name="Matthew Tibbles" userId="S::matthew.tibbles@london.gov.uk::8fc8efb9-7ac1-4149-bc2d-791d26890d48" providerId="AD" clId="Web-{3454775A-7FBD-B715-B348-32E316059E2E}" dt="2026-05-15T19:31:44.389" v="3562" actId="20577"/>
        <pc:sldMkLst>
          <pc:docMk/>
          <pc:sldMk cId="1750750698" sldId="1118"/>
        </pc:sldMkLst>
        <pc:spChg chg="mod">
          <ac:chgData name="Matthew Tibbles" userId="S::matthew.tibbles@london.gov.uk::8fc8efb9-7ac1-4149-bc2d-791d26890d48" providerId="AD" clId="Web-{3454775A-7FBD-B715-B348-32E316059E2E}" dt="2026-05-15T18:53:33.031" v="3242" actId="20577"/>
          <ac:spMkLst>
            <pc:docMk/>
            <pc:sldMk cId="1750750698" sldId="1118"/>
            <ac:spMk id="3" creationId="{786D2EEE-EE51-92C9-0261-3568138B0019}"/>
          </ac:spMkLst>
        </pc:spChg>
        <pc:spChg chg="add del mod">
          <ac:chgData name="Matthew Tibbles" userId="S::matthew.tibbles@london.gov.uk::8fc8efb9-7ac1-4149-bc2d-791d26890d48" providerId="AD" clId="Web-{3454775A-7FBD-B715-B348-32E316059E2E}" dt="2026-05-15T18:53:53.079" v="3246"/>
          <ac:spMkLst>
            <pc:docMk/>
            <pc:sldMk cId="1750750698" sldId="1118"/>
            <ac:spMk id="4" creationId="{25DEA30D-BEBB-4B01-40E8-52ECE1ED2C7B}"/>
          </ac:spMkLst>
        </pc:spChg>
        <pc:spChg chg="del">
          <ac:chgData name="Matthew Tibbles" userId="S::matthew.tibbles@london.gov.uk::8fc8efb9-7ac1-4149-bc2d-791d26890d48" providerId="AD" clId="Web-{3454775A-7FBD-B715-B348-32E316059E2E}" dt="2026-05-15T18:53:35.422" v="3243"/>
          <ac:spMkLst>
            <pc:docMk/>
            <pc:sldMk cId="1750750698" sldId="1118"/>
            <ac:spMk id="5" creationId="{069BE436-F05A-7C28-CA59-DAA5FC37588D}"/>
          </ac:spMkLst>
        </pc:spChg>
        <pc:spChg chg="add del">
          <ac:chgData name="Matthew Tibbles" userId="S::matthew.tibbles@london.gov.uk::8fc8efb9-7ac1-4149-bc2d-791d26890d48" providerId="AD" clId="Web-{3454775A-7FBD-B715-B348-32E316059E2E}" dt="2026-05-15T19:03:10.935" v="3289"/>
          <ac:spMkLst>
            <pc:docMk/>
            <pc:sldMk cId="1750750698" sldId="1118"/>
            <ac:spMk id="6" creationId="{19EFEA8E-75A4-6A59-D958-A51D8BC45EA9}"/>
          </ac:spMkLst>
        </pc:spChg>
        <pc:spChg chg="add del mod">
          <ac:chgData name="Matthew Tibbles" userId="S::matthew.tibbles@london.gov.uk::8fc8efb9-7ac1-4149-bc2d-791d26890d48" providerId="AD" clId="Web-{3454775A-7FBD-B715-B348-32E316059E2E}" dt="2026-05-15T19:05:14.426" v="3297"/>
          <ac:spMkLst>
            <pc:docMk/>
            <pc:sldMk cId="1750750698" sldId="1118"/>
            <ac:spMk id="8" creationId="{377045A0-26FF-1374-A54E-D8727D3E6A66}"/>
          </ac:spMkLst>
        </pc:spChg>
        <pc:spChg chg="add del mod">
          <ac:chgData name="Matthew Tibbles" userId="S::matthew.tibbles@london.gov.uk::8fc8efb9-7ac1-4149-bc2d-791d26890d48" providerId="AD" clId="Web-{3454775A-7FBD-B715-B348-32E316059E2E}" dt="2026-05-15T19:05:19.926" v="3298"/>
          <ac:spMkLst>
            <pc:docMk/>
            <pc:sldMk cId="1750750698" sldId="1118"/>
            <ac:spMk id="9" creationId="{CFBD271F-2CE5-6710-DF8F-A9F1D9CAE615}"/>
          </ac:spMkLst>
        </pc:spChg>
        <pc:spChg chg="add del">
          <ac:chgData name="Matthew Tibbles" userId="S::matthew.tibbles@london.gov.uk::8fc8efb9-7ac1-4149-bc2d-791d26890d48" providerId="AD" clId="Web-{3454775A-7FBD-B715-B348-32E316059E2E}" dt="2026-05-15T19:23:10.652" v="3336"/>
          <ac:spMkLst>
            <pc:docMk/>
            <pc:sldMk cId="1750750698" sldId="1118"/>
            <ac:spMk id="19" creationId="{59CAE2AB-B965-FC96-9F1F-0FF332C784F5}"/>
          </ac:spMkLst>
        </pc:spChg>
        <pc:spChg chg="add del">
          <ac:chgData name="Matthew Tibbles" userId="S::matthew.tibbles@london.gov.uk::8fc8efb9-7ac1-4149-bc2d-791d26890d48" providerId="AD" clId="Web-{3454775A-7FBD-B715-B348-32E316059E2E}" dt="2026-05-15T19:23:46.373" v="3338"/>
          <ac:spMkLst>
            <pc:docMk/>
            <pc:sldMk cId="1750750698" sldId="1118"/>
            <ac:spMk id="20" creationId="{884AFA64-9AAE-FE26-6F56-FAE10F9CA97E}"/>
          </ac:spMkLst>
        </pc:spChg>
        <pc:spChg chg="add del mod">
          <ac:chgData name="Matthew Tibbles" userId="S::matthew.tibbles@london.gov.uk::8fc8efb9-7ac1-4149-bc2d-791d26890d48" providerId="AD" clId="Web-{3454775A-7FBD-B715-B348-32E316059E2E}" dt="2026-05-15T19:23:55.530" v="3342"/>
          <ac:spMkLst>
            <pc:docMk/>
            <pc:sldMk cId="1750750698" sldId="1118"/>
            <ac:spMk id="21" creationId="{1841AA77-D5FD-BA3C-B522-4C81F38EA7AA}"/>
          </ac:spMkLst>
        </pc:spChg>
        <pc:spChg chg="add mod">
          <ac:chgData name="Matthew Tibbles" userId="S::matthew.tibbles@london.gov.uk::8fc8efb9-7ac1-4149-bc2d-791d26890d48" providerId="AD" clId="Web-{3454775A-7FBD-B715-B348-32E316059E2E}" dt="2026-05-15T19:31:44.389" v="3562" actId="20577"/>
          <ac:spMkLst>
            <pc:docMk/>
            <pc:sldMk cId="1750750698" sldId="1118"/>
            <ac:spMk id="23" creationId="{D2F54820-00D3-0FC9-4EEB-3DFE2B0B15F9}"/>
          </ac:spMkLst>
        </pc:spChg>
        <pc:picChg chg="add del mod">
          <ac:chgData name="Matthew Tibbles" userId="S::matthew.tibbles@london.gov.uk::8fc8efb9-7ac1-4149-bc2d-791d26890d48" providerId="AD" clId="Web-{3454775A-7FBD-B715-B348-32E316059E2E}" dt="2026-05-15T18:59:31.181" v="3253"/>
          <ac:picMkLst>
            <pc:docMk/>
            <pc:sldMk cId="1750750698" sldId="1118"/>
            <ac:picMk id="10" creationId="{43648679-AD94-D7A7-FC2C-FC63A4DC74BB}"/>
          </ac:picMkLst>
        </pc:picChg>
        <pc:picChg chg="add del mod">
          <ac:chgData name="Matthew Tibbles" userId="S::matthew.tibbles@london.gov.uk::8fc8efb9-7ac1-4149-bc2d-791d26890d48" providerId="AD" clId="Web-{3454775A-7FBD-B715-B348-32E316059E2E}" dt="2026-05-15T18:59:48.431" v="3257"/>
          <ac:picMkLst>
            <pc:docMk/>
            <pc:sldMk cId="1750750698" sldId="1118"/>
            <ac:picMk id="11" creationId="{912F2AEC-0E1F-307F-78FA-E585D73EA46E}"/>
          </ac:picMkLst>
        </pc:picChg>
        <pc:picChg chg="add del mod">
          <ac:chgData name="Matthew Tibbles" userId="S::matthew.tibbles@london.gov.uk::8fc8efb9-7ac1-4149-bc2d-791d26890d48" providerId="AD" clId="Web-{3454775A-7FBD-B715-B348-32E316059E2E}" dt="2026-05-15T19:00:54.073" v="3263"/>
          <ac:picMkLst>
            <pc:docMk/>
            <pc:sldMk cId="1750750698" sldId="1118"/>
            <ac:picMk id="12" creationId="{9694597F-6300-C790-C34D-9D56EC994074}"/>
          </ac:picMkLst>
        </pc:picChg>
        <pc:picChg chg="add del mod">
          <ac:chgData name="Matthew Tibbles" userId="S::matthew.tibbles@london.gov.uk::8fc8efb9-7ac1-4149-bc2d-791d26890d48" providerId="AD" clId="Web-{3454775A-7FBD-B715-B348-32E316059E2E}" dt="2026-05-15T19:04:37.985" v="3290"/>
          <ac:picMkLst>
            <pc:docMk/>
            <pc:sldMk cId="1750750698" sldId="1118"/>
            <ac:picMk id="13" creationId="{B55A6C10-EC94-EEEA-7274-BE2667C3ABBE}"/>
          </ac:picMkLst>
        </pc:picChg>
        <pc:picChg chg="add del mod">
          <ac:chgData name="Matthew Tibbles" userId="S::matthew.tibbles@london.gov.uk::8fc8efb9-7ac1-4149-bc2d-791d26890d48" providerId="AD" clId="Web-{3454775A-7FBD-B715-B348-32E316059E2E}" dt="2026-05-15T19:20:35.893" v="3311"/>
          <ac:picMkLst>
            <pc:docMk/>
            <pc:sldMk cId="1750750698" sldId="1118"/>
            <ac:picMk id="14" creationId="{7648D24C-C652-FEA3-8FDF-E99239BE5EA6}"/>
          </ac:picMkLst>
        </pc:picChg>
        <pc:picChg chg="add del mod">
          <ac:chgData name="Matthew Tibbles" userId="S::matthew.tibbles@london.gov.uk::8fc8efb9-7ac1-4149-bc2d-791d26890d48" providerId="AD" clId="Web-{3454775A-7FBD-B715-B348-32E316059E2E}" dt="2026-05-15T19:14:06.119" v="3305"/>
          <ac:picMkLst>
            <pc:docMk/>
            <pc:sldMk cId="1750750698" sldId="1118"/>
            <ac:picMk id="15" creationId="{8F39475C-7023-9A10-633C-40A77112F85E}"/>
          </ac:picMkLst>
        </pc:picChg>
        <pc:picChg chg="add del mod">
          <ac:chgData name="Matthew Tibbles" userId="S::matthew.tibbles@london.gov.uk::8fc8efb9-7ac1-4149-bc2d-791d26890d48" providerId="AD" clId="Web-{3454775A-7FBD-B715-B348-32E316059E2E}" dt="2026-05-15T19:20:37.018" v="3312"/>
          <ac:picMkLst>
            <pc:docMk/>
            <pc:sldMk cId="1750750698" sldId="1118"/>
            <ac:picMk id="16" creationId="{9447DD43-F69F-A181-F6DA-A33868DB6009}"/>
          </ac:picMkLst>
        </pc:picChg>
        <pc:picChg chg="add mod">
          <ac:chgData name="Matthew Tibbles" userId="S::matthew.tibbles@london.gov.uk::8fc8efb9-7ac1-4149-bc2d-791d26890d48" providerId="AD" clId="Web-{3454775A-7FBD-B715-B348-32E316059E2E}" dt="2026-05-15T19:22:33.212" v="3331" actId="14100"/>
          <ac:picMkLst>
            <pc:docMk/>
            <pc:sldMk cId="1750750698" sldId="1118"/>
            <ac:picMk id="17" creationId="{F304C1CE-C6B2-A59E-825D-D7B3B0836BC2}"/>
          </ac:picMkLst>
        </pc:picChg>
        <pc:picChg chg="add mod">
          <ac:chgData name="Matthew Tibbles" userId="S::matthew.tibbles@london.gov.uk::8fc8efb9-7ac1-4149-bc2d-791d26890d48" providerId="AD" clId="Web-{3454775A-7FBD-B715-B348-32E316059E2E}" dt="2026-05-15T19:22:47.479" v="3334" actId="1076"/>
          <ac:picMkLst>
            <pc:docMk/>
            <pc:sldMk cId="1750750698" sldId="1118"/>
            <ac:picMk id="18" creationId="{9DA0A4C5-7227-2544-1F1B-1E91C16C5627}"/>
          </ac:picMkLst>
        </pc:picChg>
        <pc:extLst>
          <p:ext xmlns:p="http://schemas.openxmlformats.org/presentationml/2006/main" uri="{D6D511B9-2390-475A-947B-AFAB55BFBCF1}">
            <pc226:cmChg xmlns:pc226="http://schemas.microsoft.com/office/powerpoint/2022/06/main/command" chg="mod">
              <pc226:chgData name="Matthew Tibbles" userId="S::matthew.tibbles@london.gov.uk::8fc8efb9-7ac1-4149-bc2d-791d26890d48" providerId="AD" clId="Web-{3454775A-7FBD-B715-B348-32E316059E2E}" dt="2026-05-15T19:31:44.389" v="3562" actId="20577"/>
              <pc2:cmMkLst xmlns:pc2="http://schemas.microsoft.com/office/powerpoint/2019/9/main/command">
                <pc:docMk/>
                <pc:sldMk cId="1750750698" sldId="1118"/>
                <pc2:cmMk id="{62F9493D-91D7-4D73-A857-C45F0AD57C24}"/>
              </pc2:cmMkLst>
            </pc226:cmChg>
            <pc226:cmChg xmlns:pc226="http://schemas.microsoft.com/office/powerpoint/2022/06/main/command" chg="mod">
              <pc226:chgData name="Matthew Tibbles" userId="S::matthew.tibbles@london.gov.uk::8fc8efb9-7ac1-4149-bc2d-791d26890d48" providerId="AD" clId="Web-{3454775A-7FBD-B715-B348-32E316059E2E}" dt="2026-05-15T19:31:44.389" v="3562" actId="20577"/>
              <pc2:cmMkLst xmlns:pc2="http://schemas.microsoft.com/office/powerpoint/2019/9/main/command">
                <pc:docMk/>
                <pc:sldMk cId="1750750698" sldId="1118"/>
                <pc2:cmMk id="{A06B74D3-EAA7-4BD1-8DCC-14D7EFEDA156}"/>
              </pc2:cmMkLst>
            </pc226:cmChg>
          </p:ext>
        </pc:extLst>
      </pc:sldChg>
      <pc:sldChg chg="modSp modNotes">
        <pc:chgData name="Matthew Tibbles" userId="S::matthew.tibbles@london.gov.uk::8fc8efb9-7ac1-4149-bc2d-791d26890d48" providerId="AD" clId="Web-{3454775A-7FBD-B715-B348-32E316059E2E}" dt="2026-05-15T18:59:22.852" v="3251" actId="20577"/>
        <pc:sldMkLst>
          <pc:docMk/>
          <pc:sldMk cId="1449688235" sldId="1120"/>
        </pc:sldMkLst>
        <pc:spChg chg="mod">
          <ac:chgData name="Matthew Tibbles" userId="S::matthew.tibbles@london.gov.uk::8fc8efb9-7ac1-4149-bc2d-791d26890d48" providerId="AD" clId="Web-{3454775A-7FBD-B715-B348-32E316059E2E}" dt="2026-05-15T18:59:22.852" v="3251" actId="20577"/>
          <ac:spMkLst>
            <pc:docMk/>
            <pc:sldMk cId="1449688235" sldId="1120"/>
            <ac:spMk id="6" creationId="{FE985D75-A3AC-7858-1205-B3727B47B59B}"/>
          </ac:spMkLst>
        </pc:spChg>
      </pc:sldChg>
      <pc:sldChg chg="addSp delSp modSp add replId modNotes">
        <pc:chgData name="Matthew Tibbles" userId="S::matthew.tibbles@london.gov.uk::8fc8efb9-7ac1-4149-bc2d-791d26890d48" providerId="AD" clId="Web-{3454775A-7FBD-B715-B348-32E316059E2E}" dt="2026-05-15T18:14:17.979" v="3235" actId="1076"/>
        <pc:sldMkLst>
          <pc:docMk/>
          <pc:sldMk cId="2960324638" sldId="1121"/>
        </pc:sldMkLst>
        <pc:spChg chg="mod">
          <ac:chgData name="Matthew Tibbles" userId="S::matthew.tibbles@london.gov.uk::8fc8efb9-7ac1-4149-bc2d-791d26890d48" providerId="AD" clId="Web-{3454775A-7FBD-B715-B348-32E316059E2E}" dt="2026-05-15T16:57:29.249" v="1567" actId="20577"/>
          <ac:spMkLst>
            <pc:docMk/>
            <pc:sldMk cId="2960324638" sldId="1121"/>
            <ac:spMk id="2" creationId="{A2345075-3961-5EBD-0F2D-B600E8DCF11B}"/>
          </ac:spMkLst>
        </pc:spChg>
        <pc:spChg chg="add mod">
          <ac:chgData name="Matthew Tibbles" userId="S::matthew.tibbles@london.gov.uk::8fc8efb9-7ac1-4149-bc2d-791d26890d48" providerId="AD" clId="Web-{3454775A-7FBD-B715-B348-32E316059E2E}" dt="2026-05-15T18:13:57.744" v="3231" actId="1076"/>
          <ac:spMkLst>
            <pc:docMk/>
            <pc:sldMk cId="2960324638" sldId="1121"/>
            <ac:spMk id="3" creationId="{A0DCA68F-2625-D3B4-C70B-63AD8D3AD84B}"/>
          </ac:spMkLst>
        </pc:spChg>
        <pc:spChg chg="mod">
          <ac:chgData name="Matthew Tibbles" userId="S::matthew.tibbles@london.gov.uk::8fc8efb9-7ac1-4149-bc2d-791d26890d48" providerId="AD" clId="Web-{3454775A-7FBD-B715-B348-32E316059E2E}" dt="2026-05-15T18:14:17.979" v="3235" actId="1076"/>
          <ac:spMkLst>
            <pc:docMk/>
            <pc:sldMk cId="2960324638" sldId="1121"/>
            <ac:spMk id="6" creationId="{D8D478D5-6932-405A-8F79-6671DBCE18C9}"/>
          </ac:spMkLst>
        </pc:spChg>
        <pc:spChg chg="del mod">
          <ac:chgData name="Matthew Tibbles" userId="S::matthew.tibbles@london.gov.uk::8fc8efb9-7ac1-4149-bc2d-791d26890d48" providerId="AD" clId="Web-{3454775A-7FBD-B715-B348-32E316059E2E}" dt="2026-05-15T17:02:31.539" v="1637"/>
          <ac:spMkLst>
            <pc:docMk/>
            <pc:sldMk cId="2960324638" sldId="1121"/>
            <ac:spMk id="11" creationId="{D5D1CC2B-A4D3-2260-2D2C-E077BF1BF0EB}"/>
          </ac:spMkLst>
        </pc:spChg>
        <pc:spChg chg="del">
          <ac:chgData name="Matthew Tibbles" userId="S::matthew.tibbles@london.gov.uk::8fc8efb9-7ac1-4149-bc2d-791d26890d48" providerId="AD" clId="Web-{3454775A-7FBD-B715-B348-32E316059E2E}" dt="2026-05-15T17:00:01.473" v="1602"/>
          <ac:spMkLst>
            <pc:docMk/>
            <pc:sldMk cId="2960324638" sldId="1121"/>
            <ac:spMk id="12" creationId="{5ABA775D-8E91-9164-F8C9-59F7459F7F3A}"/>
          </ac:spMkLst>
        </pc:spChg>
        <pc:spChg chg="del">
          <ac:chgData name="Matthew Tibbles" userId="S::matthew.tibbles@london.gov.uk::8fc8efb9-7ac1-4149-bc2d-791d26890d48" providerId="AD" clId="Web-{3454775A-7FBD-B715-B348-32E316059E2E}" dt="2026-05-15T17:01:35.631" v="1626"/>
          <ac:spMkLst>
            <pc:docMk/>
            <pc:sldMk cId="2960324638" sldId="1121"/>
            <ac:spMk id="15" creationId="{482B5033-3CB6-1826-8B8A-8227FA6DD2A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53459E-D3D2-4A8F-9F3A-D241F1A9645A}" type="doc">
      <dgm:prSet loTypeId="urn:microsoft.com/office/officeart/2005/8/layout/hProcess7" loCatId="process" qsTypeId="urn:microsoft.com/office/officeart/2005/8/quickstyle/simple1" qsCatId="simple" csTypeId="urn:microsoft.com/office/officeart/2005/8/colors/colorful2" csCatId="colorful" phldr="1"/>
      <dgm:spPr/>
      <dgm:t>
        <a:bodyPr/>
        <a:lstStyle/>
        <a:p>
          <a:endParaRPr lang="en-GB"/>
        </a:p>
      </dgm:t>
    </dgm:pt>
    <dgm:pt modelId="{1191BB03-1D4F-4229-9948-74A40AEF2B6C}">
      <dgm:prSet phldrT="[Text]"/>
      <dgm:spPr/>
      <dgm:t>
        <a:bodyPr/>
        <a:lstStyle/>
        <a:p>
          <a:r>
            <a:rPr lang="en-GB">
              <a:solidFill>
                <a:schemeClr val="tx1"/>
              </a:solidFill>
              <a:latin typeface="Arial" panose="020B0604020202020204" pitchFamily="34" charset="0"/>
              <a:cs typeface="Arial" panose="020B0604020202020204" pitchFamily="34" charset="0"/>
            </a:rPr>
            <a:t>INSIGHTS</a:t>
          </a:r>
        </a:p>
      </dgm:t>
    </dgm:pt>
    <dgm:pt modelId="{34EF4C48-EEA7-4F80-AE36-3F0F85D68C85}" type="parTrans" cxnId="{B3323F7D-69AC-4269-915E-2813FB8A721E}">
      <dgm:prSet/>
      <dgm:spPr/>
      <dgm:t>
        <a:bodyPr/>
        <a:lstStyle/>
        <a:p>
          <a:endParaRPr lang="en-GB"/>
        </a:p>
      </dgm:t>
    </dgm:pt>
    <dgm:pt modelId="{4C48D9DC-5150-4E2D-93D9-EA9EF2BF5D01}" type="sibTrans" cxnId="{B3323F7D-69AC-4269-915E-2813FB8A721E}">
      <dgm:prSet/>
      <dgm:spPr/>
      <dgm:t>
        <a:bodyPr/>
        <a:lstStyle/>
        <a:p>
          <a:endParaRPr lang="en-GB"/>
        </a:p>
      </dgm:t>
    </dgm:pt>
    <dgm:pt modelId="{57F96E15-E2A6-4677-AB8D-F9114DC6A1C0}">
      <dgm:prSet phldrT="[Text]" custT="1"/>
      <dgm:spPr/>
      <dgm:t>
        <a:bodyPr/>
        <a:lstStyle/>
        <a:p>
          <a:r>
            <a:rPr lang="en-GB" sz="3600">
              <a:latin typeface="Arial" panose="020B0604020202020204" pitchFamily="34" charset="0"/>
              <a:cs typeface="Arial" panose="020B0604020202020204" pitchFamily="34" charset="0"/>
            </a:rPr>
            <a:t>Overview of key data insights on benefit take-up rates in London</a:t>
          </a:r>
        </a:p>
      </dgm:t>
    </dgm:pt>
    <dgm:pt modelId="{47A61F51-94CB-473C-A74A-82C5FB73A968}" type="parTrans" cxnId="{9498F6EE-276C-41EE-AB69-B6F03C6B6708}">
      <dgm:prSet/>
      <dgm:spPr/>
      <dgm:t>
        <a:bodyPr/>
        <a:lstStyle/>
        <a:p>
          <a:endParaRPr lang="en-GB"/>
        </a:p>
      </dgm:t>
    </dgm:pt>
    <dgm:pt modelId="{51F9A1D6-904A-4E8D-A167-C21E99D59096}" type="sibTrans" cxnId="{9498F6EE-276C-41EE-AB69-B6F03C6B6708}">
      <dgm:prSet/>
      <dgm:spPr/>
      <dgm:t>
        <a:bodyPr/>
        <a:lstStyle/>
        <a:p>
          <a:endParaRPr lang="en-GB"/>
        </a:p>
      </dgm:t>
    </dgm:pt>
    <dgm:pt modelId="{EB2F0554-DBA3-4009-87F4-3F6A0E0E3F62}">
      <dgm:prSet phldrT="[Text]"/>
      <dgm:spPr/>
      <dgm:t>
        <a:bodyPr/>
        <a:lstStyle/>
        <a:p>
          <a:r>
            <a:rPr lang="en-GB">
              <a:solidFill>
                <a:schemeClr val="tx1"/>
              </a:solidFill>
              <a:latin typeface="Arial" panose="020B0604020202020204" pitchFamily="34" charset="0"/>
              <a:cs typeface="Arial" panose="020B0604020202020204" pitchFamily="34" charset="0"/>
            </a:rPr>
            <a:t>POLICY</a:t>
          </a:r>
        </a:p>
      </dgm:t>
    </dgm:pt>
    <dgm:pt modelId="{62ABC4E0-298B-4B56-9D70-7C510F576D58}" type="parTrans" cxnId="{4E020223-D03F-4C84-BEA7-966A5F2F763F}">
      <dgm:prSet/>
      <dgm:spPr/>
      <dgm:t>
        <a:bodyPr/>
        <a:lstStyle/>
        <a:p>
          <a:endParaRPr lang="en-GB"/>
        </a:p>
      </dgm:t>
    </dgm:pt>
    <dgm:pt modelId="{AC449D5E-889D-4388-864C-07EC98C8D13E}" type="sibTrans" cxnId="{4E020223-D03F-4C84-BEA7-966A5F2F763F}">
      <dgm:prSet/>
      <dgm:spPr/>
      <dgm:t>
        <a:bodyPr/>
        <a:lstStyle/>
        <a:p>
          <a:endParaRPr lang="en-GB"/>
        </a:p>
      </dgm:t>
    </dgm:pt>
    <dgm:pt modelId="{32C23DA1-CC1D-4DB1-8DF0-757D4ECB7B53}">
      <dgm:prSet phldrT="[Text]" custT="1"/>
      <dgm:spPr/>
      <dgm:t>
        <a:bodyPr/>
        <a:lstStyle/>
        <a:p>
          <a:r>
            <a:rPr lang="en-GB" sz="3600">
              <a:latin typeface="Arial" panose="020B0604020202020204" pitchFamily="34" charset="0"/>
              <a:cs typeface="Arial" panose="020B0604020202020204" pitchFamily="34" charset="0"/>
            </a:rPr>
            <a:t>Discuss policy applications of the data by the GLA</a:t>
          </a:r>
        </a:p>
      </dgm:t>
    </dgm:pt>
    <dgm:pt modelId="{AB17839C-49F2-4D4E-89BD-6F458F372004}" type="parTrans" cxnId="{4B231A06-20A9-49FE-AA76-E440B5012200}">
      <dgm:prSet/>
      <dgm:spPr/>
      <dgm:t>
        <a:bodyPr/>
        <a:lstStyle/>
        <a:p>
          <a:endParaRPr lang="en-GB"/>
        </a:p>
      </dgm:t>
    </dgm:pt>
    <dgm:pt modelId="{B3B3A931-F543-4951-A9FA-E46875F1C052}" type="sibTrans" cxnId="{4B231A06-20A9-49FE-AA76-E440B5012200}">
      <dgm:prSet/>
      <dgm:spPr/>
      <dgm:t>
        <a:bodyPr/>
        <a:lstStyle/>
        <a:p>
          <a:endParaRPr lang="en-GB"/>
        </a:p>
      </dgm:t>
    </dgm:pt>
    <dgm:pt modelId="{C08902D1-F9EC-4332-8039-50E0898A63E1}">
      <dgm:prSet phldrT="[Text]"/>
      <dgm:spPr/>
      <dgm:t>
        <a:bodyPr/>
        <a:lstStyle/>
        <a:p>
          <a:r>
            <a:rPr lang="en-GB">
              <a:solidFill>
                <a:schemeClr val="tx1"/>
              </a:solidFill>
              <a:latin typeface="Arial" panose="020B0604020202020204" pitchFamily="34" charset="0"/>
              <a:cs typeface="Arial" panose="020B0604020202020204" pitchFamily="34" charset="0"/>
            </a:rPr>
            <a:t>LESSONS</a:t>
          </a:r>
        </a:p>
      </dgm:t>
    </dgm:pt>
    <dgm:pt modelId="{E3D7FB39-8EF8-4517-A055-B1ADBB949BCE}" type="parTrans" cxnId="{95491D7F-FC39-4054-9B94-F59035F006C5}">
      <dgm:prSet/>
      <dgm:spPr/>
      <dgm:t>
        <a:bodyPr/>
        <a:lstStyle/>
        <a:p>
          <a:endParaRPr lang="en-GB"/>
        </a:p>
      </dgm:t>
    </dgm:pt>
    <dgm:pt modelId="{3F4F66A1-538F-4E31-9E18-B5E67252C603}" type="sibTrans" cxnId="{95491D7F-FC39-4054-9B94-F59035F006C5}">
      <dgm:prSet/>
      <dgm:spPr/>
      <dgm:t>
        <a:bodyPr/>
        <a:lstStyle/>
        <a:p>
          <a:endParaRPr lang="en-GB"/>
        </a:p>
      </dgm:t>
    </dgm:pt>
    <dgm:pt modelId="{414616FB-8E45-4CE2-A318-1E63715B3CA2}">
      <dgm:prSet phldrT="[Text]" custT="1"/>
      <dgm:spPr/>
      <dgm:t>
        <a:bodyPr/>
        <a:lstStyle/>
        <a:p>
          <a:r>
            <a:rPr lang="en-GB" sz="3600">
              <a:latin typeface="Arial" panose="020B0604020202020204" pitchFamily="34" charset="0"/>
              <a:cs typeface="Arial" panose="020B0604020202020204" pitchFamily="34" charset="0"/>
            </a:rPr>
            <a:t>Reflect on existing challenges and the way forward</a:t>
          </a:r>
        </a:p>
      </dgm:t>
    </dgm:pt>
    <dgm:pt modelId="{2ADD30CF-AB47-4D3D-9905-4B915C270BE1}" type="parTrans" cxnId="{DDA845ED-C5D8-4275-8598-E1F017EB8C30}">
      <dgm:prSet/>
      <dgm:spPr/>
      <dgm:t>
        <a:bodyPr/>
        <a:lstStyle/>
        <a:p>
          <a:endParaRPr lang="en-GB"/>
        </a:p>
      </dgm:t>
    </dgm:pt>
    <dgm:pt modelId="{2BE2C247-EA5A-46BA-98F1-F7E59A2FF5E3}" type="sibTrans" cxnId="{DDA845ED-C5D8-4275-8598-E1F017EB8C30}">
      <dgm:prSet/>
      <dgm:spPr/>
      <dgm:t>
        <a:bodyPr/>
        <a:lstStyle/>
        <a:p>
          <a:endParaRPr lang="en-GB"/>
        </a:p>
      </dgm:t>
    </dgm:pt>
    <dgm:pt modelId="{71EB4FE9-4955-4657-945F-9D33311EB096}" type="pres">
      <dgm:prSet presAssocID="{2353459E-D3D2-4A8F-9F3A-D241F1A9645A}" presName="Name0" presStyleCnt="0">
        <dgm:presLayoutVars>
          <dgm:dir/>
          <dgm:animLvl val="lvl"/>
          <dgm:resizeHandles val="exact"/>
        </dgm:presLayoutVars>
      </dgm:prSet>
      <dgm:spPr/>
    </dgm:pt>
    <dgm:pt modelId="{F5C80766-92F2-48C2-BAD6-43C12BA8D5A9}" type="pres">
      <dgm:prSet presAssocID="{1191BB03-1D4F-4229-9948-74A40AEF2B6C}" presName="compositeNode" presStyleCnt="0">
        <dgm:presLayoutVars>
          <dgm:bulletEnabled val="1"/>
        </dgm:presLayoutVars>
      </dgm:prSet>
      <dgm:spPr/>
    </dgm:pt>
    <dgm:pt modelId="{BF3A2686-A59E-423C-88EB-874114DD1F29}" type="pres">
      <dgm:prSet presAssocID="{1191BB03-1D4F-4229-9948-74A40AEF2B6C}" presName="bgRect" presStyleLbl="node1" presStyleIdx="0" presStyleCnt="3"/>
      <dgm:spPr/>
    </dgm:pt>
    <dgm:pt modelId="{D2C7A8B0-49A8-499D-B55C-6A253A30FECA}" type="pres">
      <dgm:prSet presAssocID="{1191BB03-1D4F-4229-9948-74A40AEF2B6C}" presName="parentNode" presStyleLbl="node1" presStyleIdx="0" presStyleCnt="3">
        <dgm:presLayoutVars>
          <dgm:chMax val="0"/>
          <dgm:bulletEnabled val="1"/>
        </dgm:presLayoutVars>
      </dgm:prSet>
      <dgm:spPr/>
    </dgm:pt>
    <dgm:pt modelId="{B75F3599-6DE2-43FD-B3E8-1EA418A4E42D}" type="pres">
      <dgm:prSet presAssocID="{1191BB03-1D4F-4229-9948-74A40AEF2B6C}" presName="childNode" presStyleLbl="node1" presStyleIdx="0" presStyleCnt="3">
        <dgm:presLayoutVars>
          <dgm:bulletEnabled val="1"/>
        </dgm:presLayoutVars>
      </dgm:prSet>
      <dgm:spPr/>
    </dgm:pt>
    <dgm:pt modelId="{6A7E9B66-8F33-45FC-B2F9-A471AA2E3EDB}" type="pres">
      <dgm:prSet presAssocID="{4C48D9DC-5150-4E2D-93D9-EA9EF2BF5D01}" presName="hSp" presStyleCnt="0"/>
      <dgm:spPr/>
    </dgm:pt>
    <dgm:pt modelId="{D26A6F44-4283-412C-B530-B33DCF6E4D68}" type="pres">
      <dgm:prSet presAssocID="{4C48D9DC-5150-4E2D-93D9-EA9EF2BF5D01}" presName="vProcSp" presStyleCnt="0"/>
      <dgm:spPr/>
    </dgm:pt>
    <dgm:pt modelId="{39499F64-6691-40EC-AD91-2B71F7866691}" type="pres">
      <dgm:prSet presAssocID="{4C48D9DC-5150-4E2D-93D9-EA9EF2BF5D01}" presName="vSp1" presStyleCnt="0"/>
      <dgm:spPr/>
    </dgm:pt>
    <dgm:pt modelId="{EAE4AA8D-327D-4E05-8827-FC33512096EC}" type="pres">
      <dgm:prSet presAssocID="{4C48D9DC-5150-4E2D-93D9-EA9EF2BF5D01}" presName="simulatedConn" presStyleLbl="solidFgAcc1" presStyleIdx="0" presStyleCnt="2"/>
      <dgm:spPr/>
    </dgm:pt>
    <dgm:pt modelId="{8519FC6D-EAC3-496F-9BEA-5F6479C535BE}" type="pres">
      <dgm:prSet presAssocID="{4C48D9DC-5150-4E2D-93D9-EA9EF2BF5D01}" presName="vSp2" presStyleCnt="0"/>
      <dgm:spPr/>
    </dgm:pt>
    <dgm:pt modelId="{4E3837BC-9F41-465B-80A0-6215C9FF9292}" type="pres">
      <dgm:prSet presAssocID="{4C48D9DC-5150-4E2D-93D9-EA9EF2BF5D01}" presName="sibTrans" presStyleCnt="0"/>
      <dgm:spPr/>
    </dgm:pt>
    <dgm:pt modelId="{83A05B46-A5A8-4A48-91F8-6EDE706E9B9A}" type="pres">
      <dgm:prSet presAssocID="{EB2F0554-DBA3-4009-87F4-3F6A0E0E3F62}" presName="compositeNode" presStyleCnt="0">
        <dgm:presLayoutVars>
          <dgm:bulletEnabled val="1"/>
        </dgm:presLayoutVars>
      </dgm:prSet>
      <dgm:spPr/>
    </dgm:pt>
    <dgm:pt modelId="{073C944A-65BA-43D0-811B-B105121237C9}" type="pres">
      <dgm:prSet presAssocID="{EB2F0554-DBA3-4009-87F4-3F6A0E0E3F62}" presName="bgRect" presStyleLbl="node1" presStyleIdx="1" presStyleCnt="3"/>
      <dgm:spPr/>
    </dgm:pt>
    <dgm:pt modelId="{0BCD60CD-7A83-4B28-80E0-F014DBB64F2E}" type="pres">
      <dgm:prSet presAssocID="{EB2F0554-DBA3-4009-87F4-3F6A0E0E3F62}" presName="parentNode" presStyleLbl="node1" presStyleIdx="1" presStyleCnt="3">
        <dgm:presLayoutVars>
          <dgm:chMax val="0"/>
          <dgm:bulletEnabled val="1"/>
        </dgm:presLayoutVars>
      </dgm:prSet>
      <dgm:spPr/>
    </dgm:pt>
    <dgm:pt modelId="{EC8AB84D-7EE4-4E55-A732-093888D7226B}" type="pres">
      <dgm:prSet presAssocID="{EB2F0554-DBA3-4009-87F4-3F6A0E0E3F62}" presName="childNode" presStyleLbl="node1" presStyleIdx="1" presStyleCnt="3">
        <dgm:presLayoutVars>
          <dgm:bulletEnabled val="1"/>
        </dgm:presLayoutVars>
      </dgm:prSet>
      <dgm:spPr/>
    </dgm:pt>
    <dgm:pt modelId="{201EA939-E885-4904-95E3-A38FA84DF50D}" type="pres">
      <dgm:prSet presAssocID="{AC449D5E-889D-4388-864C-07EC98C8D13E}" presName="hSp" presStyleCnt="0"/>
      <dgm:spPr/>
    </dgm:pt>
    <dgm:pt modelId="{A05E137E-32A1-4E01-809D-3AE53DFBAFD4}" type="pres">
      <dgm:prSet presAssocID="{AC449D5E-889D-4388-864C-07EC98C8D13E}" presName="vProcSp" presStyleCnt="0"/>
      <dgm:spPr/>
    </dgm:pt>
    <dgm:pt modelId="{7DB4E110-EBF2-4D26-9E60-89DEF88C867D}" type="pres">
      <dgm:prSet presAssocID="{AC449D5E-889D-4388-864C-07EC98C8D13E}" presName="vSp1" presStyleCnt="0"/>
      <dgm:spPr/>
    </dgm:pt>
    <dgm:pt modelId="{BD672383-B160-4017-8E3E-AB65222B733E}" type="pres">
      <dgm:prSet presAssocID="{AC449D5E-889D-4388-864C-07EC98C8D13E}" presName="simulatedConn" presStyleLbl="solidFgAcc1" presStyleIdx="1" presStyleCnt="2"/>
      <dgm:spPr/>
    </dgm:pt>
    <dgm:pt modelId="{7A47F5D3-FB7F-4484-AF24-23F39CC08D53}" type="pres">
      <dgm:prSet presAssocID="{AC449D5E-889D-4388-864C-07EC98C8D13E}" presName="vSp2" presStyleCnt="0"/>
      <dgm:spPr/>
    </dgm:pt>
    <dgm:pt modelId="{219A4592-1A1B-4E4E-A951-89AB6D0DEEF2}" type="pres">
      <dgm:prSet presAssocID="{AC449D5E-889D-4388-864C-07EC98C8D13E}" presName="sibTrans" presStyleCnt="0"/>
      <dgm:spPr/>
    </dgm:pt>
    <dgm:pt modelId="{62E5B2C6-6230-412F-90A8-5A69A2432152}" type="pres">
      <dgm:prSet presAssocID="{C08902D1-F9EC-4332-8039-50E0898A63E1}" presName="compositeNode" presStyleCnt="0">
        <dgm:presLayoutVars>
          <dgm:bulletEnabled val="1"/>
        </dgm:presLayoutVars>
      </dgm:prSet>
      <dgm:spPr/>
    </dgm:pt>
    <dgm:pt modelId="{5D6EC248-E481-4F60-884E-96891715677F}" type="pres">
      <dgm:prSet presAssocID="{C08902D1-F9EC-4332-8039-50E0898A63E1}" presName="bgRect" presStyleLbl="node1" presStyleIdx="2" presStyleCnt="3"/>
      <dgm:spPr/>
    </dgm:pt>
    <dgm:pt modelId="{AC7CC080-D178-4E4E-9B5D-1CBD9387F76D}" type="pres">
      <dgm:prSet presAssocID="{C08902D1-F9EC-4332-8039-50E0898A63E1}" presName="parentNode" presStyleLbl="node1" presStyleIdx="2" presStyleCnt="3">
        <dgm:presLayoutVars>
          <dgm:chMax val="0"/>
          <dgm:bulletEnabled val="1"/>
        </dgm:presLayoutVars>
      </dgm:prSet>
      <dgm:spPr/>
    </dgm:pt>
    <dgm:pt modelId="{130C05DA-3A02-496D-BD75-8118C1C1E54D}" type="pres">
      <dgm:prSet presAssocID="{C08902D1-F9EC-4332-8039-50E0898A63E1}" presName="childNode" presStyleLbl="node1" presStyleIdx="2" presStyleCnt="3">
        <dgm:presLayoutVars>
          <dgm:bulletEnabled val="1"/>
        </dgm:presLayoutVars>
      </dgm:prSet>
      <dgm:spPr/>
    </dgm:pt>
  </dgm:ptLst>
  <dgm:cxnLst>
    <dgm:cxn modelId="{4B231A06-20A9-49FE-AA76-E440B5012200}" srcId="{EB2F0554-DBA3-4009-87F4-3F6A0E0E3F62}" destId="{32C23DA1-CC1D-4DB1-8DF0-757D4ECB7B53}" srcOrd="0" destOrd="0" parTransId="{AB17839C-49F2-4D4E-89BD-6F458F372004}" sibTransId="{B3B3A931-F543-4951-A9FA-E46875F1C052}"/>
    <dgm:cxn modelId="{4E020223-D03F-4C84-BEA7-966A5F2F763F}" srcId="{2353459E-D3D2-4A8F-9F3A-D241F1A9645A}" destId="{EB2F0554-DBA3-4009-87F4-3F6A0E0E3F62}" srcOrd="1" destOrd="0" parTransId="{62ABC4E0-298B-4B56-9D70-7C510F576D58}" sibTransId="{AC449D5E-889D-4388-864C-07EC98C8D13E}"/>
    <dgm:cxn modelId="{92548761-646E-45C7-8180-A9A33A396AEA}" type="presOf" srcId="{2353459E-D3D2-4A8F-9F3A-D241F1A9645A}" destId="{71EB4FE9-4955-4657-945F-9D33311EB096}" srcOrd="0" destOrd="0" presId="urn:microsoft.com/office/officeart/2005/8/layout/hProcess7"/>
    <dgm:cxn modelId="{FB2BB06B-E2F4-4194-9E0F-7D162D689DCC}" type="presOf" srcId="{1191BB03-1D4F-4229-9948-74A40AEF2B6C}" destId="{BF3A2686-A59E-423C-88EB-874114DD1F29}" srcOrd="0" destOrd="0" presId="urn:microsoft.com/office/officeart/2005/8/layout/hProcess7"/>
    <dgm:cxn modelId="{E961EC6B-8262-4115-AC3C-C73B143E9303}" type="presOf" srcId="{32C23DA1-CC1D-4DB1-8DF0-757D4ECB7B53}" destId="{EC8AB84D-7EE4-4E55-A732-093888D7226B}" srcOrd="0" destOrd="0" presId="urn:microsoft.com/office/officeart/2005/8/layout/hProcess7"/>
    <dgm:cxn modelId="{C0E97B59-9F35-4FBA-9562-18CC2AB9054C}" type="presOf" srcId="{57F96E15-E2A6-4677-AB8D-F9114DC6A1C0}" destId="{B75F3599-6DE2-43FD-B3E8-1EA418A4E42D}" srcOrd="0" destOrd="0" presId="urn:microsoft.com/office/officeart/2005/8/layout/hProcess7"/>
    <dgm:cxn modelId="{B3323F7D-69AC-4269-915E-2813FB8A721E}" srcId="{2353459E-D3D2-4A8F-9F3A-D241F1A9645A}" destId="{1191BB03-1D4F-4229-9948-74A40AEF2B6C}" srcOrd="0" destOrd="0" parTransId="{34EF4C48-EEA7-4F80-AE36-3F0F85D68C85}" sibTransId="{4C48D9DC-5150-4E2D-93D9-EA9EF2BF5D01}"/>
    <dgm:cxn modelId="{95491D7F-FC39-4054-9B94-F59035F006C5}" srcId="{2353459E-D3D2-4A8F-9F3A-D241F1A9645A}" destId="{C08902D1-F9EC-4332-8039-50E0898A63E1}" srcOrd="2" destOrd="0" parTransId="{E3D7FB39-8EF8-4517-A055-B1ADBB949BCE}" sibTransId="{3F4F66A1-538F-4E31-9E18-B5E67252C603}"/>
    <dgm:cxn modelId="{8592799B-929D-498F-ABA6-6BD2A42D5705}" type="presOf" srcId="{EB2F0554-DBA3-4009-87F4-3F6A0E0E3F62}" destId="{0BCD60CD-7A83-4B28-80E0-F014DBB64F2E}" srcOrd="1" destOrd="0" presId="urn:microsoft.com/office/officeart/2005/8/layout/hProcess7"/>
    <dgm:cxn modelId="{0F3023A2-F0BA-446D-A7F7-E0F09323189E}" type="presOf" srcId="{1191BB03-1D4F-4229-9948-74A40AEF2B6C}" destId="{D2C7A8B0-49A8-499D-B55C-6A253A30FECA}" srcOrd="1" destOrd="0" presId="urn:microsoft.com/office/officeart/2005/8/layout/hProcess7"/>
    <dgm:cxn modelId="{C30554BB-741F-45DB-AD39-1AF38FD50F25}" type="presOf" srcId="{C08902D1-F9EC-4332-8039-50E0898A63E1}" destId="{AC7CC080-D178-4E4E-9B5D-1CBD9387F76D}" srcOrd="1" destOrd="0" presId="urn:microsoft.com/office/officeart/2005/8/layout/hProcess7"/>
    <dgm:cxn modelId="{7D03FAC2-E630-4D61-B34F-6D415F349B1C}" type="presOf" srcId="{EB2F0554-DBA3-4009-87F4-3F6A0E0E3F62}" destId="{073C944A-65BA-43D0-811B-B105121237C9}" srcOrd="0" destOrd="0" presId="urn:microsoft.com/office/officeart/2005/8/layout/hProcess7"/>
    <dgm:cxn modelId="{6A1384E6-D13C-42FB-BC9E-9A4C8C5F3CF9}" type="presOf" srcId="{C08902D1-F9EC-4332-8039-50E0898A63E1}" destId="{5D6EC248-E481-4F60-884E-96891715677F}" srcOrd="0" destOrd="0" presId="urn:microsoft.com/office/officeart/2005/8/layout/hProcess7"/>
    <dgm:cxn modelId="{DDA845ED-C5D8-4275-8598-E1F017EB8C30}" srcId="{C08902D1-F9EC-4332-8039-50E0898A63E1}" destId="{414616FB-8E45-4CE2-A318-1E63715B3CA2}" srcOrd="0" destOrd="0" parTransId="{2ADD30CF-AB47-4D3D-9905-4B915C270BE1}" sibTransId="{2BE2C247-EA5A-46BA-98F1-F7E59A2FF5E3}"/>
    <dgm:cxn modelId="{9498F6EE-276C-41EE-AB69-B6F03C6B6708}" srcId="{1191BB03-1D4F-4229-9948-74A40AEF2B6C}" destId="{57F96E15-E2A6-4677-AB8D-F9114DC6A1C0}" srcOrd="0" destOrd="0" parTransId="{47A61F51-94CB-473C-A74A-82C5FB73A968}" sibTransId="{51F9A1D6-904A-4E8D-A167-C21E99D59096}"/>
    <dgm:cxn modelId="{0FDAD1F2-A06A-4175-A229-72D805D774D6}" type="presOf" srcId="{414616FB-8E45-4CE2-A318-1E63715B3CA2}" destId="{130C05DA-3A02-496D-BD75-8118C1C1E54D}" srcOrd="0" destOrd="0" presId="urn:microsoft.com/office/officeart/2005/8/layout/hProcess7"/>
    <dgm:cxn modelId="{E28EAAB2-5823-4B9D-ADA3-C1B594B46403}" type="presParOf" srcId="{71EB4FE9-4955-4657-945F-9D33311EB096}" destId="{F5C80766-92F2-48C2-BAD6-43C12BA8D5A9}" srcOrd="0" destOrd="0" presId="urn:microsoft.com/office/officeart/2005/8/layout/hProcess7"/>
    <dgm:cxn modelId="{13537F68-BC02-4759-9132-B343740759D6}" type="presParOf" srcId="{F5C80766-92F2-48C2-BAD6-43C12BA8D5A9}" destId="{BF3A2686-A59E-423C-88EB-874114DD1F29}" srcOrd="0" destOrd="0" presId="urn:microsoft.com/office/officeart/2005/8/layout/hProcess7"/>
    <dgm:cxn modelId="{05746C5F-10A7-4B28-AAAD-38A73D307380}" type="presParOf" srcId="{F5C80766-92F2-48C2-BAD6-43C12BA8D5A9}" destId="{D2C7A8B0-49A8-499D-B55C-6A253A30FECA}" srcOrd="1" destOrd="0" presId="urn:microsoft.com/office/officeart/2005/8/layout/hProcess7"/>
    <dgm:cxn modelId="{A59A2D8B-6232-4CE0-9F52-0B2CBE9A15B1}" type="presParOf" srcId="{F5C80766-92F2-48C2-BAD6-43C12BA8D5A9}" destId="{B75F3599-6DE2-43FD-B3E8-1EA418A4E42D}" srcOrd="2" destOrd="0" presId="urn:microsoft.com/office/officeart/2005/8/layout/hProcess7"/>
    <dgm:cxn modelId="{815A3438-398D-49CD-AAFF-A220348E31A1}" type="presParOf" srcId="{71EB4FE9-4955-4657-945F-9D33311EB096}" destId="{6A7E9B66-8F33-45FC-B2F9-A471AA2E3EDB}" srcOrd="1" destOrd="0" presId="urn:microsoft.com/office/officeart/2005/8/layout/hProcess7"/>
    <dgm:cxn modelId="{3E1AB42A-746A-4DD9-9688-1921CBE71025}" type="presParOf" srcId="{71EB4FE9-4955-4657-945F-9D33311EB096}" destId="{D26A6F44-4283-412C-B530-B33DCF6E4D68}" srcOrd="2" destOrd="0" presId="urn:microsoft.com/office/officeart/2005/8/layout/hProcess7"/>
    <dgm:cxn modelId="{3909D317-BA36-44EC-9EC4-4CA2E2EAA44F}" type="presParOf" srcId="{D26A6F44-4283-412C-B530-B33DCF6E4D68}" destId="{39499F64-6691-40EC-AD91-2B71F7866691}" srcOrd="0" destOrd="0" presId="urn:microsoft.com/office/officeart/2005/8/layout/hProcess7"/>
    <dgm:cxn modelId="{1FD8F8DE-CEEF-48C1-BD4B-6F6198607EC9}" type="presParOf" srcId="{D26A6F44-4283-412C-B530-B33DCF6E4D68}" destId="{EAE4AA8D-327D-4E05-8827-FC33512096EC}" srcOrd="1" destOrd="0" presId="urn:microsoft.com/office/officeart/2005/8/layout/hProcess7"/>
    <dgm:cxn modelId="{6BB81155-170A-440D-8315-FE0EA4C12DAD}" type="presParOf" srcId="{D26A6F44-4283-412C-B530-B33DCF6E4D68}" destId="{8519FC6D-EAC3-496F-9BEA-5F6479C535BE}" srcOrd="2" destOrd="0" presId="urn:microsoft.com/office/officeart/2005/8/layout/hProcess7"/>
    <dgm:cxn modelId="{3EE436B7-53BB-4F9D-A4A1-30F8967D9E3F}" type="presParOf" srcId="{71EB4FE9-4955-4657-945F-9D33311EB096}" destId="{4E3837BC-9F41-465B-80A0-6215C9FF9292}" srcOrd="3" destOrd="0" presId="urn:microsoft.com/office/officeart/2005/8/layout/hProcess7"/>
    <dgm:cxn modelId="{097F3D54-A95F-4854-B870-86C9B98AB7EB}" type="presParOf" srcId="{71EB4FE9-4955-4657-945F-9D33311EB096}" destId="{83A05B46-A5A8-4A48-91F8-6EDE706E9B9A}" srcOrd="4" destOrd="0" presId="urn:microsoft.com/office/officeart/2005/8/layout/hProcess7"/>
    <dgm:cxn modelId="{1675624C-E223-406F-99DE-871F1CCBFDCC}" type="presParOf" srcId="{83A05B46-A5A8-4A48-91F8-6EDE706E9B9A}" destId="{073C944A-65BA-43D0-811B-B105121237C9}" srcOrd="0" destOrd="0" presId="urn:microsoft.com/office/officeart/2005/8/layout/hProcess7"/>
    <dgm:cxn modelId="{3906861D-F923-4A3B-8673-0B1D6019FA2D}" type="presParOf" srcId="{83A05B46-A5A8-4A48-91F8-6EDE706E9B9A}" destId="{0BCD60CD-7A83-4B28-80E0-F014DBB64F2E}" srcOrd="1" destOrd="0" presId="urn:microsoft.com/office/officeart/2005/8/layout/hProcess7"/>
    <dgm:cxn modelId="{78A50D3D-9F50-4E9B-AD26-3FF29B1B5699}" type="presParOf" srcId="{83A05B46-A5A8-4A48-91F8-6EDE706E9B9A}" destId="{EC8AB84D-7EE4-4E55-A732-093888D7226B}" srcOrd="2" destOrd="0" presId="urn:microsoft.com/office/officeart/2005/8/layout/hProcess7"/>
    <dgm:cxn modelId="{9A7FC11A-5F88-4D12-843C-974A76D2A20F}" type="presParOf" srcId="{71EB4FE9-4955-4657-945F-9D33311EB096}" destId="{201EA939-E885-4904-95E3-A38FA84DF50D}" srcOrd="5" destOrd="0" presId="urn:microsoft.com/office/officeart/2005/8/layout/hProcess7"/>
    <dgm:cxn modelId="{76A52D40-D529-49AF-9A98-AE30143A43C8}" type="presParOf" srcId="{71EB4FE9-4955-4657-945F-9D33311EB096}" destId="{A05E137E-32A1-4E01-809D-3AE53DFBAFD4}" srcOrd="6" destOrd="0" presId="urn:microsoft.com/office/officeart/2005/8/layout/hProcess7"/>
    <dgm:cxn modelId="{F81D9E1F-9496-4CAC-8904-CCCBE63B5A05}" type="presParOf" srcId="{A05E137E-32A1-4E01-809D-3AE53DFBAFD4}" destId="{7DB4E110-EBF2-4D26-9E60-89DEF88C867D}" srcOrd="0" destOrd="0" presId="urn:microsoft.com/office/officeart/2005/8/layout/hProcess7"/>
    <dgm:cxn modelId="{37DDBBB1-0AC0-463F-A6D8-1CA86EE82FA0}" type="presParOf" srcId="{A05E137E-32A1-4E01-809D-3AE53DFBAFD4}" destId="{BD672383-B160-4017-8E3E-AB65222B733E}" srcOrd="1" destOrd="0" presId="urn:microsoft.com/office/officeart/2005/8/layout/hProcess7"/>
    <dgm:cxn modelId="{1B7738E9-F61A-4ADE-B5A4-538147902D27}" type="presParOf" srcId="{A05E137E-32A1-4E01-809D-3AE53DFBAFD4}" destId="{7A47F5D3-FB7F-4484-AF24-23F39CC08D53}" srcOrd="2" destOrd="0" presId="urn:microsoft.com/office/officeart/2005/8/layout/hProcess7"/>
    <dgm:cxn modelId="{774D0824-BB5B-4253-A1A9-1029C25C442E}" type="presParOf" srcId="{71EB4FE9-4955-4657-945F-9D33311EB096}" destId="{219A4592-1A1B-4E4E-A951-89AB6D0DEEF2}" srcOrd="7" destOrd="0" presId="urn:microsoft.com/office/officeart/2005/8/layout/hProcess7"/>
    <dgm:cxn modelId="{B22C9163-E4F5-4447-88D1-49DA3C18C537}" type="presParOf" srcId="{71EB4FE9-4955-4657-945F-9D33311EB096}" destId="{62E5B2C6-6230-412F-90A8-5A69A2432152}" srcOrd="8" destOrd="0" presId="urn:microsoft.com/office/officeart/2005/8/layout/hProcess7"/>
    <dgm:cxn modelId="{0CB1721C-06F2-43B1-978E-11682D9DFF63}" type="presParOf" srcId="{62E5B2C6-6230-412F-90A8-5A69A2432152}" destId="{5D6EC248-E481-4F60-884E-96891715677F}" srcOrd="0" destOrd="0" presId="urn:microsoft.com/office/officeart/2005/8/layout/hProcess7"/>
    <dgm:cxn modelId="{0A725A43-8531-409B-9AEA-A3F18EDB4098}" type="presParOf" srcId="{62E5B2C6-6230-412F-90A8-5A69A2432152}" destId="{AC7CC080-D178-4E4E-9B5D-1CBD9387F76D}" srcOrd="1" destOrd="0" presId="urn:microsoft.com/office/officeart/2005/8/layout/hProcess7"/>
    <dgm:cxn modelId="{04317A8A-9B9C-4F13-89BD-7C82D750C144}" type="presParOf" srcId="{62E5B2C6-6230-412F-90A8-5A69A2432152}" destId="{130C05DA-3A02-496D-BD75-8118C1C1E54D}"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D549CA-1FC6-4B36-9465-2F105CB5FB12}"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GB"/>
        </a:p>
      </dgm:t>
    </dgm:pt>
    <dgm:pt modelId="{F140E52F-C466-4755-8CA5-0A2E2DA946D4}">
      <dgm:prSet phldrT="[Text]"/>
      <dgm:spPr/>
      <dgm:t>
        <a:bodyPr/>
        <a:lstStyle/>
        <a:p>
          <a:r>
            <a:rPr lang="en-GB">
              <a:latin typeface="Arial" panose="020B0604020202020204" pitchFamily="34" charset="0"/>
              <a:cs typeface="Arial" panose="020B0604020202020204" pitchFamily="34" charset="0"/>
            </a:rPr>
            <a:t>“Matter” beats “Mind”: we need better demographic data resolution at regional level</a:t>
          </a:r>
        </a:p>
      </dgm:t>
    </dgm:pt>
    <dgm:pt modelId="{1F51EF20-9BC9-4416-AED4-5BE54EB2FB45}" type="parTrans" cxnId="{176FE2B4-A79E-4C13-9DD4-77B11F30FA5F}">
      <dgm:prSet/>
      <dgm:spPr/>
      <dgm:t>
        <a:bodyPr/>
        <a:lstStyle/>
        <a:p>
          <a:endParaRPr lang="en-GB">
            <a:latin typeface="Arial" panose="020B0604020202020204" pitchFamily="34" charset="0"/>
            <a:cs typeface="Arial" panose="020B0604020202020204" pitchFamily="34" charset="0"/>
          </a:endParaRPr>
        </a:p>
      </dgm:t>
    </dgm:pt>
    <dgm:pt modelId="{1E343A5B-9969-41F5-B19D-A4DAA4364227}" type="sibTrans" cxnId="{176FE2B4-A79E-4C13-9DD4-77B11F30FA5F}">
      <dgm:prSet/>
      <dgm:spPr/>
      <dgm:t>
        <a:bodyPr/>
        <a:lstStyle/>
        <a:p>
          <a:endParaRPr lang="en-GB">
            <a:latin typeface="Arial" panose="020B0604020202020204" pitchFamily="34" charset="0"/>
            <a:cs typeface="Arial" panose="020B0604020202020204" pitchFamily="34" charset="0"/>
          </a:endParaRPr>
        </a:p>
      </dgm:t>
    </dgm:pt>
    <dgm:pt modelId="{737F759C-6D58-47AC-A862-97C417985ED9}">
      <dgm:prSet phldrT="[Text]"/>
      <dgm:spPr/>
      <dgm:t>
        <a:bodyPr/>
        <a:lstStyle/>
        <a:p>
          <a:r>
            <a:rPr lang="en-GB">
              <a:latin typeface="Arial" panose="020B0604020202020204" pitchFamily="34" charset="0"/>
              <a:cs typeface="Arial" panose="020B0604020202020204" pitchFamily="34" charset="0"/>
            </a:rPr>
            <a:t>London’s unemployment and health-related illness rates as predictors of persistent claims</a:t>
          </a:r>
        </a:p>
      </dgm:t>
    </dgm:pt>
    <dgm:pt modelId="{0CF89DF1-AA56-494F-8D00-06C154CD52FE}" type="parTrans" cxnId="{A37423A2-848B-45E7-8E7C-4F53985F485E}">
      <dgm:prSet/>
      <dgm:spPr/>
      <dgm:t>
        <a:bodyPr/>
        <a:lstStyle/>
        <a:p>
          <a:endParaRPr lang="en-GB">
            <a:latin typeface="Arial" panose="020B0604020202020204" pitchFamily="34" charset="0"/>
            <a:cs typeface="Arial" panose="020B0604020202020204" pitchFamily="34" charset="0"/>
          </a:endParaRPr>
        </a:p>
      </dgm:t>
    </dgm:pt>
    <dgm:pt modelId="{180D373D-558D-4B83-9357-6C6A3A35FAFC}" type="sibTrans" cxnId="{A37423A2-848B-45E7-8E7C-4F53985F485E}">
      <dgm:prSet/>
      <dgm:spPr/>
      <dgm:t>
        <a:bodyPr/>
        <a:lstStyle/>
        <a:p>
          <a:endParaRPr lang="en-GB">
            <a:latin typeface="Arial" panose="020B0604020202020204" pitchFamily="34" charset="0"/>
            <a:cs typeface="Arial" panose="020B0604020202020204" pitchFamily="34" charset="0"/>
          </a:endParaRPr>
        </a:p>
      </dgm:t>
    </dgm:pt>
    <dgm:pt modelId="{A2D03F28-EA4C-4EDA-986E-F17C3B514670}">
      <dgm:prSet phldrT="[Text]"/>
      <dgm:spPr/>
      <dgm:t>
        <a:bodyPr/>
        <a:lstStyle/>
        <a:p>
          <a:r>
            <a:rPr lang="en-GB">
              <a:latin typeface="Arial" panose="020B0604020202020204" pitchFamily="34" charset="0"/>
              <a:cs typeface="Arial" panose="020B0604020202020204" pitchFamily="34" charset="0"/>
            </a:rPr>
            <a:t>Spatial inequality in London presents a ‘take-up’ paradox</a:t>
          </a:r>
        </a:p>
      </dgm:t>
    </dgm:pt>
    <dgm:pt modelId="{F43D4804-D4A6-4278-AA7E-0A6F6CF48A9A}" type="parTrans" cxnId="{C4A3994C-9A9D-4C74-980D-EF285A750BD8}">
      <dgm:prSet/>
      <dgm:spPr/>
      <dgm:t>
        <a:bodyPr/>
        <a:lstStyle/>
        <a:p>
          <a:endParaRPr lang="en-GB">
            <a:latin typeface="Arial" panose="020B0604020202020204" pitchFamily="34" charset="0"/>
            <a:cs typeface="Arial" panose="020B0604020202020204" pitchFamily="34" charset="0"/>
          </a:endParaRPr>
        </a:p>
      </dgm:t>
    </dgm:pt>
    <dgm:pt modelId="{9065008B-CB16-4542-A1E8-5A44A7189D82}" type="sibTrans" cxnId="{C4A3994C-9A9D-4C74-980D-EF285A750BD8}">
      <dgm:prSet/>
      <dgm:spPr/>
      <dgm:t>
        <a:bodyPr/>
        <a:lstStyle/>
        <a:p>
          <a:endParaRPr lang="en-GB">
            <a:latin typeface="Arial" panose="020B0604020202020204" pitchFamily="34" charset="0"/>
            <a:cs typeface="Arial" panose="020B0604020202020204" pitchFamily="34" charset="0"/>
          </a:endParaRPr>
        </a:p>
      </dgm:t>
    </dgm:pt>
    <dgm:pt modelId="{C0F2C0B5-1A2B-4244-9763-05594D8A19C0}">
      <dgm:prSet phldrT="[Text]"/>
      <dgm:spPr/>
      <dgm:t>
        <a:bodyPr/>
        <a:lstStyle/>
        <a:p>
          <a:r>
            <a:rPr lang="en-GB">
              <a:latin typeface="Arial" panose="020B0604020202020204" pitchFamily="34" charset="0"/>
              <a:cs typeface="Arial" panose="020B0604020202020204" pitchFamily="34" charset="0"/>
            </a:rPr>
            <a:t>The introduction of HICBC (2013) likely to have disproportionately affected Londoners more</a:t>
          </a:r>
        </a:p>
      </dgm:t>
    </dgm:pt>
    <dgm:pt modelId="{2BDFFF65-29F3-49CB-A3C5-17908B5A74CE}" type="parTrans" cxnId="{0FD77263-F4A6-43F0-BD71-1A5A38D435D7}">
      <dgm:prSet/>
      <dgm:spPr/>
      <dgm:t>
        <a:bodyPr/>
        <a:lstStyle/>
        <a:p>
          <a:endParaRPr lang="en-GB">
            <a:latin typeface="Arial" panose="020B0604020202020204" pitchFamily="34" charset="0"/>
            <a:cs typeface="Arial" panose="020B0604020202020204" pitchFamily="34" charset="0"/>
          </a:endParaRPr>
        </a:p>
      </dgm:t>
    </dgm:pt>
    <dgm:pt modelId="{168FDF7E-2A22-4BB3-B018-9E6CECC5C17A}" type="sibTrans" cxnId="{0FD77263-F4A6-43F0-BD71-1A5A38D435D7}">
      <dgm:prSet/>
      <dgm:spPr/>
      <dgm:t>
        <a:bodyPr/>
        <a:lstStyle/>
        <a:p>
          <a:endParaRPr lang="en-GB">
            <a:latin typeface="Arial" panose="020B0604020202020204" pitchFamily="34" charset="0"/>
            <a:cs typeface="Arial" panose="020B0604020202020204" pitchFamily="34" charset="0"/>
          </a:endParaRPr>
        </a:p>
      </dgm:t>
    </dgm:pt>
    <dgm:pt modelId="{78EC3D51-4CEB-49D0-8BD8-5E20B35A435B}">
      <dgm:prSet phldrT="[Text]"/>
      <dgm:spPr/>
      <dgm:t>
        <a:bodyPr/>
        <a:lstStyle/>
        <a:p>
          <a:r>
            <a:rPr lang="en-GB">
              <a:latin typeface="Arial" panose="020B0604020202020204" pitchFamily="34" charset="0"/>
              <a:cs typeface="Arial" panose="020B0604020202020204" pitchFamily="34" charset="0"/>
            </a:rPr>
            <a:t>Non-take-up as a driver of high child and pensioner poverty in London </a:t>
          </a:r>
        </a:p>
      </dgm:t>
    </dgm:pt>
    <dgm:pt modelId="{9FA083EC-782C-4814-992E-A1861C4DE9CB}" type="parTrans" cxnId="{66F9052C-AC99-454A-89EC-916D0ED0E7AF}">
      <dgm:prSet/>
      <dgm:spPr/>
      <dgm:t>
        <a:bodyPr/>
        <a:lstStyle/>
        <a:p>
          <a:endParaRPr lang="en-GB">
            <a:latin typeface="Arial" panose="020B0604020202020204" pitchFamily="34" charset="0"/>
            <a:cs typeface="Arial" panose="020B0604020202020204" pitchFamily="34" charset="0"/>
          </a:endParaRPr>
        </a:p>
      </dgm:t>
    </dgm:pt>
    <dgm:pt modelId="{5D793271-CBC5-4802-88AF-A7211793F42B}" type="sibTrans" cxnId="{66F9052C-AC99-454A-89EC-916D0ED0E7AF}">
      <dgm:prSet/>
      <dgm:spPr/>
      <dgm:t>
        <a:bodyPr/>
        <a:lstStyle/>
        <a:p>
          <a:endParaRPr lang="en-GB">
            <a:latin typeface="Arial" panose="020B0604020202020204" pitchFamily="34" charset="0"/>
            <a:cs typeface="Arial" panose="020B0604020202020204" pitchFamily="34" charset="0"/>
          </a:endParaRPr>
        </a:p>
      </dgm:t>
    </dgm:pt>
    <dgm:pt modelId="{4A8EBD6B-9B6A-4D6B-ABFF-CC0A4F125167}">
      <dgm:prSet/>
      <dgm:spPr/>
      <dgm:t>
        <a:bodyPr/>
        <a:lstStyle/>
        <a:p>
          <a:r>
            <a:rPr lang="en-GB">
              <a:latin typeface="Arial" panose="020B0604020202020204" pitchFamily="34" charset="0"/>
              <a:cs typeface="Arial" panose="020B0604020202020204" pitchFamily="34" charset="0"/>
            </a:rPr>
            <a:t>Freezes, below-inflation uprating, and other changes to benefit design affect Londoners more by virtue of higher living costs</a:t>
          </a:r>
        </a:p>
      </dgm:t>
    </dgm:pt>
    <dgm:pt modelId="{61298A1D-9B88-419C-95F7-082E664DE655}" type="parTrans" cxnId="{8614CEF7-B9FA-4DD7-AB29-3F264BAF0E25}">
      <dgm:prSet/>
      <dgm:spPr/>
      <dgm:t>
        <a:bodyPr/>
        <a:lstStyle/>
        <a:p>
          <a:endParaRPr lang="en-GB"/>
        </a:p>
      </dgm:t>
    </dgm:pt>
    <dgm:pt modelId="{500A5254-F39A-4130-8953-0A9F4E85279B}" type="sibTrans" cxnId="{8614CEF7-B9FA-4DD7-AB29-3F264BAF0E25}">
      <dgm:prSet/>
      <dgm:spPr/>
      <dgm:t>
        <a:bodyPr/>
        <a:lstStyle/>
        <a:p>
          <a:endParaRPr lang="en-GB"/>
        </a:p>
      </dgm:t>
    </dgm:pt>
    <dgm:pt modelId="{C5FF940D-79AC-47CD-BC3E-73C23509A512}" type="pres">
      <dgm:prSet presAssocID="{A4D549CA-1FC6-4B36-9465-2F105CB5FB12}" presName="diagram" presStyleCnt="0">
        <dgm:presLayoutVars>
          <dgm:dir/>
          <dgm:resizeHandles val="exact"/>
        </dgm:presLayoutVars>
      </dgm:prSet>
      <dgm:spPr/>
    </dgm:pt>
    <dgm:pt modelId="{994ADADB-3059-4FCE-A7FA-C838B530C161}" type="pres">
      <dgm:prSet presAssocID="{F140E52F-C466-4755-8CA5-0A2E2DA946D4}" presName="node" presStyleLbl="node1" presStyleIdx="0" presStyleCnt="6">
        <dgm:presLayoutVars>
          <dgm:bulletEnabled val="1"/>
        </dgm:presLayoutVars>
      </dgm:prSet>
      <dgm:spPr/>
    </dgm:pt>
    <dgm:pt modelId="{F47E629B-7EBE-4BE8-A589-47867A158919}" type="pres">
      <dgm:prSet presAssocID="{1E343A5B-9969-41F5-B19D-A4DAA4364227}" presName="sibTrans" presStyleCnt="0"/>
      <dgm:spPr/>
    </dgm:pt>
    <dgm:pt modelId="{4A9A6C0B-10D7-4CC4-A014-286BE9432B81}" type="pres">
      <dgm:prSet presAssocID="{737F759C-6D58-47AC-A862-97C417985ED9}" presName="node" presStyleLbl="node1" presStyleIdx="1" presStyleCnt="6">
        <dgm:presLayoutVars>
          <dgm:bulletEnabled val="1"/>
        </dgm:presLayoutVars>
      </dgm:prSet>
      <dgm:spPr/>
    </dgm:pt>
    <dgm:pt modelId="{AC91688F-01D1-41B2-A6EB-F405092FE83E}" type="pres">
      <dgm:prSet presAssocID="{180D373D-558D-4B83-9357-6C6A3A35FAFC}" presName="sibTrans" presStyleCnt="0"/>
      <dgm:spPr/>
    </dgm:pt>
    <dgm:pt modelId="{43093A78-0D8C-4EDB-BCB1-AD0ED8325A53}" type="pres">
      <dgm:prSet presAssocID="{A2D03F28-EA4C-4EDA-986E-F17C3B514670}" presName="node" presStyleLbl="node1" presStyleIdx="2" presStyleCnt="6">
        <dgm:presLayoutVars>
          <dgm:bulletEnabled val="1"/>
        </dgm:presLayoutVars>
      </dgm:prSet>
      <dgm:spPr/>
    </dgm:pt>
    <dgm:pt modelId="{C9744FFA-DC2E-45FC-9363-9DDC3BC417BA}" type="pres">
      <dgm:prSet presAssocID="{9065008B-CB16-4542-A1E8-5A44A7189D82}" presName="sibTrans" presStyleCnt="0"/>
      <dgm:spPr/>
    </dgm:pt>
    <dgm:pt modelId="{D6F5E762-0050-46F9-A68A-341954B5AB99}" type="pres">
      <dgm:prSet presAssocID="{C0F2C0B5-1A2B-4244-9763-05594D8A19C0}" presName="node" presStyleLbl="node1" presStyleIdx="3" presStyleCnt="6">
        <dgm:presLayoutVars>
          <dgm:bulletEnabled val="1"/>
        </dgm:presLayoutVars>
      </dgm:prSet>
      <dgm:spPr/>
    </dgm:pt>
    <dgm:pt modelId="{F03F9660-C8D6-47F9-82C6-37EDCA8609EF}" type="pres">
      <dgm:prSet presAssocID="{168FDF7E-2A22-4BB3-B018-9E6CECC5C17A}" presName="sibTrans" presStyleCnt="0"/>
      <dgm:spPr/>
    </dgm:pt>
    <dgm:pt modelId="{7490F1C7-CD42-4EF0-8FF2-50A1B944EF79}" type="pres">
      <dgm:prSet presAssocID="{78EC3D51-4CEB-49D0-8BD8-5E20B35A435B}" presName="node" presStyleLbl="node1" presStyleIdx="4" presStyleCnt="6">
        <dgm:presLayoutVars>
          <dgm:bulletEnabled val="1"/>
        </dgm:presLayoutVars>
      </dgm:prSet>
      <dgm:spPr/>
    </dgm:pt>
    <dgm:pt modelId="{69A4BF52-6877-42DD-8A00-58BB35DE707C}" type="pres">
      <dgm:prSet presAssocID="{5D793271-CBC5-4802-88AF-A7211793F42B}" presName="sibTrans" presStyleCnt="0"/>
      <dgm:spPr/>
    </dgm:pt>
    <dgm:pt modelId="{F01ACD9F-F055-4113-B952-C27C5DDCFAB6}" type="pres">
      <dgm:prSet presAssocID="{4A8EBD6B-9B6A-4D6B-ABFF-CC0A4F125167}" presName="node" presStyleLbl="node1" presStyleIdx="5" presStyleCnt="6">
        <dgm:presLayoutVars>
          <dgm:bulletEnabled val="1"/>
        </dgm:presLayoutVars>
      </dgm:prSet>
      <dgm:spPr/>
    </dgm:pt>
  </dgm:ptLst>
  <dgm:cxnLst>
    <dgm:cxn modelId="{463C2E0B-CC79-442D-8686-A2F49B7CB2B6}" type="presOf" srcId="{737F759C-6D58-47AC-A862-97C417985ED9}" destId="{4A9A6C0B-10D7-4CC4-A014-286BE9432B81}" srcOrd="0" destOrd="0" presId="urn:microsoft.com/office/officeart/2005/8/layout/default"/>
    <dgm:cxn modelId="{50F6CC0E-C759-488F-96EA-8E1191E7AA06}" type="presOf" srcId="{F140E52F-C466-4755-8CA5-0A2E2DA946D4}" destId="{994ADADB-3059-4FCE-A7FA-C838B530C161}" srcOrd="0" destOrd="0" presId="urn:microsoft.com/office/officeart/2005/8/layout/default"/>
    <dgm:cxn modelId="{66F9052C-AC99-454A-89EC-916D0ED0E7AF}" srcId="{A4D549CA-1FC6-4B36-9465-2F105CB5FB12}" destId="{78EC3D51-4CEB-49D0-8BD8-5E20B35A435B}" srcOrd="4" destOrd="0" parTransId="{9FA083EC-782C-4814-992E-A1861C4DE9CB}" sibTransId="{5D793271-CBC5-4802-88AF-A7211793F42B}"/>
    <dgm:cxn modelId="{849C0362-89DE-4CC7-9474-8686F29D0057}" type="presOf" srcId="{A4D549CA-1FC6-4B36-9465-2F105CB5FB12}" destId="{C5FF940D-79AC-47CD-BC3E-73C23509A512}" srcOrd="0" destOrd="0" presId="urn:microsoft.com/office/officeart/2005/8/layout/default"/>
    <dgm:cxn modelId="{0FD77263-F4A6-43F0-BD71-1A5A38D435D7}" srcId="{A4D549CA-1FC6-4B36-9465-2F105CB5FB12}" destId="{C0F2C0B5-1A2B-4244-9763-05594D8A19C0}" srcOrd="3" destOrd="0" parTransId="{2BDFFF65-29F3-49CB-A3C5-17908B5A74CE}" sibTransId="{168FDF7E-2A22-4BB3-B018-9E6CECC5C17A}"/>
    <dgm:cxn modelId="{39E1D86A-CCEE-4F65-BBC8-98499F74C188}" type="presOf" srcId="{A2D03F28-EA4C-4EDA-986E-F17C3B514670}" destId="{43093A78-0D8C-4EDB-BCB1-AD0ED8325A53}" srcOrd="0" destOrd="0" presId="urn:microsoft.com/office/officeart/2005/8/layout/default"/>
    <dgm:cxn modelId="{C4A3994C-9A9D-4C74-980D-EF285A750BD8}" srcId="{A4D549CA-1FC6-4B36-9465-2F105CB5FB12}" destId="{A2D03F28-EA4C-4EDA-986E-F17C3B514670}" srcOrd="2" destOrd="0" parTransId="{F43D4804-D4A6-4278-AA7E-0A6F6CF48A9A}" sibTransId="{9065008B-CB16-4542-A1E8-5A44A7189D82}"/>
    <dgm:cxn modelId="{2A3E927C-7BF0-4F4A-BF1B-78562480D97C}" type="presOf" srcId="{4A8EBD6B-9B6A-4D6B-ABFF-CC0A4F125167}" destId="{F01ACD9F-F055-4113-B952-C27C5DDCFAB6}" srcOrd="0" destOrd="0" presId="urn:microsoft.com/office/officeart/2005/8/layout/default"/>
    <dgm:cxn modelId="{D24A418E-CE8E-4C99-899A-16C84DAEE0CA}" type="presOf" srcId="{78EC3D51-4CEB-49D0-8BD8-5E20B35A435B}" destId="{7490F1C7-CD42-4EF0-8FF2-50A1B944EF79}" srcOrd="0" destOrd="0" presId="urn:microsoft.com/office/officeart/2005/8/layout/default"/>
    <dgm:cxn modelId="{A37423A2-848B-45E7-8E7C-4F53985F485E}" srcId="{A4D549CA-1FC6-4B36-9465-2F105CB5FB12}" destId="{737F759C-6D58-47AC-A862-97C417985ED9}" srcOrd="1" destOrd="0" parTransId="{0CF89DF1-AA56-494F-8D00-06C154CD52FE}" sibTransId="{180D373D-558D-4B83-9357-6C6A3A35FAFC}"/>
    <dgm:cxn modelId="{176FE2B4-A79E-4C13-9DD4-77B11F30FA5F}" srcId="{A4D549CA-1FC6-4B36-9465-2F105CB5FB12}" destId="{F140E52F-C466-4755-8CA5-0A2E2DA946D4}" srcOrd="0" destOrd="0" parTransId="{1F51EF20-9BC9-4416-AED4-5BE54EB2FB45}" sibTransId="{1E343A5B-9969-41F5-B19D-A4DAA4364227}"/>
    <dgm:cxn modelId="{83D284B6-653B-4D51-9D22-810D0E326871}" type="presOf" srcId="{C0F2C0B5-1A2B-4244-9763-05594D8A19C0}" destId="{D6F5E762-0050-46F9-A68A-341954B5AB99}" srcOrd="0" destOrd="0" presId="urn:microsoft.com/office/officeart/2005/8/layout/default"/>
    <dgm:cxn modelId="{8614CEF7-B9FA-4DD7-AB29-3F264BAF0E25}" srcId="{A4D549CA-1FC6-4B36-9465-2F105CB5FB12}" destId="{4A8EBD6B-9B6A-4D6B-ABFF-CC0A4F125167}" srcOrd="5" destOrd="0" parTransId="{61298A1D-9B88-419C-95F7-082E664DE655}" sibTransId="{500A5254-F39A-4130-8953-0A9F4E85279B}"/>
    <dgm:cxn modelId="{35B6009A-6110-43DB-9D23-183BE83C7B99}" type="presParOf" srcId="{C5FF940D-79AC-47CD-BC3E-73C23509A512}" destId="{994ADADB-3059-4FCE-A7FA-C838B530C161}" srcOrd="0" destOrd="0" presId="urn:microsoft.com/office/officeart/2005/8/layout/default"/>
    <dgm:cxn modelId="{57ADEF98-6F5D-4269-9B95-1823AC5C8B57}" type="presParOf" srcId="{C5FF940D-79AC-47CD-BC3E-73C23509A512}" destId="{F47E629B-7EBE-4BE8-A589-47867A158919}" srcOrd="1" destOrd="0" presId="urn:microsoft.com/office/officeart/2005/8/layout/default"/>
    <dgm:cxn modelId="{AA2EB65B-043B-4A5A-BDF6-20352BE6B91B}" type="presParOf" srcId="{C5FF940D-79AC-47CD-BC3E-73C23509A512}" destId="{4A9A6C0B-10D7-4CC4-A014-286BE9432B81}" srcOrd="2" destOrd="0" presId="urn:microsoft.com/office/officeart/2005/8/layout/default"/>
    <dgm:cxn modelId="{44BE0907-FBA7-4A66-B743-1EAF4F7E43EF}" type="presParOf" srcId="{C5FF940D-79AC-47CD-BC3E-73C23509A512}" destId="{AC91688F-01D1-41B2-A6EB-F405092FE83E}" srcOrd="3" destOrd="0" presId="urn:microsoft.com/office/officeart/2005/8/layout/default"/>
    <dgm:cxn modelId="{F442523C-3E3D-4FC3-9E41-2F3D635FBCFB}" type="presParOf" srcId="{C5FF940D-79AC-47CD-BC3E-73C23509A512}" destId="{43093A78-0D8C-4EDB-BCB1-AD0ED8325A53}" srcOrd="4" destOrd="0" presId="urn:microsoft.com/office/officeart/2005/8/layout/default"/>
    <dgm:cxn modelId="{9D91E3CA-8FE5-4E7C-AF42-9FFBAEEDAF96}" type="presParOf" srcId="{C5FF940D-79AC-47CD-BC3E-73C23509A512}" destId="{C9744FFA-DC2E-45FC-9363-9DDC3BC417BA}" srcOrd="5" destOrd="0" presId="urn:microsoft.com/office/officeart/2005/8/layout/default"/>
    <dgm:cxn modelId="{F2B7900A-2136-401D-82E8-4A48BE47B09D}" type="presParOf" srcId="{C5FF940D-79AC-47CD-BC3E-73C23509A512}" destId="{D6F5E762-0050-46F9-A68A-341954B5AB99}" srcOrd="6" destOrd="0" presId="urn:microsoft.com/office/officeart/2005/8/layout/default"/>
    <dgm:cxn modelId="{E78BF54F-F3E7-4FD0-B7A5-87E099A65C5C}" type="presParOf" srcId="{C5FF940D-79AC-47CD-BC3E-73C23509A512}" destId="{F03F9660-C8D6-47F9-82C6-37EDCA8609EF}" srcOrd="7" destOrd="0" presId="urn:microsoft.com/office/officeart/2005/8/layout/default"/>
    <dgm:cxn modelId="{804F7EFE-451D-4424-A93A-30D8F381CEAE}" type="presParOf" srcId="{C5FF940D-79AC-47CD-BC3E-73C23509A512}" destId="{7490F1C7-CD42-4EF0-8FF2-50A1B944EF79}" srcOrd="8" destOrd="0" presId="urn:microsoft.com/office/officeart/2005/8/layout/default"/>
    <dgm:cxn modelId="{725A7E68-AB17-4C0A-9C60-F1DBF8821AD5}" type="presParOf" srcId="{C5FF940D-79AC-47CD-BC3E-73C23509A512}" destId="{69A4BF52-6877-42DD-8A00-58BB35DE707C}" srcOrd="9" destOrd="0" presId="urn:microsoft.com/office/officeart/2005/8/layout/default"/>
    <dgm:cxn modelId="{632370BE-F647-497F-A9D6-3B0D78EF0CC6}" type="presParOf" srcId="{C5FF940D-79AC-47CD-BC3E-73C23509A512}" destId="{F01ACD9F-F055-4113-B952-C27C5DDCFAB6}"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687483-92C4-4F06-85D2-9F3DAFEDC644}" type="doc">
      <dgm:prSet loTypeId="urn:microsoft.com/office/officeart/2005/8/layout/cycle8" loCatId="cycle" qsTypeId="urn:microsoft.com/office/officeart/2005/8/quickstyle/simple1" qsCatId="simple" csTypeId="urn:microsoft.com/office/officeart/2005/8/colors/colorful3" csCatId="colorful" phldr="1"/>
      <dgm:spPr/>
    </dgm:pt>
    <dgm:pt modelId="{DE6F59CD-6CAA-4EC7-9EF1-A9013ED8FA5C}">
      <dgm:prSet phldrT="[Text]" custT="1"/>
      <dgm:spPr/>
      <dgm:t>
        <a:bodyPr/>
        <a:lstStyle/>
        <a:p>
          <a:r>
            <a:rPr lang="en-GB" sz="1400">
              <a:latin typeface="Arial" panose="020B0604020202020204" pitchFamily="34" charset="0"/>
              <a:cs typeface="Arial" panose="020B0604020202020204" pitchFamily="34" charset="0"/>
            </a:rPr>
            <a:t>Better coordinate existing benefit programmes to boost take-up rates</a:t>
          </a:r>
        </a:p>
      </dgm:t>
    </dgm:pt>
    <dgm:pt modelId="{934BD85D-F07E-459A-AD5B-8174ABD729BA}" type="parTrans" cxnId="{16B3627F-DC86-4FE1-BD69-FBEA3B052829}">
      <dgm:prSet/>
      <dgm:spPr/>
      <dgm:t>
        <a:bodyPr/>
        <a:lstStyle/>
        <a:p>
          <a:endParaRPr lang="en-GB" sz="1400">
            <a:latin typeface="Arial" panose="020B0604020202020204" pitchFamily="34" charset="0"/>
            <a:cs typeface="Arial" panose="020B0604020202020204" pitchFamily="34" charset="0"/>
          </a:endParaRPr>
        </a:p>
      </dgm:t>
    </dgm:pt>
    <dgm:pt modelId="{117D1E8B-0A97-40F6-97F1-102A1B661148}" type="sibTrans" cxnId="{16B3627F-DC86-4FE1-BD69-FBEA3B052829}">
      <dgm:prSet/>
      <dgm:spPr/>
      <dgm:t>
        <a:bodyPr/>
        <a:lstStyle/>
        <a:p>
          <a:endParaRPr lang="en-GB" sz="1400">
            <a:latin typeface="Arial" panose="020B0604020202020204" pitchFamily="34" charset="0"/>
            <a:cs typeface="Arial" panose="020B0604020202020204" pitchFamily="34" charset="0"/>
          </a:endParaRPr>
        </a:p>
      </dgm:t>
    </dgm:pt>
    <dgm:pt modelId="{DDE4F318-E92E-430F-94EE-3DBF4F4744C4}">
      <dgm:prSet phldrT="[Text]" custT="1"/>
      <dgm:spPr/>
      <dgm:t>
        <a:bodyPr/>
        <a:lstStyle/>
        <a:p>
          <a:r>
            <a:rPr lang="en-GB" sz="1400">
              <a:latin typeface="Arial" panose="020B0604020202020204" pitchFamily="34" charset="0"/>
              <a:cs typeface="Arial" panose="020B0604020202020204" pitchFamily="34" charset="0"/>
            </a:rPr>
            <a:t>How to address data shortcomings (</a:t>
          </a:r>
          <a:r>
            <a:rPr lang="en-GB" sz="1400" err="1">
              <a:latin typeface="Arial" panose="020B0604020202020204" pitchFamily="34" charset="0"/>
              <a:cs typeface="Arial" panose="020B0604020202020204" pitchFamily="34" charset="0"/>
            </a:rPr>
            <a:t>PiP</a:t>
          </a:r>
          <a:r>
            <a:rPr lang="en-GB" sz="1400">
              <a:latin typeface="Arial" panose="020B0604020202020204" pitchFamily="34" charset="0"/>
              <a:cs typeface="Arial" panose="020B0604020202020204" pitchFamily="34" charset="0"/>
            </a:rPr>
            <a:t>, DWP, etc.)?</a:t>
          </a:r>
        </a:p>
      </dgm:t>
    </dgm:pt>
    <dgm:pt modelId="{1FA6C262-5800-4CDA-B3A1-A4E183591265}" type="parTrans" cxnId="{603A1A64-4110-48ED-8BD4-D919C1DB57F4}">
      <dgm:prSet/>
      <dgm:spPr/>
      <dgm:t>
        <a:bodyPr/>
        <a:lstStyle/>
        <a:p>
          <a:endParaRPr lang="en-GB" sz="1400">
            <a:latin typeface="Arial" panose="020B0604020202020204" pitchFamily="34" charset="0"/>
            <a:cs typeface="Arial" panose="020B0604020202020204" pitchFamily="34" charset="0"/>
          </a:endParaRPr>
        </a:p>
      </dgm:t>
    </dgm:pt>
    <dgm:pt modelId="{1710DE1F-6CF6-4900-95A2-1C6BD32CD1FC}" type="sibTrans" cxnId="{603A1A64-4110-48ED-8BD4-D919C1DB57F4}">
      <dgm:prSet/>
      <dgm:spPr/>
      <dgm:t>
        <a:bodyPr/>
        <a:lstStyle/>
        <a:p>
          <a:endParaRPr lang="en-GB" sz="1400">
            <a:latin typeface="Arial" panose="020B0604020202020204" pitchFamily="34" charset="0"/>
            <a:cs typeface="Arial" panose="020B0604020202020204" pitchFamily="34" charset="0"/>
          </a:endParaRPr>
        </a:p>
      </dgm:t>
    </dgm:pt>
    <dgm:pt modelId="{F4D76557-D852-4AFF-A9B3-44F73DA680F8}">
      <dgm:prSet phldrT="[Text]" custT="1"/>
      <dgm:spPr/>
      <dgm:t>
        <a:bodyPr/>
        <a:lstStyle/>
        <a:p>
          <a:r>
            <a:rPr lang="en-GB" sz="1400">
              <a:latin typeface="Arial" panose="020B0604020202020204" pitchFamily="34" charset="0"/>
              <a:cs typeface="Arial" panose="020B0604020202020204" pitchFamily="34" charset="0"/>
            </a:rPr>
            <a:t>UKMOD as a stepping stone and increased academic/policy interaction</a:t>
          </a:r>
        </a:p>
      </dgm:t>
    </dgm:pt>
    <dgm:pt modelId="{6D03EE7F-F0CE-4780-B725-966AC95AD083}" type="parTrans" cxnId="{320C8FF4-2ED1-4D0D-B652-F61B1DA3F9A7}">
      <dgm:prSet/>
      <dgm:spPr/>
      <dgm:t>
        <a:bodyPr/>
        <a:lstStyle/>
        <a:p>
          <a:endParaRPr lang="en-GB" sz="1400">
            <a:latin typeface="Arial" panose="020B0604020202020204" pitchFamily="34" charset="0"/>
            <a:cs typeface="Arial" panose="020B0604020202020204" pitchFamily="34" charset="0"/>
          </a:endParaRPr>
        </a:p>
      </dgm:t>
    </dgm:pt>
    <dgm:pt modelId="{44E6B852-C4AC-40E0-9A97-13E440660978}" type="sibTrans" cxnId="{320C8FF4-2ED1-4D0D-B652-F61B1DA3F9A7}">
      <dgm:prSet/>
      <dgm:spPr/>
      <dgm:t>
        <a:bodyPr/>
        <a:lstStyle/>
        <a:p>
          <a:endParaRPr lang="en-GB" sz="1400">
            <a:latin typeface="Arial" panose="020B0604020202020204" pitchFamily="34" charset="0"/>
            <a:cs typeface="Arial" panose="020B0604020202020204" pitchFamily="34" charset="0"/>
          </a:endParaRPr>
        </a:p>
      </dgm:t>
    </dgm:pt>
    <dgm:pt modelId="{CFF0FE3D-64EE-4BA5-A47A-D75739694C02}">
      <dgm:prSet custT="1"/>
      <dgm:spPr/>
      <dgm:t>
        <a:bodyPr/>
        <a:lstStyle/>
        <a:p>
          <a:r>
            <a:rPr lang="en-GB" sz="1400">
              <a:latin typeface="Arial" panose="020B0604020202020204" pitchFamily="34" charset="0"/>
              <a:cs typeface="Arial" panose="020B0604020202020204" pitchFamily="34" charset="0"/>
            </a:rPr>
            <a:t>Flawed programme design affecting general take-up and aggravating spatial inequalities</a:t>
          </a:r>
        </a:p>
      </dgm:t>
    </dgm:pt>
    <dgm:pt modelId="{9EBC45A8-D064-4AA0-9E26-C5308F396664}" type="parTrans" cxnId="{F5144F31-43E5-419C-BDD2-45B222990BE7}">
      <dgm:prSet/>
      <dgm:spPr/>
      <dgm:t>
        <a:bodyPr/>
        <a:lstStyle/>
        <a:p>
          <a:endParaRPr lang="en-GB" sz="1400">
            <a:latin typeface="Arial" panose="020B0604020202020204" pitchFamily="34" charset="0"/>
            <a:cs typeface="Arial" panose="020B0604020202020204" pitchFamily="34" charset="0"/>
          </a:endParaRPr>
        </a:p>
      </dgm:t>
    </dgm:pt>
    <dgm:pt modelId="{AA1EC75D-DE8B-4AB5-B5BC-3737023923DA}" type="sibTrans" cxnId="{F5144F31-43E5-419C-BDD2-45B222990BE7}">
      <dgm:prSet/>
      <dgm:spPr/>
      <dgm:t>
        <a:bodyPr/>
        <a:lstStyle/>
        <a:p>
          <a:endParaRPr lang="en-GB" sz="1400">
            <a:latin typeface="Arial" panose="020B0604020202020204" pitchFamily="34" charset="0"/>
            <a:cs typeface="Arial" panose="020B0604020202020204" pitchFamily="34" charset="0"/>
          </a:endParaRPr>
        </a:p>
      </dgm:t>
    </dgm:pt>
    <dgm:pt modelId="{7773F473-7F8C-4E0B-B49E-50933A279DB6}" type="pres">
      <dgm:prSet presAssocID="{CA687483-92C4-4F06-85D2-9F3DAFEDC644}" presName="compositeShape" presStyleCnt="0">
        <dgm:presLayoutVars>
          <dgm:chMax val="7"/>
          <dgm:dir/>
          <dgm:resizeHandles val="exact"/>
        </dgm:presLayoutVars>
      </dgm:prSet>
      <dgm:spPr/>
    </dgm:pt>
    <dgm:pt modelId="{F2C11C2B-58BF-4045-8E2F-6843D96AB833}" type="pres">
      <dgm:prSet presAssocID="{CA687483-92C4-4F06-85D2-9F3DAFEDC644}" presName="wedge1" presStyleLbl="node1" presStyleIdx="0" presStyleCnt="4"/>
      <dgm:spPr/>
    </dgm:pt>
    <dgm:pt modelId="{70D1DC33-32A7-431D-8693-A0707CA934D4}" type="pres">
      <dgm:prSet presAssocID="{CA687483-92C4-4F06-85D2-9F3DAFEDC644}" presName="dummy1a" presStyleCnt="0"/>
      <dgm:spPr/>
    </dgm:pt>
    <dgm:pt modelId="{07D6F407-9924-40F1-84E7-273E883BEA6E}" type="pres">
      <dgm:prSet presAssocID="{CA687483-92C4-4F06-85D2-9F3DAFEDC644}" presName="dummy1b" presStyleCnt="0"/>
      <dgm:spPr/>
    </dgm:pt>
    <dgm:pt modelId="{546B05F0-6361-4106-8B6D-74D683B7C58C}" type="pres">
      <dgm:prSet presAssocID="{CA687483-92C4-4F06-85D2-9F3DAFEDC644}" presName="wedge1Tx" presStyleLbl="node1" presStyleIdx="0" presStyleCnt="4">
        <dgm:presLayoutVars>
          <dgm:chMax val="0"/>
          <dgm:chPref val="0"/>
          <dgm:bulletEnabled val="1"/>
        </dgm:presLayoutVars>
      </dgm:prSet>
      <dgm:spPr/>
    </dgm:pt>
    <dgm:pt modelId="{267172AF-12BC-4DE5-8B52-A9D7E96FF811}" type="pres">
      <dgm:prSet presAssocID="{CA687483-92C4-4F06-85D2-9F3DAFEDC644}" presName="wedge2" presStyleLbl="node1" presStyleIdx="1" presStyleCnt="4"/>
      <dgm:spPr/>
    </dgm:pt>
    <dgm:pt modelId="{FAD06A83-8686-42AB-B4B8-6AC77A0BC449}" type="pres">
      <dgm:prSet presAssocID="{CA687483-92C4-4F06-85D2-9F3DAFEDC644}" presName="dummy2a" presStyleCnt="0"/>
      <dgm:spPr/>
    </dgm:pt>
    <dgm:pt modelId="{D53EA50E-3287-40CA-A8A1-EFA4F208E18C}" type="pres">
      <dgm:prSet presAssocID="{CA687483-92C4-4F06-85D2-9F3DAFEDC644}" presName="dummy2b" presStyleCnt="0"/>
      <dgm:spPr/>
    </dgm:pt>
    <dgm:pt modelId="{C035D6DB-CE4A-4B29-B069-526E62BBE53D}" type="pres">
      <dgm:prSet presAssocID="{CA687483-92C4-4F06-85D2-9F3DAFEDC644}" presName="wedge2Tx" presStyleLbl="node1" presStyleIdx="1" presStyleCnt="4">
        <dgm:presLayoutVars>
          <dgm:chMax val="0"/>
          <dgm:chPref val="0"/>
          <dgm:bulletEnabled val="1"/>
        </dgm:presLayoutVars>
      </dgm:prSet>
      <dgm:spPr/>
    </dgm:pt>
    <dgm:pt modelId="{4C86581A-C39E-437F-8943-5EEA35392BAF}" type="pres">
      <dgm:prSet presAssocID="{CA687483-92C4-4F06-85D2-9F3DAFEDC644}" presName="wedge3" presStyleLbl="node1" presStyleIdx="2" presStyleCnt="4"/>
      <dgm:spPr/>
    </dgm:pt>
    <dgm:pt modelId="{14AA9E25-7229-4B02-BA6B-5C41B259F587}" type="pres">
      <dgm:prSet presAssocID="{CA687483-92C4-4F06-85D2-9F3DAFEDC644}" presName="dummy3a" presStyleCnt="0"/>
      <dgm:spPr/>
    </dgm:pt>
    <dgm:pt modelId="{304B8B45-B620-49A4-814F-34C84375D922}" type="pres">
      <dgm:prSet presAssocID="{CA687483-92C4-4F06-85D2-9F3DAFEDC644}" presName="dummy3b" presStyleCnt="0"/>
      <dgm:spPr/>
    </dgm:pt>
    <dgm:pt modelId="{A3858516-2450-436F-AAC3-0F69797A6AB4}" type="pres">
      <dgm:prSet presAssocID="{CA687483-92C4-4F06-85D2-9F3DAFEDC644}" presName="wedge3Tx" presStyleLbl="node1" presStyleIdx="2" presStyleCnt="4">
        <dgm:presLayoutVars>
          <dgm:chMax val="0"/>
          <dgm:chPref val="0"/>
          <dgm:bulletEnabled val="1"/>
        </dgm:presLayoutVars>
      </dgm:prSet>
      <dgm:spPr/>
    </dgm:pt>
    <dgm:pt modelId="{BC5CDE2A-905D-46DE-A898-EE8EA33735F4}" type="pres">
      <dgm:prSet presAssocID="{CA687483-92C4-4F06-85D2-9F3DAFEDC644}" presName="wedge4" presStyleLbl="node1" presStyleIdx="3" presStyleCnt="4"/>
      <dgm:spPr/>
    </dgm:pt>
    <dgm:pt modelId="{FC3D2717-EA4B-48C5-B624-15AE0C31D575}" type="pres">
      <dgm:prSet presAssocID="{CA687483-92C4-4F06-85D2-9F3DAFEDC644}" presName="dummy4a" presStyleCnt="0"/>
      <dgm:spPr/>
    </dgm:pt>
    <dgm:pt modelId="{C647EF6F-4E7D-44F2-86C1-1324E108E857}" type="pres">
      <dgm:prSet presAssocID="{CA687483-92C4-4F06-85D2-9F3DAFEDC644}" presName="dummy4b" presStyleCnt="0"/>
      <dgm:spPr/>
    </dgm:pt>
    <dgm:pt modelId="{283F004A-EBD9-4AA6-B9CF-29BA26F6CAD7}" type="pres">
      <dgm:prSet presAssocID="{CA687483-92C4-4F06-85D2-9F3DAFEDC644}" presName="wedge4Tx" presStyleLbl="node1" presStyleIdx="3" presStyleCnt="4">
        <dgm:presLayoutVars>
          <dgm:chMax val="0"/>
          <dgm:chPref val="0"/>
          <dgm:bulletEnabled val="1"/>
        </dgm:presLayoutVars>
      </dgm:prSet>
      <dgm:spPr/>
    </dgm:pt>
    <dgm:pt modelId="{BDFEF0E9-4514-49B6-87AA-DE9C1055FB12}" type="pres">
      <dgm:prSet presAssocID="{117D1E8B-0A97-40F6-97F1-102A1B661148}" presName="arrowWedge1" presStyleLbl="fgSibTrans2D1" presStyleIdx="0" presStyleCnt="4"/>
      <dgm:spPr/>
    </dgm:pt>
    <dgm:pt modelId="{651C20F6-F05D-461B-B9E3-23B54BC22BE6}" type="pres">
      <dgm:prSet presAssocID="{1710DE1F-6CF6-4900-95A2-1C6BD32CD1FC}" presName="arrowWedge2" presStyleLbl="fgSibTrans2D1" presStyleIdx="1" presStyleCnt="4"/>
      <dgm:spPr/>
    </dgm:pt>
    <dgm:pt modelId="{F1B47B74-220C-430B-A8DF-C8094120BE62}" type="pres">
      <dgm:prSet presAssocID="{AA1EC75D-DE8B-4AB5-B5BC-3737023923DA}" presName="arrowWedge3" presStyleLbl="fgSibTrans2D1" presStyleIdx="2" presStyleCnt="4"/>
      <dgm:spPr/>
    </dgm:pt>
    <dgm:pt modelId="{DABA7E20-19FB-4157-B0AE-B90BDE8662D9}" type="pres">
      <dgm:prSet presAssocID="{44E6B852-C4AC-40E0-9A97-13E440660978}" presName="arrowWedge4" presStyleLbl="fgSibTrans2D1" presStyleIdx="3" presStyleCnt="4"/>
      <dgm:spPr/>
    </dgm:pt>
  </dgm:ptLst>
  <dgm:cxnLst>
    <dgm:cxn modelId="{7C15F602-F27D-402B-B089-9C0D21210808}" type="presOf" srcId="{F4D76557-D852-4AFF-A9B3-44F73DA680F8}" destId="{283F004A-EBD9-4AA6-B9CF-29BA26F6CAD7}" srcOrd="1" destOrd="0" presId="urn:microsoft.com/office/officeart/2005/8/layout/cycle8"/>
    <dgm:cxn modelId="{F5144F31-43E5-419C-BDD2-45B222990BE7}" srcId="{CA687483-92C4-4F06-85D2-9F3DAFEDC644}" destId="{CFF0FE3D-64EE-4BA5-A47A-D75739694C02}" srcOrd="2" destOrd="0" parTransId="{9EBC45A8-D064-4AA0-9E26-C5308F396664}" sibTransId="{AA1EC75D-DE8B-4AB5-B5BC-3737023923DA}"/>
    <dgm:cxn modelId="{A9B0283E-AB9E-499F-8109-B4CBB894E63D}" type="presOf" srcId="{CFF0FE3D-64EE-4BA5-A47A-D75739694C02}" destId="{4C86581A-C39E-437F-8943-5EEA35392BAF}" srcOrd="0" destOrd="0" presId="urn:microsoft.com/office/officeart/2005/8/layout/cycle8"/>
    <dgm:cxn modelId="{603A1A64-4110-48ED-8BD4-D919C1DB57F4}" srcId="{CA687483-92C4-4F06-85D2-9F3DAFEDC644}" destId="{DDE4F318-E92E-430F-94EE-3DBF4F4744C4}" srcOrd="1" destOrd="0" parTransId="{1FA6C262-5800-4CDA-B3A1-A4E183591265}" sibTransId="{1710DE1F-6CF6-4900-95A2-1C6BD32CD1FC}"/>
    <dgm:cxn modelId="{B5C0A559-E1C9-411C-94CE-A61CBFBE2BBB}" type="presOf" srcId="{CA687483-92C4-4F06-85D2-9F3DAFEDC644}" destId="{7773F473-7F8C-4E0B-B49E-50933A279DB6}" srcOrd="0" destOrd="0" presId="urn:microsoft.com/office/officeart/2005/8/layout/cycle8"/>
    <dgm:cxn modelId="{16B3627F-DC86-4FE1-BD69-FBEA3B052829}" srcId="{CA687483-92C4-4F06-85D2-9F3DAFEDC644}" destId="{DE6F59CD-6CAA-4EC7-9EF1-A9013ED8FA5C}" srcOrd="0" destOrd="0" parTransId="{934BD85D-F07E-459A-AD5B-8174ABD729BA}" sibTransId="{117D1E8B-0A97-40F6-97F1-102A1B661148}"/>
    <dgm:cxn modelId="{24E96B95-9334-41A1-9C97-DF8D01555FCD}" type="presOf" srcId="{DDE4F318-E92E-430F-94EE-3DBF4F4744C4}" destId="{267172AF-12BC-4DE5-8B52-A9D7E96FF811}" srcOrd="0" destOrd="0" presId="urn:microsoft.com/office/officeart/2005/8/layout/cycle8"/>
    <dgm:cxn modelId="{AE42AAA4-5FB8-4E13-8636-CD6FF9B3E3C0}" type="presOf" srcId="{DE6F59CD-6CAA-4EC7-9EF1-A9013ED8FA5C}" destId="{546B05F0-6361-4106-8B6D-74D683B7C58C}" srcOrd="1" destOrd="0" presId="urn:microsoft.com/office/officeart/2005/8/layout/cycle8"/>
    <dgm:cxn modelId="{291E74AA-6BFF-4C87-9B42-05F6958942B1}" type="presOf" srcId="{CFF0FE3D-64EE-4BA5-A47A-D75739694C02}" destId="{A3858516-2450-436F-AAC3-0F69797A6AB4}" srcOrd="1" destOrd="0" presId="urn:microsoft.com/office/officeart/2005/8/layout/cycle8"/>
    <dgm:cxn modelId="{D32565AC-15BC-496D-8AE0-6EB97CE83386}" type="presOf" srcId="{DDE4F318-E92E-430F-94EE-3DBF4F4744C4}" destId="{C035D6DB-CE4A-4B29-B069-526E62BBE53D}" srcOrd="1" destOrd="0" presId="urn:microsoft.com/office/officeart/2005/8/layout/cycle8"/>
    <dgm:cxn modelId="{95C4C9AC-1CAF-43D0-A83C-C969DCCB4530}" type="presOf" srcId="{F4D76557-D852-4AFF-A9B3-44F73DA680F8}" destId="{BC5CDE2A-905D-46DE-A898-EE8EA33735F4}" srcOrd="0" destOrd="0" presId="urn:microsoft.com/office/officeart/2005/8/layout/cycle8"/>
    <dgm:cxn modelId="{8F78BCCB-58C4-4F4B-A54E-7FCFAC054F99}" type="presOf" srcId="{DE6F59CD-6CAA-4EC7-9EF1-A9013ED8FA5C}" destId="{F2C11C2B-58BF-4045-8E2F-6843D96AB833}" srcOrd="0" destOrd="0" presId="urn:microsoft.com/office/officeart/2005/8/layout/cycle8"/>
    <dgm:cxn modelId="{320C8FF4-2ED1-4D0D-B652-F61B1DA3F9A7}" srcId="{CA687483-92C4-4F06-85D2-9F3DAFEDC644}" destId="{F4D76557-D852-4AFF-A9B3-44F73DA680F8}" srcOrd="3" destOrd="0" parTransId="{6D03EE7F-F0CE-4780-B725-966AC95AD083}" sibTransId="{44E6B852-C4AC-40E0-9A97-13E440660978}"/>
    <dgm:cxn modelId="{8353D50F-4AF1-44C9-9A9A-0BFFCA776C4D}" type="presParOf" srcId="{7773F473-7F8C-4E0B-B49E-50933A279DB6}" destId="{F2C11C2B-58BF-4045-8E2F-6843D96AB833}" srcOrd="0" destOrd="0" presId="urn:microsoft.com/office/officeart/2005/8/layout/cycle8"/>
    <dgm:cxn modelId="{877C2EC7-4A24-4BD6-96D2-CB6A0EC18B83}" type="presParOf" srcId="{7773F473-7F8C-4E0B-B49E-50933A279DB6}" destId="{70D1DC33-32A7-431D-8693-A0707CA934D4}" srcOrd="1" destOrd="0" presId="urn:microsoft.com/office/officeart/2005/8/layout/cycle8"/>
    <dgm:cxn modelId="{538D5007-407B-46D9-8866-2C71FE9435B0}" type="presParOf" srcId="{7773F473-7F8C-4E0B-B49E-50933A279DB6}" destId="{07D6F407-9924-40F1-84E7-273E883BEA6E}" srcOrd="2" destOrd="0" presId="urn:microsoft.com/office/officeart/2005/8/layout/cycle8"/>
    <dgm:cxn modelId="{68897974-B3C8-40B6-B180-7D788F3A21C3}" type="presParOf" srcId="{7773F473-7F8C-4E0B-B49E-50933A279DB6}" destId="{546B05F0-6361-4106-8B6D-74D683B7C58C}" srcOrd="3" destOrd="0" presId="urn:microsoft.com/office/officeart/2005/8/layout/cycle8"/>
    <dgm:cxn modelId="{055320E4-8008-476C-8F8F-356BE61D81F6}" type="presParOf" srcId="{7773F473-7F8C-4E0B-B49E-50933A279DB6}" destId="{267172AF-12BC-4DE5-8B52-A9D7E96FF811}" srcOrd="4" destOrd="0" presId="urn:microsoft.com/office/officeart/2005/8/layout/cycle8"/>
    <dgm:cxn modelId="{5EB8EF3B-548E-41E5-ACE3-AD24403532F9}" type="presParOf" srcId="{7773F473-7F8C-4E0B-B49E-50933A279DB6}" destId="{FAD06A83-8686-42AB-B4B8-6AC77A0BC449}" srcOrd="5" destOrd="0" presId="urn:microsoft.com/office/officeart/2005/8/layout/cycle8"/>
    <dgm:cxn modelId="{6A6FD794-7EB2-4AFA-9AFF-3A1483377BED}" type="presParOf" srcId="{7773F473-7F8C-4E0B-B49E-50933A279DB6}" destId="{D53EA50E-3287-40CA-A8A1-EFA4F208E18C}" srcOrd="6" destOrd="0" presId="urn:microsoft.com/office/officeart/2005/8/layout/cycle8"/>
    <dgm:cxn modelId="{FEFD9F82-ECE0-483E-90AF-F4E19C413D5E}" type="presParOf" srcId="{7773F473-7F8C-4E0B-B49E-50933A279DB6}" destId="{C035D6DB-CE4A-4B29-B069-526E62BBE53D}" srcOrd="7" destOrd="0" presId="urn:microsoft.com/office/officeart/2005/8/layout/cycle8"/>
    <dgm:cxn modelId="{94E88489-0CF5-4CC4-9B00-ABEF6E60DE45}" type="presParOf" srcId="{7773F473-7F8C-4E0B-B49E-50933A279DB6}" destId="{4C86581A-C39E-437F-8943-5EEA35392BAF}" srcOrd="8" destOrd="0" presId="urn:microsoft.com/office/officeart/2005/8/layout/cycle8"/>
    <dgm:cxn modelId="{EACA96C0-C390-48C1-A165-2CD103145F85}" type="presParOf" srcId="{7773F473-7F8C-4E0B-B49E-50933A279DB6}" destId="{14AA9E25-7229-4B02-BA6B-5C41B259F587}" srcOrd="9" destOrd="0" presId="urn:microsoft.com/office/officeart/2005/8/layout/cycle8"/>
    <dgm:cxn modelId="{60E14C16-6F9A-405A-B142-1E97F229F730}" type="presParOf" srcId="{7773F473-7F8C-4E0B-B49E-50933A279DB6}" destId="{304B8B45-B620-49A4-814F-34C84375D922}" srcOrd="10" destOrd="0" presId="urn:microsoft.com/office/officeart/2005/8/layout/cycle8"/>
    <dgm:cxn modelId="{2E6E2C87-52BF-4717-BCEF-3FB9EE335E76}" type="presParOf" srcId="{7773F473-7F8C-4E0B-B49E-50933A279DB6}" destId="{A3858516-2450-436F-AAC3-0F69797A6AB4}" srcOrd="11" destOrd="0" presId="urn:microsoft.com/office/officeart/2005/8/layout/cycle8"/>
    <dgm:cxn modelId="{EF198BCC-5A42-47D9-BE03-BDF6E0222225}" type="presParOf" srcId="{7773F473-7F8C-4E0B-B49E-50933A279DB6}" destId="{BC5CDE2A-905D-46DE-A898-EE8EA33735F4}" srcOrd="12" destOrd="0" presId="urn:microsoft.com/office/officeart/2005/8/layout/cycle8"/>
    <dgm:cxn modelId="{9D6AB2C2-26C8-4F62-818F-D49181FA4512}" type="presParOf" srcId="{7773F473-7F8C-4E0B-B49E-50933A279DB6}" destId="{FC3D2717-EA4B-48C5-B624-15AE0C31D575}" srcOrd="13" destOrd="0" presId="urn:microsoft.com/office/officeart/2005/8/layout/cycle8"/>
    <dgm:cxn modelId="{CE69CB72-C833-4872-A596-7D299D72132E}" type="presParOf" srcId="{7773F473-7F8C-4E0B-B49E-50933A279DB6}" destId="{C647EF6F-4E7D-44F2-86C1-1324E108E857}" srcOrd="14" destOrd="0" presId="urn:microsoft.com/office/officeart/2005/8/layout/cycle8"/>
    <dgm:cxn modelId="{1853EBE7-4401-42C3-B639-50E0312EBADD}" type="presParOf" srcId="{7773F473-7F8C-4E0B-B49E-50933A279DB6}" destId="{283F004A-EBD9-4AA6-B9CF-29BA26F6CAD7}" srcOrd="15" destOrd="0" presId="urn:microsoft.com/office/officeart/2005/8/layout/cycle8"/>
    <dgm:cxn modelId="{DBBCEAB3-4294-4437-9180-C551F781B77C}" type="presParOf" srcId="{7773F473-7F8C-4E0B-B49E-50933A279DB6}" destId="{BDFEF0E9-4514-49B6-87AA-DE9C1055FB12}" srcOrd="16" destOrd="0" presId="urn:microsoft.com/office/officeart/2005/8/layout/cycle8"/>
    <dgm:cxn modelId="{C6D53F7D-179E-4600-81D5-8FF3087DC1A8}" type="presParOf" srcId="{7773F473-7F8C-4E0B-B49E-50933A279DB6}" destId="{651C20F6-F05D-461B-B9E3-23B54BC22BE6}" srcOrd="17" destOrd="0" presId="urn:microsoft.com/office/officeart/2005/8/layout/cycle8"/>
    <dgm:cxn modelId="{2590BEA8-EA83-4C8A-94DE-7D17A59A9008}" type="presParOf" srcId="{7773F473-7F8C-4E0B-B49E-50933A279DB6}" destId="{F1B47B74-220C-430B-A8DF-C8094120BE62}" srcOrd="18" destOrd="0" presId="urn:microsoft.com/office/officeart/2005/8/layout/cycle8"/>
    <dgm:cxn modelId="{C4F8F924-974C-4900-A5B1-81BB3B17D8F7}" type="presParOf" srcId="{7773F473-7F8C-4E0B-B49E-50933A279DB6}" destId="{DABA7E20-19FB-4157-B0AE-B90BDE8662D9}" srcOrd="1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A2686-A59E-423C-88EB-874114DD1F29}">
      <dsp:nvSpPr>
        <dsp:cNvPr id="0" name=""/>
        <dsp:cNvSpPr/>
      </dsp:nvSpPr>
      <dsp:spPr>
        <a:xfrm>
          <a:off x="831" y="270476"/>
          <a:ext cx="3577613" cy="4293135"/>
        </a:xfrm>
        <a:prstGeom prst="roundRect">
          <a:avLst>
            <a:gd name="adj" fmla="val 5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47447" rIns="191135" bIns="0" numCol="1" spcCol="1270" anchor="t" anchorCtr="0">
          <a:noAutofit/>
        </a:bodyPr>
        <a:lstStyle/>
        <a:p>
          <a:pPr marL="0" lvl="0" indent="0" algn="r" defTabSz="1911350">
            <a:lnSpc>
              <a:spcPct val="90000"/>
            </a:lnSpc>
            <a:spcBef>
              <a:spcPct val="0"/>
            </a:spcBef>
            <a:spcAft>
              <a:spcPct val="35000"/>
            </a:spcAft>
            <a:buNone/>
          </a:pPr>
          <a:r>
            <a:rPr lang="en-GB" sz="4300" kern="1200">
              <a:solidFill>
                <a:schemeClr val="tx1"/>
              </a:solidFill>
              <a:latin typeface="Arial" panose="020B0604020202020204" pitchFamily="34" charset="0"/>
              <a:cs typeface="Arial" panose="020B0604020202020204" pitchFamily="34" charset="0"/>
            </a:rPr>
            <a:t>INSIGHTS</a:t>
          </a:r>
        </a:p>
      </dsp:txBody>
      <dsp:txXfrm rot="16200000">
        <a:off x="-1401592" y="1672900"/>
        <a:ext cx="3520371" cy="715522"/>
      </dsp:txXfrm>
    </dsp:sp>
    <dsp:sp modelId="{B75F3599-6DE2-43FD-B3E8-1EA418A4E42D}">
      <dsp:nvSpPr>
        <dsp:cNvPr id="0" name=""/>
        <dsp:cNvSpPr/>
      </dsp:nvSpPr>
      <dsp:spPr>
        <a:xfrm>
          <a:off x="716354" y="270476"/>
          <a:ext cx="2665321" cy="429313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3444" rIns="0" bIns="0" numCol="1" spcCol="1270" anchor="t"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Overview of key data insights on benefit take-up rates in London</a:t>
          </a:r>
        </a:p>
      </dsp:txBody>
      <dsp:txXfrm>
        <a:off x="716354" y="270476"/>
        <a:ext cx="2665321" cy="4293135"/>
      </dsp:txXfrm>
    </dsp:sp>
    <dsp:sp modelId="{073C944A-65BA-43D0-811B-B105121237C9}">
      <dsp:nvSpPr>
        <dsp:cNvPr id="0" name=""/>
        <dsp:cNvSpPr/>
      </dsp:nvSpPr>
      <dsp:spPr>
        <a:xfrm>
          <a:off x="3703660" y="270476"/>
          <a:ext cx="3577613" cy="4293135"/>
        </a:xfrm>
        <a:prstGeom prst="roundRect">
          <a:avLst>
            <a:gd name="adj" fmla="val 5000"/>
          </a:avLst>
        </a:prstGeom>
        <a:solidFill>
          <a:schemeClr val="accent2">
            <a:hueOff val="-6560972"/>
            <a:satOff val="-25214"/>
            <a:lumOff val="-41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47447" rIns="191135" bIns="0" numCol="1" spcCol="1270" anchor="t" anchorCtr="0">
          <a:noAutofit/>
        </a:bodyPr>
        <a:lstStyle/>
        <a:p>
          <a:pPr marL="0" lvl="0" indent="0" algn="r" defTabSz="1911350">
            <a:lnSpc>
              <a:spcPct val="90000"/>
            </a:lnSpc>
            <a:spcBef>
              <a:spcPct val="0"/>
            </a:spcBef>
            <a:spcAft>
              <a:spcPct val="35000"/>
            </a:spcAft>
            <a:buNone/>
          </a:pPr>
          <a:r>
            <a:rPr lang="en-GB" sz="4300" kern="1200">
              <a:solidFill>
                <a:schemeClr val="tx1"/>
              </a:solidFill>
              <a:latin typeface="Arial" panose="020B0604020202020204" pitchFamily="34" charset="0"/>
              <a:cs typeface="Arial" panose="020B0604020202020204" pitchFamily="34" charset="0"/>
            </a:rPr>
            <a:t>POLICY</a:t>
          </a:r>
        </a:p>
      </dsp:txBody>
      <dsp:txXfrm rot="16200000">
        <a:off x="2301236" y="1672900"/>
        <a:ext cx="3520371" cy="715522"/>
      </dsp:txXfrm>
    </dsp:sp>
    <dsp:sp modelId="{EAE4AA8D-327D-4E05-8827-FC33512096EC}">
      <dsp:nvSpPr>
        <dsp:cNvPr id="0" name=""/>
        <dsp:cNvSpPr/>
      </dsp:nvSpPr>
      <dsp:spPr>
        <a:xfrm rot="5400000">
          <a:off x="3405880" y="3684951"/>
          <a:ext cx="631336" cy="536641"/>
        </a:xfrm>
        <a:prstGeom prst="flowChartExtra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8AB84D-7EE4-4E55-A732-093888D7226B}">
      <dsp:nvSpPr>
        <dsp:cNvPr id="0" name=""/>
        <dsp:cNvSpPr/>
      </dsp:nvSpPr>
      <dsp:spPr>
        <a:xfrm>
          <a:off x="4419183" y="270476"/>
          <a:ext cx="2665321" cy="429313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3444" rIns="0" bIns="0" numCol="1" spcCol="1270" anchor="t"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Discuss policy applications of the data by the GLA</a:t>
          </a:r>
        </a:p>
      </dsp:txBody>
      <dsp:txXfrm>
        <a:off x="4419183" y="270476"/>
        <a:ext cx="2665321" cy="4293135"/>
      </dsp:txXfrm>
    </dsp:sp>
    <dsp:sp modelId="{5D6EC248-E481-4F60-884E-96891715677F}">
      <dsp:nvSpPr>
        <dsp:cNvPr id="0" name=""/>
        <dsp:cNvSpPr/>
      </dsp:nvSpPr>
      <dsp:spPr>
        <a:xfrm>
          <a:off x="7406490" y="270476"/>
          <a:ext cx="3577613" cy="4293135"/>
        </a:xfrm>
        <a:prstGeom prst="roundRect">
          <a:avLst>
            <a:gd name="adj" fmla="val 5000"/>
          </a:avLst>
        </a:prstGeom>
        <a:solidFill>
          <a:schemeClr val="accent2">
            <a:hueOff val="-13121944"/>
            <a:satOff val="-50427"/>
            <a:lumOff val="-8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47447" rIns="191135" bIns="0" numCol="1" spcCol="1270" anchor="t" anchorCtr="0">
          <a:noAutofit/>
        </a:bodyPr>
        <a:lstStyle/>
        <a:p>
          <a:pPr marL="0" lvl="0" indent="0" algn="r" defTabSz="1911350">
            <a:lnSpc>
              <a:spcPct val="90000"/>
            </a:lnSpc>
            <a:spcBef>
              <a:spcPct val="0"/>
            </a:spcBef>
            <a:spcAft>
              <a:spcPct val="35000"/>
            </a:spcAft>
            <a:buNone/>
          </a:pPr>
          <a:r>
            <a:rPr lang="en-GB" sz="4300" kern="1200">
              <a:solidFill>
                <a:schemeClr val="tx1"/>
              </a:solidFill>
              <a:latin typeface="Arial" panose="020B0604020202020204" pitchFamily="34" charset="0"/>
              <a:cs typeface="Arial" panose="020B0604020202020204" pitchFamily="34" charset="0"/>
            </a:rPr>
            <a:t>LESSONS</a:t>
          </a:r>
        </a:p>
      </dsp:txBody>
      <dsp:txXfrm rot="16200000">
        <a:off x="6004066" y="1672900"/>
        <a:ext cx="3520371" cy="715522"/>
      </dsp:txXfrm>
    </dsp:sp>
    <dsp:sp modelId="{BD672383-B160-4017-8E3E-AB65222B733E}">
      <dsp:nvSpPr>
        <dsp:cNvPr id="0" name=""/>
        <dsp:cNvSpPr/>
      </dsp:nvSpPr>
      <dsp:spPr>
        <a:xfrm rot="5400000">
          <a:off x="7108710" y="3684951"/>
          <a:ext cx="631336" cy="536641"/>
        </a:xfrm>
        <a:prstGeom prst="flowChartExtract">
          <a:avLst/>
        </a:prstGeom>
        <a:solidFill>
          <a:schemeClr val="lt1">
            <a:hueOff val="0"/>
            <a:satOff val="0"/>
            <a:lumOff val="0"/>
            <a:alphaOff val="0"/>
          </a:schemeClr>
        </a:solidFill>
        <a:ln w="12700" cap="flat" cmpd="sng" algn="ctr">
          <a:solidFill>
            <a:schemeClr val="accent2">
              <a:hueOff val="-13121944"/>
              <a:satOff val="-50427"/>
              <a:lumOff val="-8235"/>
              <a:alphaOff val="0"/>
            </a:schemeClr>
          </a:solidFill>
          <a:prstDash val="solid"/>
          <a:miter lim="800000"/>
        </a:ln>
        <a:effectLst/>
      </dsp:spPr>
      <dsp:style>
        <a:lnRef idx="2">
          <a:scrgbClr r="0" g="0" b="0"/>
        </a:lnRef>
        <a:fillRef idx="1">
          <a:scrgbClr r="0" g="0" b="0"/>
        </a:fillRef>
        <a:effectRef idx="0">
          <a:scrgbClr r="0" g="0" b="0"/>
        </a:effectRef>
        <a:fontRef idx="minor"/>
      </dsp:style>
    </dsp:sp>
    <dsp:sp modelId="{130C05DA-3A02-496D-BD75-8118C1C1E54D}">
      <dsp:nvSpPr>
        <dsp:cNvPr id="0" name=""/>
        <dsp:cNvSpPr/>
      </dsp:nvSpPr>
      <dsp:spPr>
        <a:xfrm>
          <a:off x="8122013" y="270476"/>
          <a:ext cx="2665321" cy="429313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3444" rIns="0" bIns="0" numCol="1" spcCol="1270" anchor="t"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Reflect on existing challenges and the way forward</a:t>
          </a:r>
        </a:p>
      </dsp:txBody>
      <dsp:txXfrm>
        <a:off x="8122013" y="270476"/>
        <a:ext cx="2665321" cy="42931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ADADB-3059-4FCE-A7FA-C838B530C161}">
      <dsp:nvSpPr>
        <dsp:cNvPr id="0" name=""/>
        <dsp:cNvSpPr/>
      </dsp:nvSpPr>
      <dsp:spPr>
        <a:xfrm>
          <a:off x="0" y="360654"/>
          <a:ext cx="2840199" cy="170411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latin typeface="Arial" panose="020B0604020202020204" pitchFamily="34" charset="0"/>
              <a:cs typeface="Arial" panose="020B0604020202020204" pitchFamily="34" charset="0"/>
            </a:rPr>
            <a:t>“Matter” beats “Mind”: we need better demographic data resolution at regional level</a:t>
          </a:r>
        </a:p>
      </dsp:txBody>
      <dsp:txXfrm>
        <a:off x="0" y="360654"/>
        <a:ext cx="2840199" cy="1704119"/>
      </dsp:txXfrm>
    </dsp:sp>
    <dsp:sp modelId="{4A9A6C0B-10D7-4CC4-A014-286BE9432B81}">
      <dsp:nvSpPr>
        <dsp:cNvPr id="0" name=""/>
        <dsp:cNvSpPr/>
      </dsp:nvSpPr>
      <dsp:spPr>
        <a:xfrm>
          <a:off x="3124218" y="360654"/>
          <a:ext cx="2840199" cy="170411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latin typeface="Arial" panose="020B0604020202020204" pitchFamily="34" charset="0"/>
              <a:cs typeface="Arial" panose="020B0604020202020204" pitchFamily="34" charset="0"/>
            </a:rPr>
            <a:t>London’s unemployment and health-related illness rates as predictors of persistent claims</a:t>
          </a:r>
        </a:p>
      </dsp:txBody>
      <dsp:txXfrm>
        <a:off x="3124218" y="360654"/>
        <a:ext cx="2840199" cy="1704119"/>
      </dsp:txXfrm>
    </dsp:sp>
    <dsp:sp modelId="{43093A78-0D8C-4EDB-BCB1-AD0ED8325A53}">
      <dsp:nvSpPr>
        <dsp:cNvPr id="0" name=""/>
        <dsp:cNvSpPr/>
      </dsp:nvSpPr>
      <dsp:spPr>
        <a:xfrm>
          <a:off x="6248437" y="360654"/>
          <a:ext cx="2840199" cy="1704119"/>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latin typeface="Arial" panose="020B0604020202020204" pitchFamily="34" charset="0"/>
              <a:cs typeface="Arial" panose="020B0604020202020204" pitchFamily="34" charset="0"/>
            </a:rPr>
            <a:t>Spatial inequality in London presents a ‘take-up’ paradox</a:t>
          </a:r>
        </a:p>
      </dsp:txBody>
      <dsp:txXfrm>
        <a:off x="6248437" y="360654"/>
        <a:ext cx="2840199" cy="1704119"/>
      </dsp:txXfrm>
    </dsp:sp>
    <dsp:sp modelId="{D6F5E762-0050-46F9-A68A-341954B5AB99}">
      <dsp:nvSpPr>
        <dsp:cNvPr id="0" name=""/>
        <dsp:cNvSpPr/>
      </dsp:nvSpPr>
      <dsp:spPr>
        <a:xfrm>
          <a:off x="0" y="2348793"/>
          <a:ext cx="2840199" cy="1704119"/>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latin typeface="Arial" panose="020B0604020202020204" pitchFamily="34" charset="0"/>
              <a:cs typeface="Arial" panose="020B0604020202020204" pitchFamily="34" charset="0"/>
            </a:rPr>
            <a:t>The introduction of HICBC (2013) likely to have disproportionately affected Londoners more</a:t>
          </a:r>
        </a:p>
      </dsp:txBody>
      <dsp:txXfrm>
        <a:off x="0" y="2348793"/>
        <a:ext cx="2840199" cy="1704119"/>
      </dsp:txXfrm>
    </dsp:sp>
    <dsp:sp modelId="{7490F1C7-CD42-4EF0-8FF2-50A1B944EF79}">
      <dsp:nvSpPr>
        <dsp:cNvPr id="0" name=""/>
        <dsp:cNvSpPr/>
      </dsp:nvSpPr>
      <dsp:spPr>
        <a:xfrm>
          <a:off x="3124218" y="2348793"/>
          <a:ext cx="2840199" cy="1704119"/>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latin typeface="Arial" panose="020B0604020202020204" pitchFamily="34" charset="0"/>
              <a:cs typeface="Arial" panose="020B0604020202020204" pitchFamily="34" charset="0"/>
            </a:rPr>
            <a:t>Non-take-up as a driver of high child and pensioner poverty in London </a:t>
          </a:r>
        </a:p>
      </dsp:txBody>
      <dsp:txXfrm>
        <a:off x="3124218" y="2348793"/>
        <a:ext cx="2840199" cy="1704119"/>
      </dsp:txXfrm>
    </dsp:sp>
    <dsp:sp modelId="{F01ACD9F-F055-4113-B952-C27C5DDCFAB6}">
      <dsp:nvSpPr>
        <dsp:cNvPr id="0" name=""/>
        <dsp:cNvSpPr/>
      </dsp:nvSpPr>
      <dsp:spPr>
        <a:xfrm>
          <a:off x="6248437" y="2348793"/>
          <a:ext cx="2840199" cy="170411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latin typeface="Arial" panose="020B0604020202020204" pitchFamily="34" charset="0"/>
              <a:cs typeface="Arial" panose="020B0604020202020204" pitchFamily="34" charset="0"/>
            </a:rPr>
            <a:t>Freezes, below-inflation uprating, and other changes to benefit design affect Londoners more by virtue of higher living costs</a:t>
          </a:r>
        </a:p>
      </dsp:txBody>
      <dsp:txXfrm>
        <a:off x="6248437" y="2348793"/>
        <a:ext cx="2840199" cy="17041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11C2B-58BF-4045-8E2F-6843D96AB833}">
      <dsp:nvSpPr>
        <dsp:cNvPr id="0" name=""/>
        <dsp:cNvSpPr/>
      </dsp:nvSpPr>
      <dsp:spPr>
        <a:xfrm>
          <a:off x="2010204" y="312522"/>
          <a:ext cx="4213029" cy="4213029"/>
        </a:xfrm>
        <a:prstGeom prst="pie">
          <a:avLst>
            <a:gd name="adj1" fmla="val 16200000"/>
            <a:gd name="adj2" fmla="val 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Better coordinate existing benefit programmes to boost take-up rates</a:t>
          </a:r>
        </a:p>
      </dsp:txBody>
      <dsp:txXfrm>
        <a:off x="4246620" y="1185722"/>
        <a:ext cx="1554808" cy="1153567"/>
      </dsp:txXfrm>
    </dsp:sp>
    <dsp:sp modelId="{267172AF-12BC-4DE5-8B52-A9D7E96FF811}">
      <dsp:nvSpPr>
        <dsp:cNvPr id="0" name=""/>
        <dsp:cNvSpPr/>
      </dsp:nvSpPr>
      <dsp:spPr>
        <a:xfrm>
          <a:off x="2010204" y="453959"/>
          <a:ext cx="4213029" cy="4213029"/>
        </a:xfrm>
        <a:prstGeom prst="pie">
          <a:avLst>
            <a:gd name="adj1" fmla="val 0"/>
            <a:gd name="adj2" fmla="val 5400000"/>
          </a:avLst>
        </a:prstGeom>
        <a:solidFill>
          <a:schemeClr val="accent3">
            <a:hueOff val="4124042"/>
            <a:satOff val="21652"/>
            <a:lumOff val="-496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How to address data shortcomings (</a:t>
          </a:r>
          <a:r>
            <a:rPr lang="en-GB" sz="1400" kern="1200" err="1">
              <a:latin typeface="Arial" panose="020B0604020202020204" pitchFamily="34" charset="0"/>
              <a:cs typeface="Arial" panose="020B0604020202020204" pitchFamily="34" charset="0"/>
            </a:rPr>
            <a:t>PiP</a:t>
          </a:r>
          <a:r>
            <a:rPr lang="en-GB" sz="1400" kern="1200">
              <a:latin typeface="Arial" panose="020B0604020202020204" pitchFamily="34" charset="0"/>
              <a:cs typeface="Arial" panose="020B0604020202020204" pitchFamily="34" charset="0"/>
            </a:rPr>
            <a:t>, DWP, etc.)?</a:t>
          </a:r>
        </a:p>
      </dsp:txBody>
      <dsp:txXfrm>
        <a:off x="4246620" y="2640220"/>
        <a:ext cx="1554808" cy="1153567"/>
      </dsp:txXfrm>
    </dsp:sp>
    <dsp:sp modelId="{4C86581A-C39E-437F-8943-5EEA35392BAF}">
      <dsp:nvSpPr>
        <dsp:cNvPr id="0" name=""/>
        <dsp:cNvSpPr/>
      </dsp:nvSpPr>
      <dsp:spPr>
        <a:xfrm>
          <a:off x="1868766" y="453959"/>
          <a:ext cx="4213029" cy="4213029"/>
        </a:xfrm>
        <a:prstGeom prst="pie">
          <a:avLst>
            <a:gd name="adj1" fmla="val 5400000"/>
            <a:gd name="adj2" fmla="val 10800000"/>
          </a:avLst>
        </a:prstGeom>
        <a:solidFill>
          <a:schemeClr val="accent3">
            <a:hueOff val="8248085"/>
            <a:satOff val="43305"/>
            <a:lumOff val="-99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Flawed programme design affecting general take-up and aggravating spatial inequalities</a:t>
          </a:r>
        </a:p>
      </dsp:txBody>
      <dsp:txXfrm>
        <a:off x="2290571" y="2640220"/>
        <a:ext cx="1554808" cy="1153567"/>
      </dsp:txXfrm>
    </dsp:sp>
    <dsp:sp modelId="{BC5CDE2A-905D-46DE-A898-EE8EA33735F4}">
      <dsp:nvSpPr>
        <dsp:cNvPr id="0" name=""/>
        <dsp:cNvSpPr/>
      </dsp:nvSpPr>
      <dsp:spPr>
        <a:xfrm>
          <a:off x="1868766" y="312522"/>
          <a:ext cx="4213029" cy="4213029"/>
        </a:xfrm>
        <a:prstGeom prst="pie">
          <a:avLst>
            <a:gd name="adj1" fmla="val 10800000"/>
            <a:gd name="adj2" fmla="val 16200000"/>
          </a:avLst>
        </a:prstGeom>
        <a:solidFill>
          <a:schemeClr val="accent3">
            <a:hueOff val="12372127"/>
            <a:satOff val="64957"/>
            <a:lumOff val="-1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UKMOD as a stepping stone and increased academic/policy interaction</a:t>
          </a:r>
        </a:p>
      </dsp:txBody>
      <dsp:txXfrm>
        <a:off x="2290571" y="1185722"/>
        <a:ext cx="1554808" cy="1153567"/>
      </dsp:txXfrm>
    </dsp:sp>
    <dsp:sp modelId="{BDFEF0E9-4514-49B6-87AA-DE9C1055FB12}">
      <dsp:nvSpPr>
        <dsp:cNvPr id="0" name=""/>
        <dsp:cNvSpPr/>
      </dsp:nvSpPr>
      <dsp:spPr>
        <a:xfrm>
          <a:off x="1749397" y="51715"/>
          <a:ext cx="4734642" cy="4734642"/>
        </a:xfrm>
        <a:prstGeom prst="circularArrow">
          <a:avLst>
            <a:gd name="adj1" fmla="val 5085"/>
            <a:gd name="adj2" fmla="val 327528"/>
            <a:gd name="adj3" fmla="val 21272472"/>
            <a:gd name="adj4" fmla="val 16200000"/>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1C20F6-F05D-461B-B9E3-23B54BC22BE6}">
      <dsp:nvSpPr>
        <dsp:cNvPr id="0" name=""/>
        <dsp:cNvSpPr/>
      </dsp:nvSpPr>
      <dsp:spPr>
        <a:xfrm>
          <a:off x="1749397" y="193153"/>
          <a:ext cx="4734642" cy="4734642"/>
        </a:xfrm>
        <a:prstGeom prst="circularArrow">
          <a:avLst>
            <a:gd name="adj1" fmla="val 5085"/>
            <a:gd name="adj2" fmla="val 327528"/>
            <a:gd name="adj3" fmla="val 5072472"/>
            <a:gd name="adj4" fmla="val 0"/>
            <a:gd name="adj5" fmla="val 5932"/>
          </a:avLst>
        </a:prstGeom>
        <a:solidFill>
          <a:schemeClr val="accent3">
            <a:hueOff val="4124042"/>
            <a:satOff val="21652"/>
            <a:lumOff val="-496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1B47B74-220C-430B-A8DF-C8094120BE62}">
      <dsp:nvSpPr>
        <dsp:cNvPr id="0" name=""/>
        <dsp:cNvSpPr/>
      </dsp:nvSpPr>
      <dsp:spPr>
        <a:xfrm>
          <a:off x="1607960" y="193153"/>
          <a:ext cx="4734642" cy="4734642"/>
        </a:xfrm>
        <a:prstGeom prst="circularArrow">
          <a:avLst>
            <a:gd name="adj1" fmla="val 5085"/>
            <a:gd name="adj2" fmla="val 327528"/>
            <a:gd name="adj3" fmla="val 10472472"/>
            <a:gd name="adj4" fmla="val 5400000"/>
            <a:gd name="adj5" fmla="val 5932"/>
          </a:avLst>
        </a:prstGeom>
        <a:solidFill>
          <a:schemeClr val="accent3">
            <a:hueOff val="8248085"/>
            <a:satOff val="43305"/>
            <a:lumOff val="-993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BA7E20-19FB-4157-B0AE-B90BDE8662D9}">
      <dsp:nvSpPr>
        <dsp:cNvPr id="0" name=""/>
        <dsp:cNvSpPr/>
      </dsp:nvSpPr>
      <dsp:spPr>
        <a:xfrm>
          <a:off x="1607960" y="51715"/>
          <a:ext cx="4734642" cy="4734642"/>
        </a:xfrm>
        <a:prstGeom prst="circularArrow">
          <a:avLst>
            <a:gd name="adj1" fmla="val 5085"/>
            <a:gd name="adj2" fmla="val 327528"/>
            <a:gd name="adj3" fmla="val 15872472"/>
            <a:gd name="adj4" fmla="val 10800000"/>
            <a:gd name="adj5" fmla="val 5932"/>
          </a:avLst>
        </a:prstGeom>
        <a:solidFill>
          <a:schemeClr val="accent3">
            <a:hueOff val="12372127"/>
            <a:satOff val="64957"/>
            <a:lumOff val="-14902"/>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18A708-5756-4B54-9BB7-DDE3A2CF1D65}" type="datetimeFigureOut">
              <a:rPr lang="en-GB" smtClean="0"/>
              <a:t>19/05/2026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A618BC-1E0E-4A0A-8EF3-2DC36BC4405F}" type="slidenum">
              <a:rPr lang="en-GB" smtClean="0"/>
              <a:t>‹#›</a:t>
            </a:fld>
            <a:endParaRPr lang="en-GB"/>
          </a:p>
        </p:txBody>
      </p:sp>
    </p:spTree>
    <p:extLst>
      <p:ext uri="{BB962C8B-B14F-4D97-AF65-F5344CB8AC3E}">
        <p14:creationId xmlns:p14="http://schemas.microsoft.com/office/powerpoint/2010/main" val="164151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7A618BC-1E0E-4A0A-8EF3-2DC36BC4405F}" type="slidenum">
              <a:rPr lang="en-GB" smtClean="0"/>
              <a:t>1</a:t>
            </a:fld>
            <a:endParaRPr lang="en-GB"/>
          </a:p>
        </p:txBody>
      </p:sp>
    </p:spTree>
    <p:extLst>
      <p:ext uri="{BB962C8B-B14F-4D97-AF65-F5344CB8AC3E}">
        <p14:creationId xmlns:p14="http://schemas.microsoft.com/office/powerpoint/2010/main" val="94307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8216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8543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5787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684F9-D042-4434-0954-C71D479F2E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7E6F69-B40E-8584-BB15-3A3892A939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4C5FEA-A021-5B25-6ECA-CFB860EFD285}"/>
              </a:ext>
            </a:extLst>
          </p:cNvPr>
          <p:cNvSpPr>
            <a:spLocks noGrp="1"/>
          </p:cNvSpPr>
          <p:nvPr>
            <p:ph type="body" idx="1"/>
          </p:nvPr>
        </p:nvSpPr>
        <p:spPr/>
        <p:txBody>
          <a:bodyPr/>
          <a:lstStyle/>
          <a:p>
            <a:r>
              <a:rPr lang="en-GB">
                <a:solidFill>
                  <a:schemeClr val="tx2"/>
                </a:solidFill>
              </a:rPr>
              <a:t>(including </a:t>
            </a:r>
            <a:r>
              <a:rPr lang="en-GB" err="1">
                <a:solidFill>
                  <a:schemeClr val="tx2"/>
                </a:solidFill>
              </a:rPr>
              <a:t>differentTBMs</a:t>
            </a:r>
            <a:r>
              <a:rPr lang="en-GB">
                <a:solidFill>
                  <a:schemeClr val="tx2"/>
                </a:solidFill>
              </a:rPr>
              <a:t> and publication lags)</a:t>
            </a:r>
            <a:endParaRPr lang="en-US"/>
          </a:p>
        </p:txBody>
      </p:sp>
      <p:sp>
        <p:nvSpPr>
          <p:cNvPr id="4" name="Slide Number Placeholder 3">
            <a:extLst>
              <a:ext uri="{FF2B5EF4-FFF2-40B4-BE49-F238E27FC236}">
                <a16:creationId xmlns:a16="http://schemas.microsoft.com/office/drawing/2014/main" id="{FF3976EA-85E0-D76C-6FE8-BD6AB78B98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2478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00516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66139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8912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7A618BC-1E0E-4A0A-8EF3-2DC36BC4405F}" type="slidenum">
              <a:rPr lang="en-GB" smtClean="0"/>
              <a:t>2</a:t>
            </a:fld>
            <a:endParaRPr lang="en-GB"/>
          </a:p>
        </p:txBody>
      </p:sp>
    </p:spTree>
    <p:extLst>
      <p:ext uri="{BB962C8B-B14F-4D97-AF65-F5344CB8AC3E}">
        <p14:creationId xmlns:p14="http://schemas.microsoft.com/office/powerpoint/2010/main" val="378826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1441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798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solidFill>
                  <a:srgbClr val="353D42"/>
                </a:solidFill>
              </a:rPr>
              <a:t>For all three benefits, caseload take-up rates are applied to local authority claimant counts to estimate total eligible population.</a:t>
            </a:r>
            <a:endParaRPr lang="en-US">
              <a:solidFill>
                <a:srgbClr val="000000"/>
              </a:solidFill>
              <a:ea typeface="Calibri" panose="020F0502020204030204"/>
              <a:cs typeface="Calibri" panose="020F0502020204030204"/>
            </a:endParaRPr>
          </a:p>
          <a:p>
            <a:r>
              <a:rPr lang="en-GB">
                <a:solidFill>
                  <a:srgbClr val="353D42"/>
                </a:solidFill>
              </a:rPr>
              <a:t>For UC and PC, expenditure take-up rates are then used to estimate the value of unclaimed support, applying the expenditure take-up rate to the total eligible population</a:t>
            </a:r>
            <a:endParaRPr lang="en-GB">
              <a:solidFill>
                <a:srgbClr val="353D42"/>
              </a:solidFill>
              <a:ea typeface="Calibri"/>
              <a:cs typeface="Calibri"/>
            </a:endParaRPr>
          </a:p>
          <a:p>
            <a:r>
              <a:rPr lang="en-GB">
                <a:solidFill>
                  <a:srgbClr val="353D42"/>
                </a:solidFill>
              </a:rPr>
              <a:t>For CB*, unclaimed support in each LA is estimated by grouping the existing caseload by number of children and finding the sum of each group's weekly award rate</a:t>
            </a:r>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014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E38B8-79D9-D89D-EB84-9EBD828168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17DF0-3195-6D7C-A4BC-EA9B549B91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398A05-431B-C86F-A2EF-5BEACCA77345}"/>
              </a:ext>
            </a:extLst>
          </p:cNvPr>
          <p:cNvSpPr>
            <a:spLocks noGrp="1"/>
          </p:cNvSpPr>
          <p:nvPr>
            <p:ph type="body" idx="1"/>
          </p:nvPr>
        </p:nvSpPr>
        <p:spPr/>
        <p:txBody>
          <a:bodyPr/>
          <a:lstStyle/>
          <a:p>
            <a:endParaRPr lang="en-GB">
              <a:ea typeface="Calibri"/>
              <a:cs typeface="Calibri"/>
            </a:endParaRPr>
          </a:p>
          <a:p>
            <a:endParaRPr lang="en-GB">
              <a:ea typeface="Calibri"/>
              <a:cs typeface="Calibri"/>
            </a:endParaRPr>
          </a:p>
          <a:p>
            <a:endParaRPr lang="en-GB">
              <a:ea typeface="Calibri"/>
              <a:cs typeface="Calibri"/>
            </a:endParaRPr>
          </a:p>
        </p:txBody>
      </p:sp>
      <p:sp>
        <p:nvSpPr>
          <p:cNvPr id="4" name="Slide Number Placeholder 3">
            <a:extLst>
              <a:ext uri="{FF2B5EF4-FFF2-40B4-BE49-F238E27FC236}">
                <a16:creationId xmlns:a16="http://schemas.microsoft.com/office/drawing/2014/main" id="{4CD72420-268F-6E88-F977-79F96A51F2A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4623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7108F-548A-38C1-A1F7-52EA0A9619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208919-DB1F-8F72-529F-0758F8FA35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6FD049-E4B9-B1A0-5278-B2F8A1E39DD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358E05C-CD00-4ACC-BC83-359C14D3EB3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0463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4283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EEF8D0-1A4F-4F90-88A6-9131633B034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4842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rgbClr val="353D42"/>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rgbClr val="353D4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grpSp>
        <p:nvGrpSpPr>
          <p:cNvPr id="7" name="Group 6">
            <a:extLst>
              <a:ext uri="{FF2B5EF4-FFF2-40B4-BE49-F238E27FC236}">
                <a16:creationId xmlns:a16="http://schemas.microsoft.com/office/drawing/2014/main" id="{3E85BC0E-8CDC-4817-B071-3EFFD002A68D}"/>
              </a:ext>
            </a:extLst>
          </p:cNvPr>
          <p:cNvGrpSpPr/>
          <p:nvPr/>
        </p:nvGrpSpPr>
        <p:grpSpPr>
          <a:xfrm>
            <a:off x="1180806" y="960120"/>
            <a:ext cx="97200" cy="4937760"/>
            <a:chOff x="1180806" y="2240010"/>
            <a:chExt cx="172278" cy="2377980"/>
          </a:xfrm>
        </p:grpSpPr>
        <p:sp>
          <p:nvSpPr>
            <p:cNvPr id="8" name="Rectangle 7">
              <a:extLst>
                <a:ext uri="{FF2B5EF4-FFF2-40B4-BE49-F238E27FC236}">
                  <a16:creationId xmlns:a16="http://schemas.microsoft.com/office/drawing/2014/main" id="{262198DA-53F7-4181-AA7E-F24DA9548EA5}"/>
                </a:ext>
              </a:extLst>
            </p:cNvPr>
            <p:cNvSpPr/>
            <p:nvPr/>
          </p:nvSpPr>
          <p:spPr>
            <a:xfrm>
              <a:off x="1180806" y="4077990"/>
              <a:ext cx="172278" cy="540000"/>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D76C6836-5015-40AD-90FA-3D30AA3FCC19}"/>
                </a:ext>
              </a:extLst>
            </p:cNvPr>
            <p:cNvSpPr/>
            <p:nvPr/>
          </p:nvSpPr>
          <p:spPr>
            <a:xfrm>
              <a:off x="1180806" y="2240010"/>
              <a:ext cx="172278" cy="540000"/>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D462169-F53D-472E-B9F0-8BCAF010191A}"/>
                </a:ext>
              </a:extLst>
            </p:cNvPr>
            <p:cNvSpPr/>
            <p:nvPr/>
          </p:nvSpPr>
          <p:spPr>
            <a:xfrm>
              <a:off x="1180806" y="2852670"/>
              <a:ext cx="172278" cy="540000"/>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1CCB3D9-D2C3-4887-B78B-3D946E2278E9}"/>
                </a:ext>
              </a:extLst>
            </p:cNvPr>
            <p:cNvSpPr/>
            <p:nvPr/>
          </p:nvSpPr>
          <p:spPr>
            <a:xfrm>
              <a:off x="1180806" y="3465330"/>
              <a:ext cx="172278" cy="540000"/>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574461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all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A17C3A4-8EA0-4145-8790-905346091B74}"/>
              </a:ext>
            </a:extLst>
          </p:cNvPr>
          <p:cNvSpPr/>
          <p:nvPr/>
        </p:nvSpPr>
        <p:spPr>
          <a:xfrm>
            <a:off x="631669" y="387032"/>
            <a:ext cx="97200" cy="3825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84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all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A6FDFC76-2A4A-4A7E-8CCD-2D159D47F2C2}"/>
              </a:ext>
            </a:extLst>
          </p:cNvPr>
          <p:cNvSpPr/>
          <p:nvPr/>
        </p:nvSpPr>
        <p:spPr>
          <a:xfrm>
            <a:off x="631669" y="387032"/>
            <a:ext cx="97200" cy="3825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4261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47095277-1FEB-4CDE-B25E-8AA9C0A881B6}"/>
              </a:ext>
            </a:extLst>
          </p:cNvPr>
          <p:cNvSpPr/>
          <p:nvPr/>
        </p:nvSpPr>
        <p:spPr>
          <a:xfrm>
            <a:off x="556591" y="1709738"/>
            <a:ext cx="97200" cy="2852737"/>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97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Rectangle 4">
            <a:extLst>
              <a:ext uri="{FF2B5EF4-FFF2-40B4-BE49-F238E27FC236}">
                <a16:creationId xmlns:a16="http://schemas.microsoft.com/office/drawing/2014/main" id="{8C281048-5CA2-44E4-A753-29972A116E2D}"/>
              </a:ext>
            </a:extLst>
          </p:cNvPr>
          <p:cNvSpPr/>
          <p:nvPr/>
        </p:nvSpPr>
        <p:spPr>
          <a:xfrm>
            <a:off x="556591" y="1709738"/>
            <a:ext cx="97200" cy="2852737"/>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3790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Rectangle 4">
            <a:extLst>
              <a:ext uri="{FF2B5EF4-FFF2-40B4-BE49-F238E27FC236}">
                <a16:creationId xmlns:a16="http://schemas.microsoft.com/office/drawing/2014/main" id="{6ED5722E-8D7C-4F62-89F5-12A42A4601D4}"/>
              </a:ext>
            </a:extLst>
          </p:cNvPr>
          <p:cNvSpPr/>
          <p:nvPr/>
        </p:nvSpPr>
        <p:spPr>
          <a:xfrm>
            <a:off x="556591" y="1709738"/>
            <a:ext cx="97200" cy="2852737"/>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7167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Rectangle 5">
            <a:extLst>
              <a:ext uri="{FF2B5EF4-FFF2-40B4-BE49-F238E27FC236}">
                <a16:creationId xmlns:a16="http://schemas.microsoft.com/office/drawing/2014/main" id="{44D48D96-3103-457A-A2FD-7002BE6E61E6}"/>
              </a:ext>
            </a:extLst>
          </p:cNvPr>
          <p:cNvSpPr/>
          <p:nvPr/>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9404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Rectangle 5">
            <a:extLst>
              <a:ext uri="{FF2B5EF4-FFF2-40B4-BE49-F238E27FC236}">
                <a16:creationId xmlns:a16="http://schemas.microsoft.com/office/drawing/2014/main" id="{8536DBD1-D888-4D34-9A3D-59132998F70A}"/>
              </a:ext>
            </a:extLst>
          </p:cNvPr>
          <p:cNvSpPr/>
          <p:nvPr/>
        </p:nvSpPr>
        <p:spPr>
          <a:xfrm>
            <a:off x="556591" y="1709738"/>
            <a:ext cx="97200" cy="2852737"/>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8144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29616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5191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487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5545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43222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86677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grpSp>
        <p:nvGrpSpPr>
          <p:cNvPr id="7" name="Group 6">
            <a:extLst>
              <a:ext uri="{FF2B5EF4-FFF2-40B4-BE49-F238E27FC236}">
                <a16:creationId xmlns:a16="http://schemas.microsoft.com/office/drawing/2014/main" id="{3E85BC0E-8CDC-4817-B071-3EFFD002A68D}"/>
              </a:ext>
            </a:extLst>
          </p:cNvPr>
          <p:cNvGrpSpPr/>
          <p:nvPr userDrawn="1"/>
        </p:nvGrpSpPr>
        <p:grpSpPr>
          <a:xfrm>
            <a:off x="1180806" y="960120"/>
            <a:ext cx="97200" cy="4937760"/>
            <a:chOff x="1180806" y="2240010"/>
            <a:chExt cx="172278" cy="2377980"/>
          </a:xfrm>
        </p:grpSpPr>
        <p:sp>
          <p:nvSpPr>
            <p:cNvPr id="8" name="Rectangle 7">
              <a:extLst>
                <a:ext uri="{FF2B5EF4-FFF2-40B4-BE49-F238E27FC236}">
                  <a16:creationId xmlns:a16="http://schemas.microsoft.com/office/drawing/2014/main" id="{262198DA-53F7-4181-AA7E-F24DA9548EA5}"/>
                </a:ext>
              </a:extLst>
            </p:cNvPr>
            <p:cNvSpPr/>
            <p:nvPr/>
          </p:nvSpPr>
          <p:spPr>
            <a:xfrm>
              <a:off x="1180806" y="4077990"/>
              <a:ext cx="172278" cy="540000"/>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9" name="Rectangle 8">
              <a:extLst>
                <a:ext uri="{FF2B5EF4-FFF2-40B4-BE49-F238E27FC236}">
                  <a16:creationId xmlns:a16="http://schemas.microsoft.com/office/drawing/2014/main" id="{D76C6836-5015-40AD-90FA-3D30AA3FCC19}"/>
                </a:ext>
              </a:extLst>
            </p:cNvPr>
            <p:cNvSpPr/>
            <p:nvPr/>
          </p:nvSpPr>
          <p:spPr>
            <a:xfrm>
              <a:off x="1180806" y="2240010"/>
              <a:ext cx="172278" cy="540000"/>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0" name="Rectangle 9">
              <a:extLst>
                <a:ext uri="{FF2B5EF4-FFF2-40B4-BE49-F238E27FC236}">
                  <a16:creationId xmlns:a16="http://schemas.microsoft.com/office/drawing/2014/main" id="{1D462169-F53D-472E-B9F0-8BCAF010191A}"/>
                </a:ext>
              </a:extLst>
            </p:cNvPr>
            <p:cNvSpPr/>
            <p:nvPr/>
          </p:nvSpPr>
          <p:spPr>
            <a:xfrm>
              <a:off x="1180806" y="2852670"/>
              <a:ext cx="172278" cy="540000"/>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1" name="Rectangle 10">
              <a:extLst>
                <a:ext uri="{FF2B5EF4-FFF2-40B4-BE49-F238E27FC236}">
                  <a16:creationId xmlns:a16="http://schemas.microsoft.com/office/drawing/2014/main" id="{11CCB3D9-D2C3-4887-B78B-3D946E2278E9}"/>
                </a:ext>
              </a:extLst>
            </p:cNvPr>
            <p:cNvSpPr/>
            <p:nvPr/>
          </p:nvSpPr>
          <p:spPr>
            <a:xfrm>
              <a:off x="1180806" y="3465330"/>
              <a:ext cx="172278" cy="540000"/>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grpSp>
    </p:spTree>
    <p:extLst>
      <p:ext uri="{BB962C8B-B14F-4D97-AF65-F5344CB8AC3E}">
        <p14:creationId xmlns:p14="http://schemas.microsoft.com/office/powerpoint/2010/main" val="21292662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25869224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626826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5664E6FF-7F48-4E3D-A23C-F90B3484792B}"/>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2858239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DABDBFA5-FA16-43B0-B8B0-D8050CE97301}"/>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1990147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18565CC2-48FE-4807-BC1F-228C581D3634}"/>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14967871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499A0B44-40F0-4082-918F-ECE64121F3EB}"/>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1153760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all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E55127E-B30C-4914-B78D-3DDA509194C9}"/>
              </a:ext>
            </a:extLst>
          </p:cNvPr>
          <p:cNvSpPr/>
          <p:nvPr userDrawn="1"/>
        </p:nvSpPr>
        <p:spPr>
          <a:xfrm>
            <a:off x="631669" y="387032"/>
            <a:ext cx="97200" cy="3825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1922304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5664E6FF-7F48-4E3D-A23C-F90B3484792B}"/>
              </a:ext>
            </a:extLst>
          </p:cNvPr>
          <p:cNvSpPr/>
          <p:nvPr/>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74025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all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817D743-7AE0-440A-B15A-60464AA4E7F9}"/>
              </a:ext>
            </a:extLst>
          </p:cNvPr>
          <p:cNvSpPr/>
          <p:nvPr userDrawn="1"/>
        </p:nvSpPr>
        <p:spPr>
          <a:xfrm>
            <a:off x="631669" y="387032"/>
            <a:ext cx="97200" cy="3825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574065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all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880C2362-CB36-4D46-BA08-89833C947ADC}"/>
              </a:ext>
            </a:extLst>
          </p:cNvPr>
          <p:cNvSpPr/>
          <p:nvPr userDrawn="1"/>
        </p:nvSpPr>
        <p:spPr>
          <a:xfrm>
            <a:off x="631669" y="387032"/>
            <a:ext cx="97200" cy="3825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3674308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all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A17C3A4-8EA0-4145-8790-905346091B74}"/>
              </a:ext>
            </a:extLst>
          </p:cNvPr>
          <p:cNvSpPr/>
          <p:nvPr userDrawn="1"/>
        </p:nvSpPr>
        <p:spPr>
          <a:xfrm>
            <a:off x="631669" y="387032"/>
            <a:ext cx="97200" cy="3825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5278383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all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A6FDFC76-2A4A-4A7E-8CCD-2D159D47F2C2}"/>
              </a:ext>
            </a:extLst>
          </p:cNvPr>
          <p:cNvSpPr/>
          <p:nvPr userDrawn="1"/>
        </p:nvSpPr>
        <p:spPr>
          <a:xfrm>
            <a:off x="631669" y="387032"/>
            <a:ext cx="97200" cy="3825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12223936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47095277-1FEB-4CDE-B25E-8AA9C0A881B6}"/>
              </a:ext>
            </a:extLst>
          </p:cNvPr>
          <p:cNvSpPr/>
          <p:nvPr userDrawn="1"/>
        </p:nvSpPr>
        <p:spPr>
          <a:xfrm>
            <a:off x="556591" y="1709738"/>
            <a:ext cx="97200" cy="2852737"/>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0352034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92971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Rectangle 4">
            <a:extLst>
              <a:ext uri="{FF2B5EF4-FFF2-40B4-BE49-F238E27FC236}">
                <a16:creationId xmlns:a16="http://schemas.microsoft.com/office/drawing/2014/main" id="{6ED5722E-8D7C-4F62-89F5-12A42A4601D4}"/>
              </a:ext>
            </a:extLst>
          </p:cNvPr>
          <p:cNvSpPr/>
          <p:nvPr userDrawn="1"/>
        </p:nvSpPr>
        <p:spPr>
          <a:xfrm>
            <a:off x="556591" y="1709738"/>
            <a:ext cx="97200" cy="2852737"/>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14266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04033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Rectangle 5">
            <a:extLst>
              <a:ext uri="{FF2B5EF4-FFF2-40B4-BE49-F238E27FC236}">
                <a16:creationId xmlns:a16="http://schemas.microsoft.com/office/drawing/2014/main" id="{8536DBD1-D888-4D34-9A3D-59132998F70A}"/>
              </a:ext>
            </a:extLst>
          </p:cNvPr>
          <p:cNvSpPr/>
          <p:nvPr userDrawn="1"/>
        </p:nvSpPr>
        <p:spPr>
          <a:xfrm>
            <a:off x="556591" y="1709738"/>
            <a:ext cx="97200" cy="2852737"/>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51654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003813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DABDBFA5-FA16-43B0-B8B0-D8050CE97301}"/>
              </a:ext>
            </a:extLst>
          </p:cNvPr>
          <p:cNvSpPr/>
          <p:nvPr/>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6120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9154042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4812717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16479017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1350970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18565CC2-48FE-4807-BC1F-228C581D3634}"/>
              </a:ext>
            </a:extLst>
          </p:cNvPr>
          <p:cNvSpPr/>
          <p:nvPr/>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817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499A0B44-40F0-4082-918F-ECE64121F3EB}"/>
              </a:ext>
            </a:extLst>
          </p:cNvPr>
          <p:cNvSpPr/>
          <p:nvPr/>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4476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all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E55127E-B30C-4914-B78D-3DDA509194C9}"/>
              </a:ext>
            </a:extLst>
          </p:cNvPr>
          <p:cNvSpPr/>
          <p:nvPr/>
        </p:nvSpPr>
        <p:spPr>
          <a:xfrm>
            <a:off x="631669" y="387032"/>
            <a:ext cx="97200" cy="3825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4246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all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817D743-7AE0-440A-B15A-60464AA4E7F9}"/>
              </a:ext>
            </a:extLst>
          </p:cNvPr>
          <p:cNvSpPr/>
          <p:nvPr/>
        </p:nvSpPr>
        <p:spPr>
          <a:xfrm>
            <a:off x="631669" y="387032"/>
            <a:ext cx="97200" cy="3825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5867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all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880C2362-CB36-4D46-BA08-89833C947ADC}"/>
              </a:ext>
            </a:extLst>
          </p:cNvPr>
          <p:cNvSpPr/>
          <p:nvPr/>
        </p:nvSpPr>
        <p:spPr>
          <a:xfrm>
            <a:off x="631669" y="387032"/>
            <a:ext cx="97200" cy="3825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0382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21" Type="http://schemas.openxmlformats.org/officeDocument/2006/relationships/slideLayout" Target="../slideLayouts/slideLayout4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24" Type="http://schemas.openxmlformats.org/officeDocument/2006/relationships/image" Target="../media/image2.png"/><Relationship Id="rId5" Type="http://schemas.openxmlformats.org/officeDocument/2006/relationships/slideLayout" Target="../slideLayouts/slideLayout26.xml"/><Relationship Id="rId15" Type="http://schemas.openxmlformats.org/officeDocument/2006/relationships/slideLayout" Target="../slideLayouts/slideLayout36.xml"/><Relationship Id="rId23" Type="http://schemas.openxmlformats.org/officeDocument/2006/relationships/theme" Target="../theme/theme2.xml"/><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9CFFDBDF-69F2-416F-A5D5-8D9C11FD508E}"/>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9720000" y="6480000"/>
            <a:ext cx="2213006" cy="216000"/>
          </a:xfrm>
          <a:prstGeom prst="rect">
            <a:avLst/>
          </a:prstGeom>
        </p:spPr>
      </p:pic>
    </p:spTree>
    <p:extLst>
      <p:ext uri="{BB962C8B-B14F-4D97-AF65-F5344CB8AC3E}">
        <p14:creationId xmlns:p14="http://schemas.microsoft.com/office/powerpoint/2010/main" val="26528264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txStyles>
    <p:title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53D4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3D4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3D4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353D4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7">
            <a:extLst>
              <a:ext uri="{FF2B5EF4-FFF2-40B4-BE49-F238E27FC236}">
                <a16:creationId xmlns:a16="http://schemas.microsoft.com/office/drawing/2014/main" id="{B04F1DB6-87DE-411B-AFF8-6D0D3B299C67}"/>
              </a:ext>
            </a:extLst>
          </p:cNvPr>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9720000" y="6480000"/>
            <a:ext cx="2213006" cy="216000"/>
          </a:xfrm>
          <a:prstGeom prst="rect">
            <a:avLst/>
          </a:prstGeom>
        </p:spPr>
      </p:pic>
    </p:spTree>
    <p:extLst>
      <p:ext uri="{BB962C8B-B14F-4D97-AF65-F5344CB8AC3E}">
        <p14:creationId xmlns:p14="http://schemas.microsoft.com/office/powerpoint/2010/main" val="75901322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 id="2147483703" r:id="rId21"/>
    <p:sldLayoutId id="2147483704" r:id="rId22"/>
  </p:sldLayoutIdLst>
  <p:txStyles>
    <p:title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23DA-104A-4450-8813-1D1FB6DBDB9A}"/>
              </a:ext>
            </a:extLst>
          </p:cNvPr>
          <p:cNvSpPr>
            <a:spLocks noGrp="1"/>
          </p:cNvSpPr>
          <p:nvPr>
            <p:ph type="ctrTitle"/>
          </p:nvPr>
        </p:nvSpPr>
        <p:spPr>
          <a:xfrm>
            <a:off x="1563002" y="1810864"/>
            <a:ext cx="9362128" cy="2570163"/>
          </a:xfrm>
        </p:spPr>
        <p:txBody>
          <a:bodyPr anchor="t">
            <a:normAutofit fontScale="90000"/>
          </a:bodyPr>
          <a:lstStyle/>
          <a:p>
            <a:r>
              <a:rPr lang="en-GB" sz="5400" b="1"/>
              <a:t>Analysis of Trends in Benefit Take-Up in Greater London</a:t>
            </a:r>
            <a:br>
              <a:rPr lang="en-GB" sz="5400"/>
            </a:br>
            <a:br>
              <a:rPr lang="en-GB" sz="5400"/>
            </a:br>
            <a:r>
              <a:rPr lang="en-GB" sz="3100"/>
              <a:t>Presentation for the University of Essex Policy Workshop</a:t>
            </a:r>
            <a:br>
              <a:rPr lang="en-GB" sz="4400"/>
            </a:br>
            <a:br>
              <a:rPr lang="en-GB" sz="2800"/>
            </a:br>
            <a:endParaRPr lang="en-GB" sz="2800"/>
          </a:p>
        </p:txBody>
      </p:sp>
      <p:sp>
        <p:nvSpPr>
          <p:cNvPr id="3" name="Subtitle 2">
            <a:extLst>
              <a:ext uri="{FF2B5EF4-FFF2-40B4-BE49-F238E27FC236}">
                <a16:creationId xmlns:a16="http://schemas.microsoft.com/office/drawing/2014/main" id="{5001BE08-324E-4747-9819-BF517FEFFB6C}"/>
              </a:ext>
            </a:extLst>
          </p:cNvPr>
          <p:cNvSpPr>
            <a:spLocks noGrp="1"/>
          </p:cNvSpPr>
          <p:nvPr>
            <p:ph type="subTitle" idx="1"/>
          </p:nvPr>
        </p:nvSpPr>
        <p:spPr>
          <a:xfrm>
            <a:off x="1524000" y="5174120"/>
            <a:ext cx="9144000" cy="2408237"/>
          </a:xfrm>
        </p:spPr>
        <p:txBody>
          <a:bodyPr>
            <a:normAutofit/>
          </a:bodyPr>
          <a:lstStyle/>
          <a:p>
            <a:r>
              <a:rPr lang="en-GB"/>
              <a:t>19 May 2026</a:t>
            </a:r>
          </a:p>
        </p:txBody>
      </p:sp>
    </p:spTree>
    <p:extLst>
      <p:ext uri="{BB962C8B-B14F-4D97-AF65-F5344CB8AC3E}">
        <p14:creationId xmlns:p14="http://schemas.microsoft.com/office/powerpoint/2010/main" val="772226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a:xfrm>
            <a:off x="838199" y="365125"/>
            <a:ext cx="11353801" cy="1325563"/>
          </a:xfrm>
        </p:spPr>
        <p:txBody>
          <a:bodyPr vert="horz" lIns="91440" tIns="45720" rIns="91440" bIns="45720" rtlCol="0" anchor="ctr">
            <a:normAutofit/>
          </a:bodyPr>
          <a:lstStyle/>
          <a:p>
            <a:r>
              <a:rPr lang="en-GB">
                <a:latin typeface="Aptos" panose="020B0004020202020204" pitchFamily="34" charset="0"/>
              </a:rPr>
              <a:t>Example 2: Healthy Start vouchers in Redbridge</a:t>
            </a:r>
          </a:p>
        </p:txBody>
      </p:sp>
      <p:sp>
        <p:nvSpPr>
          <p:cNvPr id="4" name="TextBox 3">
            <a:extLst>
              <a:ext uri="{FF2B5EF4-FFF2-40B4-BE49-F238E27FC236}">
                <a16:creationId xmlns:a16="http://schemas.microsoft.com/office/drawing/2014/main" id="{9B0DD4BE-236A-4666-9824-66098EB8E074}"/>
              </a:ext>
            </a:extLst>
          </p:cNvPr>
          <p:cNvSpPr txBox="1"/>
          <p:nvPr/>
        </p:nvSpPr>
        <p:spPr>
          <a:xfrm>
            <a:off x="551603" y="2341738"/>
            <a:ext cx="6285286"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Missing Out data showed that £7.5m of Healthy Start vouchers go unclaimed in London with 28,000 families missing out on an average of £273 annually.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Policy in Practice used Redbridge’s local data to identify 1,908 low-income families thought to be eligible but not claiming.</a:t>
            </a:r>
            <a:endParaRPr kumimoji="0" lang="en-US" sz="1200" b="1"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Using these insights, Redbridge sent identified households letters, outlining potential eligibility and providing guidance on how to claim.</a:t>
            </a:r>
            <a:endParaRPr kumimoji="0" lang="en-US" sz="1200" b="1"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Household financial gains tracked across two phases of campaign activity in Redbridge:</a:t>
            </a:r>
          </a:p>
          <a:p>
            <a:pPr marL="685800" marR="0" lvl="1"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181 families applied for Healthy Start vouchers</a:t>
            </a:r>
          </a:p>
          <a:p>
            <a:pPr marL="685800" marR="0" lvl="1"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9% conversion rate achieved </a:t>
            </a:r>
          </a:p>
          <a:p>
            <a:pPr marL="685800" marR="0" lvl="1"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GB"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£21,517 in annual Healthy Start vouchers secured for families to support the purchase of essential food for children, including milk and fruit </a:t>
            </a:r>
            <a:endParaRPr kumimoji="0" lang="en-US" sz="1200" b="1"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endParaRPr>
          </a:p>
          <a:p>
            <a:pPr marL="2286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rPr>
              <a:t>Participating boroughs saw Healthy Start uptake grow by 5.4% following the campaign, compared to a 0.7% decrease in other boroughs during the same time period</a:t>
            </a:r>
            <a:endParaRPr kumimoji="0" lang="en-US" sz="1200" b="0" i="0" u="none" strike="noStrike" kern="1200" cap="none" spc="0" normalizeH="0" baseline="0" noProof="0">
              <a:ln>
                <a:noFill/>
              </a:ln>
              <a:solidFill>
                <a:srgbClr val="000000"/>
              </a:solidFill>
              <a:effectLst/>
              <a:uLnTx/>
              <a:uFillTx/>
              <a:latin typeface="Aptos" panose="020B0004020202020204" pitchFamily="34" charset="0"/>
              <a:ea typeface="+mn-ea"/>
              <a:cs typeface="Arial" panose="020B0604020202020204" pitchFamily="34" charset="0"/>
            </a:endParaRPr>
          </a:p>
        </p:txBody>
      </p:sp>
      <p:pic>
        <p:nvPicPr>
          <p:cNvPr id="5" name="Picture 4">
            <a:extLst>
              <a:ext uri="{FF2B5EF4-FFF2-40B4-BE49-F238E27FC236}">
                <a16:creationId xmlns:a16="http://schemas.microsoft.com/office/drawing/2014/main" id="{CFEAE2AB-E93B-812A-BC98-97647869570D}"/>
              </a:ext>
            </a:extLst>
          </p:cNvPr>
          <p:cNvPicPr>
            <a:picLocks noChangeAspect="1"/>
          </p:cNvPicPr>
          <p:nvPr/>
        </p:nvPicPr>
        <p:blipFill>
          <a:blip r:embed="rId3"/>
          <a:stretch>
            <a:fillRect/>
          </a:stretch>
        </p:blipFill>
        <p:spPr>
          <a:xfrm>
            <a:off x="7449022" y="2341738"/>
            <a:ext cx="4349688" cy="3237737"/>
          </a:xfrm>
          <a:prstGeom prst="rect">
            <a:avLst/>
          </a:prstGeom>
          <a:noFill/>
        </p:spPr>
      </p:pic>
    </p:spTree>
    <p:extLst>
      <p:ext uri="{BB962C8B-B14F-4D97-AF65-F5344CB8AC3E}">
        <p14:creationId xmlns:p14="http://schemas.microsoft.com/office/powerpoint/2010/main" val="4048844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a:xfrm>
            <a:off x="838200" y="365126"/>
            <a:ext cx="9823824" cy="1111546"/>
          </a:xfrm>
        </p:spPr>
        <p:txBody>
          <a:bodyPr>
            <a:noAutofit/>
          </a:bodyPr>
          <a:lstStyle/>
          <a:p>
            <a:r>
              <a:rPr lang="en-GB" sz="3200">
                <a:latin typeface="Arial"/>
                <a:cs typeface="Arial"/>
              </a:rPr>
              <a:t>Lessons learnt from a policy perspective</a:t>
            </a:r>
          </a:p>
        </p:txBody>
      </p:sp>
      <p:sp>
        <p:nvSpPr>
          <p:cNvPr id="4" name="TextBox 3">
            <a:extLst>
              <a:ext uri="{FF2B5EF4-FFF2-40B4-BE49-F238E27FC236}">
                <a16:creationId xmlns:a16="http://schemas.microsoft.com/office/drawing/2014/main" id="{BE9C1C1A-163F-809C-E683-BE22FC5C6E2E}"/>
              </a:ext>
            </a:extLst>
          </p:cNvPr>
          <p:cNvSpPr txBox="1"/>
          <p:nvPr/>
        </p:nvSpPr>
        <p:spPr>
          <a:xfrm>
            <a:off x="536360" y="1680858"/>
            <a:ext cx="11368595" cy="3355534"/>
          </a:xfrm>
          <a:prstGeom prst="rect">
            <a:avLst/>
          </a:prstGeom>
          <a:noFill/>
        </p:spPr>
        <p:txBody>
          <a:bodyPr wrap="square">
            <a:spAutoFit/>
          </a:bodyPr>
          <a:lstStyle/>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200" b="1" i="0" u="none" strike="noStrike" kern="100" cap="none" spc="0" normalizeH="0" baseline="0" noProof="0">
                <a:ln>
                  <a:noFill/>
                </a:ln>
                <a:solidFill>
                  <a:srgbClr val="EE266D"/>
                </a:solidFill>
                <a:effectLst/>
                <a:uLnTx/>
                <a:uFillTx/>
                <a:latin typeface="Aptos" panose="020B0004020202020204" pitchFamily="34" charset="0"/>
                <a:ea typeface="Aptos" panose="020B0004020202020204" pitchFamily="34" charset="0"/>
                <a:cs typeface="Times New Roman" panose="02020603050405020304" pitchFamily="18" charset="0"/>
              </a:rPr>
              <a:t>Data-informed approaches</a:t>
            </a: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 Missing Out data helps quantify the scale of underclaimed benefits, strengthening the case for investment in take-up activity at a (sub)regional level and identifying areas of focus.</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200" b="1" i="0" u="none" strike="noStrike" kern="100" cap="none" spc="0" normalizeH="0" baseline="0" noProof="0">
                <a:ln>
                  <a:noFill/>
                </a:ln>
                <a:solidFill>
                  <a:srgbClr val="EE266D"/>
                </a:solidFill>
                <a:effectLst/>
                <a:uLnTx/>
                <a:uFillTx/>
                <a:latin typeface="Aptos" panose="020B0004020202020204" pitchFamily="34" charset="0"/>
                <a:ea typeface="Aptos" panose="020B0004020202020204" pitchFamily="34" charset="0"/>
                <a:cs typeface="Times New Roman" panose="02020603050405020304" pitchFamily="18" charset="0"/>
              </a:rPr>
              <a:t>More effective targeting</a:t>
            </a: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 Using local authority level data enables a shift from general, mass campaigns to more precise household, cohort, or benefit-specific interventions. This improves cost-effectiveness by reducing unnecessary contact with those already claiming or ineligible.</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200" b="1" i="0" u="none" strike="noStrike" kern="100" cap="none" spc="0" normalizeH="0" baseline="0" noProof="0">
                <a:ln>
                  <a:noFill/>
                </a:ln>
                <a:solidFill>
                  <a:srgbClr val="EE266D"/>
                </a:solidFill>
                <a:effectLst/>
                <a:uLnTx/>
                <a:uFillTx/>
                <a:latin typeface="Aptos" panose="020B0004020202020204" pitchFamily="34" charset="0"/>
                <a:ea typeface="Aptos" panose="020B0004020202020204" pitchFamily="34" charset="0"/>
                <a:cs typeface="Times New Roman" panose="02020603050405020304" pitchFamily="18" charset="0"/>
              </a:rPr>
              <a:t>Prioritisation</a:t>
            </a: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 data can identify households with the greatest potential entitlement that are not currently claiming, enabling priority contact with those who stand to gain the most.</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200" b="1" i="0" u="none" strike="noStrike" kern="100" cap="none" spc="0" normalizeH="0" baseline="0" noProof="0">
                <a:ln>
                  <a:noFill/>
                </a:ln>
                <a:solidFill>
                  <a:srgbClr val="EE266D"/>
                </a:solidFill>
                <a:effectLst/>
                <a:uLnTx/>
                <a:uFillTx/>
                <a:latin typeface="Aptos" panose="020B0004020202020204" pitchFamily="34" charset="0"/>
                <a:ea typeface="Aptos" panose="020B0004020202020204" pitchFamily="34" charset="0"/>
                <a:cs typeface="Times New Roman" panose="02020603050405020304" pitchFamily="18" charset="0"/>
              </a:rPr>
              <a:t>Tailored communications</a:t>
            </a: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 GLA-funded Pension Credit letters achieved almost 30% take-up on average, exceeding the 3-4% usually seen from mass marketing. Including personalised messages such as estimated entitlements e.g. “we think you are eligible for £380–£400 per month” and information on passported benefits, further increase response rates.</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200" b="1" i="0" u="none" strike="noStrike" kern="100" cap="none" spc="0" normalizeH="0" baseline="0" noProof="0">
                <a:ln>
                  <a:noFill/>
                </a:ln>
                <a:solidFill>
                  <a:srgbClr val="EE266D"/>
                </a:solidFill>
                <a:effectLst/>
                <a:uLnTx/>
                <a:uFillTx/>
                <a:latin typeface="Aptos" panose="020B0004020202020204" pitchFamily="34" charset="0"/>
                <a:ea typeface="Aptos" panose="020B0004020202020204" pitchFamily="34" charset="0"/>
                <a:cs typeface="Times New Roman" panose="02020603050405020304" pitchFamily="18" charset="0"/>
              </a:rPr>
              <a:t>More effective monitoring</a:t>
            </a: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 Data enables clear measurement of the return on investment of public spending (e.g. £ claimed per £ spent) at a (sub)regional level and household financial gains are tracked through national and local level data</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200" b="1" i="0" u="none" strike="noStrike" kern="100" cap="none" spc="0" normalizeH="0" baseline="0" noProof="0">
                <a:ln>
                  <a:noFill/>
                </a:ln>
                <a:solidFill>
                  <a:srgbClr val="EE266D"/>
                </a:solidFill>
                <a:effectLst/>
                <a:uLnTx/>
                <a:uFillTx/>
                <a:latin typeface="Aptos" panose="020B0004020202020204" pitchFamily="34" charset="0"/>
                <a:ea typeface="Aptos" panose="020B0004020202020204" pitchFamily="34" charset="0"/>
                <a:cs typeface="Times New Roman" panose="02020603050405020304" pitchFamily="18" charset="0"/>
              </a:rPr>
              <a:t>Impact on take up rates</a:t>
            </a: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 Household gains are reflected in improved benefit take-up rates in the Missing Out data, for example, a 5% increase in Healthy Start take up in participating London boroughs</a:t>
            </a:r>
          </a:p>
        </p:txBody>
      </p:sp>
      <p:sp>
        <p:nvSpPr>
          <p:cNvPr id="5" name="TextBox 4">
            <a:extLst>
              <a:ext uri="{FF2B5EF4-FFF2-40B4-BE49-F238E27FC236}">
                <a16:creationId xmlns:a16="http://schemas.microsoft.com/office/drawing/2014/main" id="{7F841964-1936-EE87-7075-A6406229CC3C}"/>
              </a:ext>
            </a:extLst>
          </p:cNvPr>
          <p:cNvSpPr txBox="1"/>
          <p:nvPr/>
        </p:nvSpPr>
        <p:spPr>
          <a:xfrm>
            <a:off x="536359" y="5277157"/>
            <a:ext cx="11368595" cy="12157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ptos" panose="020B0004020202020204" pitchFamily="34" charset="0"/>
                <a:ea typeface="+mn-ea"/>
                <a:cs typeface="+mn-cs"/>
              </a:rPr>
              <a:t>Data limitations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srgbClr val="000000"/>
                </a:solidFill>
                <a:effectLst/>
                <a:uLnTx/>
                <a:uFillTx/>
                <a:latin typeface="Aptos" panose="020B0004020202020204" pitchFamily="34" charset="0"/>
                <a:ea typeface="+mn-ea"/>
                <a:cs typeface="+mn-cs"/>
              </a:rPr>
              <a:t>For benefits that rely on an individual assessment (such as Personal Independence Payment), eligibility cannot be predicted as precisely as for benefits determined by clearer criteria, such as income or age. The GLA is currently delivering a disability benefits pilot across six boroughs to test approaches in this area.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srgbClr val="000000"/>
                </a:solidFill>
                <a:effectLst/>
                <a:uLnTx/>
                <a:uFillTx/>
                <a:latin typeface="Aptos" panose="020B0004020202020204" pitchFamily="34" charset="0"/>
                <a:ea typeface="+mn-ea"/>
                <a:cs typeface="+mn-cs"/>
              </a:rPr>
              <a:t>It is not possible to attribute increases in benefit take-up solely to GLA activity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p:txBody>
      </p:sp>
      <p:pic>
        <p:nvPicPr>
          <p:cNvPr id="8" name="Graphic 7" descr="Exclamation mark with solid fill">
            <a:extLst>
              <a:ext uri="{FF2B5EF4-FFF2-40B4-BE49-F238E27FC236}">
                <a16:creationId xmlns:a16="http://schemas.microsoft.com/office/drawing/2014/main" id="{3B4DFF77-C307-20D1-7A5B-0BA34D5669A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87045" y="5177142"/>
            <a:ext cx="457200" cy="457200"/>
          </a:xfrm>
          <a:prstGeom prst="rect">
            <a:avLst/>
          </a:prstGeom>
        </p:spPr>
      </p:pic>
      <p:cxnSp>
        <p:nvCxnSpPr>
          <p:cNvPr id="10" name="Straight Connector 9">
            <a:extLst>
              <a:ext uri="{FF2B5EF4-FFF2-40B4-BE49-F238E27FC236}">
                <a16:creationId xmlns:a16="http://schemas.microsoft.com/office/drawing/2014/main" id="{F9EB78A1-1D21-B90C-5280-FE4B1A5EC962}"/>
              </a:ext>
            </a:extLst>
          </p:cNvPr>
          <p:cNvCxnSpPr/>
          <p:nvPr/>
        </p:nvCxnSpPr>
        <p:spPr>
          <a:xfrm>
            <a:off x="403123" y="5102938"/>
            <a:ext cx="11326761" cy="0"/>
          </a:xfrm>
          <a:prstGeom prst="line">
            <a:avLst/>
          </a:prstGeom>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2775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23DA-104A-4450-8813-1D1FB6DBDB9A}"/>
              </a:ext>
            </a:extLst>
          </p:cNvPr>
          <p:cNvSpPr>
            <a:spLocks noGrp="1"/>
          </p:cNvSpPr>
          <p:nvPr>
            <p:ph type="ctrTitle"/>
          </p:nvPr>
        </p:nvSpPr>
        <p:spPr>
          <a:xfrm>
            <a:off x="1616029" y="1470800"/>
            <a:ext cx="10117823" cy="2387600"/>
          </a:xfrm>
        </p:spPr>
        <p:txBody>
          <a:bodyPr>
            <a:normAutofit/>
          </a:bodyPr>
          <a:lstStyle/>
          <a:p>
            <a:pPr>
              <a:lnSpc>
                <a:spcPct val="100000"/>
              </a:lnSpc>
              <a:spcBef>
                <a:spcPts val="0"/>
              </a:spcBef>
              <a:buClr>
                <a:srgbClr val="353D42"/>
              </a:buClr>
              <a:buSzPts val="2000"/>
            </a:pPr>
            <a:r>
              <a:rPr lang="en-GB" sz="5400" spc="-20"/>
              <a:t>The way forward</a:t>
            </a:r>
          </a:p>
        </p:txBody>
      </p:sp>
    </p:spTree>
    <p:extLst>
      <p:ext uri="{BB962C8B-B14F-4D97-AF65-F5344CB8AC3E}">
        <p14:creationId xmlns:p14="http://schemas.microsoft.com/office/powerpoint/2010/main" val="1730505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7435-9DFF-B7F1-8871-F68929EAE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345075-3961-5EBD-0F2D-B600E8DCF11B}"/>
              </a:ext>
            </a:extLst>
          </p:cNvPr>
          <p:cNvSpPr>
            <a:spLocks noGrp="1"/>
          </p:cNvSpPr>
          <p:nvPr>
            <p:ph type="title"/>
          </p:nvPr>
        </p:nvSpPr>
        <p:spPr/>
        <p:txBody>
          <a:bodyPr>
            <a:noAutofit/>
          </a:bodyPr>
          <a:lstStyle/>
          <a:p>
            <a:r>
              <a:rPr lang="en-GB" sz="3200">
                <a:latin typeface="Arial"/>
                <a:cs typeface="Arial"/>
              </a:rPr>
              <a:t>Limitations of PiP's Missing out Data</a:t>
            </a:r>
            <a:endParaRPr lang="en-GB" sz="3200"/>
          </a:p>
        </p:txBody>
      </p:sp>
      <p:sp>
        <p:nvSpPr>
          <p:cNvPr id="6" name="Rectangle 5">
            <a:extLst>
              <a:ext uri="{FF2B5EF4-FFF2-40B4-BE49-F238E27FC236}">
                <a16:creationId xmlns:a16="http://schemas.microsoft.com/office/drawing/2014/main" id="{D8D478D5-6932-405A-8F79-6671DBCE18C9}"/>
              </a:ext>
            </a:extLst>
          </p:cNvPr>
          <p:cNvSpPr/>
          <p:nvPr/>
        </p:nvSpPr>
        <p:spPr>
          <a:xfrm>
            <a:off x="691562" y="1809108"/>
            <a:ext cx="4569163" cy="4404594"/>
          </a:xfrm>
          <a:prstGeom prst="rect">
            <a:avLst/>
          </a:prstGeom>
          <a:no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0" tIns="180000" rIns="180000" bIns="180000" rtlCol="0" anchor="t"/>
          <a:lstStyle/>
          <a:p>
            <a:r>
              <a:rPr lang="en-GB" sz="2000" b="1">
                <a:solidFill>
                  <a:schemeClr val="tx2"/>
                </a:solidFill>
                <a:latin typeface="Arial" panose="020B0604020202020204" pitchFamily="34" charset="0"/>
                <a:cs typeface="Arial" panose="020B0604020202020204" pitchFamily="34" charset="0"/>
              </a:rPr>
              <a:t>Take-up rates are applied uniformly across all LAs</a:t>
            </a:r>
            <a:endParaRPr lang="en-US" sz="2000">
              <a:solidFill>
                <a:schemeClr val="tx2"/>
              </a:solidFill>
              <a:latin typeface="Arial" panose="020B0604020202020204" pitchFamily="34" charset="0"/>
              <a:ea typeface="Calibri" panose="020F0502020204030204"/>
              <a:cs typeface="Arial" panose="020B0604020202020204" pitchFamily="34" charset="0"/>
            </a:endParaRPr>
          </a:p>
          <a:p>
            <a:endParaRPr lang="en-GB" sz="1400">
              <a:solidFill>
                <a:schemeClr val="tx2"/>
              </a:solidFill>
              <a:latin typeface="Arial" panose="020B0604020202020204" pitchFamily="34" charset="0"/>
              <a:cs typeface="Arial" panose="020B0604020202020204" pitchFamily="34" charset="0"/>
            </a:endParaRPr>
          </a:p>
          <a:p>
            <a:pPr marL="285750" indent="-285750">
              <a:buFont typeface="Arial"/>
              <a:buChar char="•"/>
            </a:pPr>
            <a:r>
              <a:rPr lang="en-GB" sz="1500">
                <a:solidFill>
                  <a:schemeClr val="tx2"/>
                </a:solidFill>
                <a:latin typeface="Arial"/>
                <a:cs typeface="Arial"/>
              </a:rPr>
              <a:t>Research shows that benefit take-up is highly contingent on demographic characteristics such as income, age, family type, tenure type and ethnicity.</a:t>
            </a:r>
            <a:endParaRPr lang="en-US" sz="1500">
              <a:solidFill>
                <a:schemeClr val="tx2"/>
              </a:solidFill>
              <a:latin typeface="Arial"/>
              <a:cs typeface="Arial"/>
            </a:endParaRPr>
          </a:p>
          <a:p>
            <a:pPr marL="285750" indent="-285750">
              <a:buFont typeface="Arial"/>
              <a:buChar char="•"/>
            </a:pPr>
            <a:endParaRPr lang="en-GB" sz="1500">
              <a:solidFill>
                <a:schemeClr val="tx2"/>
              </a:solidFill>
              <a:latin typeface="Arial" panose="020B0604020202020204" pitchFamily="34" charset="0"/>
              <a:cs typeface="Arial" panose="020B0604020202020204" pitchFamily="34" charset="0"/>
            </a:endParaRPr>
          </a:p>
          <a:p>
            <a:pPr marL="285750" indent="-285750">
              <a:buFont typeface="Arial"/>
              <a:buChar char="•"/>
            </a:pPr>
            <a:r>
              <a:rPr lang="en-GB" sz="1500">
                <a:solidFill>
                  <a:schemeClr val="tx2"/>
                </a:solidFill>
                <a:latin typeface="Arial"/>
                <a:cs typeface="Arial"/>
              </a:rPr>
              <a:t>These demographic characteristics vary considerably both within London and between London and rest of the UK.</a:t>
            </a:r>
            <a:endParaRPr lang="en-GB" sz="1500">
              <a:solidFill>
                <a:schemeClr val="tx2"/>
              </a:solidFill>
              <a:latin typeface="Arial" panose="020B0604020202020204" pitchFamily="34" charset="0"/>
              <a:cs typeface="Arial" panose="020B0604020202020204" pitchFamily="34" charset="0"/>
            </a:endParaRPr>
          </a:p>
          <a:p>
            <a:pPr marL="285750" indent="-285750">
              <a:buFont typeface="Arial"/>
              <a:buChar char="•"/>
            </a:pPr>
            <a:endParaRPr lang="en-GB" sz="1500">
              <a:solidFill>
                <a:schemeClr val="tx2"/>
              </a:solidFill>
              <a:latin typeface="Arial" panose="020B0604020202020204" pitchFamily="34" charset="0"/>
              <a:cs typeface="Arial" panose="020B0604020202020204" pitchFamily="34" charset="0"/>
            </a:endParaRPr>
          </a:p>
          <a:p>
            <a:pPr marL="285750" indent="-285750">
              <a:buFont typeface="Arial"/>
              <a:buChar char="•"/>
            </a:pPr>
            <a:r>
              <a:rPr lang="en-GB" sz="1500">
                <a:solidFill>
                  <a:schemeClr val="tx2"/>
                </a:solidFill>
                <a:latin typeface="Arial"/>
                <a:cs typeface="Arial"/>
              </a:rPr>
              <a:t>The use of a range of take-up rates calibrated to the demographic composition of a given LA would allow for more robust estimates of benefit take-up in London, capturing more than just variation in existing caseload.</a:t>
            </a:r>
            <a:endParaRPr lang="en-GB" sz="1500">
              <a:solidFill>
                <a:schemeClr val="tx2"/>
              </a:solidFill>
              <a:latin typeface="Arial" panose="020B0604020202020204" pitchFamily="34" charset="0"/>
              <a:cs typeface="Arial" panose="020B0604020202020204" pitchFamily="34" charset="0"/>
            </a:endParaRPr>
          </a:p>
          <a:p>
            <a:pPr marL="285750" indent="-285750">
              <a:buFont typeface="Arial"/>
              <a:buChar char="•"/>
            </a:pPr>
            <a:endParaRPr lang="en-GB" sz="1600">
              <a:solidFill>
                <a:schemeClr val="tx2"/>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A0DCA68F-2625-D3B4-C70B-63AD8D3AD84B}"/>
              </a:ext>
            </a:extLst>
          </p:cNvPr>
          <p:cNvSpPr/>
          <p:nvPr/>
        </p:nvSpPr>
        <p:spPr>
          <a:xfrm>
            <a:off x="5636594" y="1809107"/>
            <a:ext cx="5863844" cy="4404595"/>
          </a:xfrm>
          <a:prstGeom prst="rect">
            <a:avLst/>
          </a:prstGeom>
          <a:no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0" tIns="180000" rIns="180000" bIns="180000" rtlCol="0" anchor="t"/>
          <a:lstStyle/>
          <a:p>
            <a:r>
              <a:rPr lang="en-GB" sz="2000" b="1">
                <a:solidFill>
                  <a:schemeClr val="tx2"/>
                </a:solidFill>
                <a:latin typeface="Arial"/>
                <a:cs typeface="Arial"/>
              </a:rPr>
              <a:t>Take-up estimates draw on a range of different datasets and methodologies</a:t>
            </a:r>
            <a:endParaRPr lang="en-GB" sz="2000" b="1">
              <a:solidFill>
                <a:schemeClr val="tx2"/>
              </a:solidFill>
              <a:latin typeface="Arial"/>
              <a:ea typeface="Calibri" panose="020F0502020204030204"/>
              <a:cs typeface="Arial"/>
            </a:endParaRPr>
          </a:p>
          <a:p>
            <a:endParaRPr lang="en-GB" sz="1500" b="1">
              <a:solidFill>
                <a:schemeClr val="tx2"/>
              </a:solidFill>
              <a:latin typeface="Arial"/>
              <a:cs typeface="Arial"/>
            </a:endParaRPr>
          </a:p>
          <a:p>
            <a:pPr marL="285750" indent="-285750">
              <a:buFont typeface="Arial"/>
              <a:buChar char="•"/>
            </a:pPr>
            <a:r>
              <a:rPr lang="en-GB" sz="1500">
                <a:solidFill>
                  <a:schemeClr val="tx2"/>
                </a:solidFill>
                <a:latin typeface="Arial"/>
                <a:cs typeface="Arial"/>
              </a:rPr>
              <a:t>The take-up estimates used to model each benefit in the Missing Out data are produced separately by different government departments, as well as </a:t>
            </a:r>
            <a:r>
              <a:rPr lang="en-GB" sz="1500" err="1">
                <a:solidFill>
                  <a:schemeClr val="tx2"/>
                </a:solidFill>
                <a:latin typeface="Arial"/>
                <a:cs typeface="Arial"/>
              </a:rPr>
              <a:t>PiP</a:t>
            </a:r>
            <a:r>
              <a:rPr lang="en-GB" sz="1500">
                <a:solidFill>
                  <a:schemeClr val="tx2"/>
                </a:solidFill>
                <a:latin typeface="Arial"/>
                <a:cs typeface="Arial"/>
              </a:rPr>
              <a:t>, at different points in time using different data. </a:t>
            </a:r>
          </a:p>
          <a:p>
            <a:pPr marL="285750" indent="-285750">
              <a:buFont typeface="Arial"/>
              <a:buChar char="•"/>
            </a:pPr>
            <a:endParaRPr lang="en-GB" sz="1500">
              <a:solidFill>
                <a:schemeClr val="tx2"/>
              </a:solidFill>
              <a:latin typeface="Arial"/>
              <a:cs typeface="Arial"/>
            </a:endParaRPr>
          </a:p>
          <a:p>
            <a:pPr marL="285750" indent="-285750">
              <a:buFont typeface="Arial"/>
              <a:buChar char="•"/>
            </a:pPr>
            <a:r>
              <a:rPr lang="en-GB" sz="1500">
                <a:solidFill>
                  <a:schemeClr val="tx2"/>
                </a:solidFill>
                <a:latin typeface="Arial"/>
                <a:cs typeface="Arial"/>
              </a:rPr>
              <a:t>Variation in data and method raises questions about the internal consistency of the Missing Out data, limiting comparison of take-up between different benefits and the robustness of combined non-take-up figures.</a:t>
            </a:r>
            <a:endParaRPr lang="en-GB" sz="1500">
              <a:solidFill>
                <a:schemeClr val="tx2"/>
              </a:solidFill>
              <a:latin typeface="Arial"/>
              <a:ea typeface="Calibri" panose="020F0502020204030204"/>
              <a:cs typeface="Arial"/>
            </a:endParaRPr>
          </a:p>
          <a:p>
            <a:pPr marL="285750" indent="-285750">
              <a:buFont typeface="Arial"/>
              <a:buChar char="•"/>
            </a:pPr>
            <a:endParaRPr lang="en-GB" sz="1500">
              <a:solidFill>
                <a:schemeClr val="tx2"/>
              </a:solidFill>
              <a:latin typeface="Arial"/>
              <a:cs typeface="Arial"/>
            </a:endParaRPr>
          </a:p>
          <a:p>
            <a:pPr marL="285750" indent="-285750">
              <a:buFont typeface="Arial"/>
              <a:buChar char="•"/>
            </a:pPr>
            <a:r>
              <a:rPr lang="en-GB" sz="1500">
                <a:solidFill>
                  <a:schemeClr val="tx2"/>
                </a:solidFill>
                <a:latin typeface="Arial"/>
                <a:cs typeface="Arial"/>
              </a:rPr>
              <a:t>We would have more confidence if the methods used to produce take-up rates for each benefit were internally consistent, produced on the same data using the same model (where appropriate) and at the same point in time.</a:t>
            </a:r>
          </a:p>
          <a:p>
            <a:pPr marL="285750" indent="-285750">
              <a:buFont typeface="Arial"/>
              <a:buChar char="•"/>
            </a:pPr>
            <a:endParaRPr lang="en-GB" sz="15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a:p>
            <a:pPr marL="285750" indent="-285750">
              <a:buFont typeface="Arial"/>
              <a:buChar char="•"/>
            </a:pPr>
            <a:endParaRPr lang="en-GB" sz="1400">
              <a:solidFill>
                <a:schemeClr val="tx2"/>
              </a:solidFill>
              <a:latin typeface="Arial"/>
              <a:cs typeface="Arial"/>
            </a:endParaRPr>
          </a:p>
        </p:txBody>
      </p:sp>
    </p:spTree>
    <p:extLst>
      <p:ext uri="{BB962C8B-B14F-4D97-AF65-F5344CB8AC3E}">
        <p14:creationId xmlns:p14="http://schemas.microsoft.com/office/powerpoint/2010/main" val="2960324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a:xfrm>
            <a:off x="838200" y="365126"/>
            <a:ext cx="9823824" cy="1111546"/>
          </a:xfrm>
        </p:spPr>
        <p:txBody>
          <a:bodyPr>
            <a:noAutofit/>
          </a:bodyPr>
          <a:lstStyle/>
          <a:p>
            <a:r>
              <a:rPr lang="en-GB" sz="3200">
                <a:latin typeface="Arial"/>
                <a:cs typeface="Arial"/>
              </a:rPr>
              <a:t>Limitations with existing GLA policy levers</a:t>
            </a:r>
          </a:p>
        </p:txBody>
      </p:sp>
      <p:sp>
        <p:nvSpPr>
          <p:cNvPr id="5" name="TextBox 4">
            <a:extLst>
              <a:ext uri="{FF2B5EF4-FFF2-40B4-BE49-F238E27FC236}">
                <a16:creationId xmlns:a16="http://schemas.microsoft.com/office/drawing/2014/main" id="{6EFAC64C-AA61-773F-8208-925E8A475992}"/>
              </a:ext>
            </a:extLst>
          </p:cNvPr>
          <p:cNvSpPr txBox="1"/>
          <p:nvPr/>
        </p:nvSpPr>
        <p:spPr>
          <a:xfrm>
            <a:off x="612065" y="1913519"/>
            <a:ext cx="11212662" cy="3970318"/>
          </a:xfrm>
          <a:prstGeom prst="rect">
            <a:avLst/>
          </a:prstGeom>
          <a:noFill/>
        </p:spPr>
        <p:txBody>
          <a:bodyPr wrap="square" lIns="91440" tIns="45720" rIns="91440" bIns="45720" rtlCol="0" anchor="t">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a:ln>
                  <a:noFill/>
                </a:ln>
                <a:solidFill>
                  <a:srgbClr val="EE266D"/>
                </a:solidFill>
                <a:effectLst/>
                <a:uLnTx/>
                <a:uFillTx/>
                <a:latin typeface="Aptos"/>
                <a:ea typeface="+mn-ea"/>
                <a:cs typeface="+mn-cs"/>
              </a:rPr>
              <a:t>Engagement:</a:t>
            </a:r>
            <a:r>
              <a:rPr kumimoji="0" lang="en-GB" sz="1800" b="1" i="0" u="none" strike="noStrike" kern="1200" cap="none" spc="0" normalizeH="0" baseline="0" noProof="0">
                <a:ln>
                  <a:noFill/>
                </a:ln>
                <a:solidFill>
                  <a:srgbClr val="000000"/>
                </a:solidFill>
                <a:effectLst/>
                <a:uLnTx/>
                <a:uFillTx/>
                <a:latin typeface="Aptos"/>
                <a:ea typeface="+mn-ea"/>
                <a:cs typeface="+mn-cs"/>
              </a:rPr>
              <a:t> </a:t>
            </a:r>
            <a:r>
              <a:rPr kumimoji="0" lang="en-GB" sz="1800" b="0" i="0" u="none" strike="noStrike" kern="1200" cap="none" spc="0" normalizeH="0" baseline="0" noProof="0">
                <a:ln>
                  <a:noFill/>
                </a:ln>
                <a:solidFill>
                  <a:srgbClr val="000000"/>
                </a:solidFill>
                <a:effectLst/>
                <a:uLnTx/>
                <a:uFillTx/>
                <a:latin typeface="Aptos"/>
                <a:ea typeface="+mn-ea"/>
                <a:cs typeface="Segoe UI"/>
              </a:rPr>
              <a:t>delivery is dependent on borough participation, which can vary due to competing priorities, capacity constraints, and local issues. Borough buy-in is critical, as they hold administrative data needed to support delivery. The current Pension Credit campaign operates in 23 of 32 boroughs and changing participation over time makes it challenging to scale more consistently.</a:t>
            </a:r>
            <a:endParaRPr kumimoji="0" lang="en-GB" sz="1800" b="0" i="0" u="none" strike="noStrike" kern="1200" cap="none" spc="0" normalizeH="0" baseline="0" noProof="0">
              <a:ln>
                <a:noFill/>
              </a:ln>
              <a:solidFill>
                <a:srgbClr val="000000"/>
              </a:solidFill>
              <a:effectLst/>
              <a:uLnTx/>
              <a:uFillTx/>
              <a:latin typeface="Aptos"/>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a:ln>
                  <a:noFill/>
                </a:ln>
                <a:solidFill>
                  <a:srgbClr val="EE266D"/>
                </a:solidFill>
                <a:effectLst/>
                <a:uLnTx/>
                <a:uFillTx/>
                <a:latin typeface="Aptos"/>
                <a:ea typeface="+mn-ea"/>
                <a:cs typeface="+mn-cs"/>
              </a:rPr>
              <a:t>Funding:</a:t>
            </a:r>
            <a:r>
              <a:rPr kumimoji="0" lang="en-GB" sz="1800" b="0" i="0" u="none" strike="noStrike" kern="1200" cap="none" spc="0" normalizeH="0" baseline="0" noProof="0">
                <a:ln>
                  <a:noFill/>
                </a:ln>
                <a:solidFill>
                  <a:srgbClr val="000000"/>
                </a:solidFill>
                <a:effectLst/>
                <a:uLnTx/>
                <a:uFillTx/>
                <a:latin typeface="Aptos"/>
                <a:ea typeface="+mn-ea"/>
                <a:cs typeface="+mn-cs"/>
              </a:rPr>
              <a:t> </a:t>
            </a:r>
            <a:r>
              <a:rPr kumimoji="0" lang="en-GB" sz="1800" b="0" i="0" u="none" strike="noStrike" kern="1200" cap="none" spc="0" normalizeH="0" baseline="0" noProof="0">
                <a:ln>
                  <a:noFill/>
                </a:ln>
                <a:solidFill>
                  <a:srgbClr val="000000"/>
                </a:solidFill>
                <a:effectLst/>
                <a:uLnTx/>
                <a:uFillTx/>
                <a:latin typeface="Aptos"/>
                <a:ea typeface="+mn-ea"/>
                <a:cs typeface="Segoe UI"/>
              </a:rPr>
              <a:t>long-term funding uncertainty across both the GLA and boroughs means campaigns are typically reliant on short-term (12 months or less) pilot funding and time-limited grants. This limits the ability to develop and sustain long-term, strategic approaches to benefit take-up across London. Funding packages also tend not to include dedicated delivery capacity, creating additional barriers for boroughs already facing resource constraints.</a:t>
            </a:r>
            <a:endParaRPr kumimoji="0" lang="en-GB" sz="1800" b="0" i="0" u="none" strike="noStrike" kern="1200" cap="none" spc="0" normalizeH="0" baseline="0" noProof="0">
              <a:ln>
                <a:noFill/>
              </a:ln>
              <a:solidFill>
                <a:srgbClr val="000000"/>
              </a:solidFill>
              <a:effectLst/>
              <a:uLnTx/>
              <a:uFillTx/>
              <a:latin typeface="Aptos"/>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000000"/>
              </a:solidFill>
              <a:effectLst/>
              <a:uLnTx/>
              <a:uFillTx/>
              <a:latin typeface="Aptos" panose="020B00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a:ln>
                  <a:noFill/>
                </a:ln>
                <a:solidFill>
                  <a:srgbClr val="EE266D"/>
                </a:solidFill>
                <a:effectLst/>
                <a:uLnTx/>
                <a:uFillTx/>
                <a:latin typeface="Aptos"/>
                <a:ea typeface="+mn-ea"/>
                <a:cs typeface="+mn-cs"/>
              </a:rPr>
              <a:t>Systems</a:t>
            </a:r>
            <a:r>
              <a:rPr kumimoji="0" lang="en-GB" sz="1800" b="0" i="0" u="none" strike="noStrike" kern="1200" cap="none" spc="0" normalizeH="0" baseline="0" noProof="0">
                <a:ln>
                  <a:noFill/>
                </a:ln>
                <a:solidFill>
                  <a:srgbClr val="EE266D"/>
                </a:solidFill>
                <a:effectLst/>
                <a:uLnTx/>
                <a:uFillTx/>
                <a:latin typeface="Aptos"/>
                <a:ea typeface="+mn-ea"/>
                <a:cs typeface="+mn-cs"/>
              </a:rPr>
              <a:t>:</a:t>
            </a:r>
            <a:r>
              <a:rPr kumimoji="0" lang="en-GB" sz="1800" b="0" i="0" u="none" strike="noStrike" kern="1200" cap="none" spc="0" normalizeH="0" baseline="0" noProof="0">
                <a:ln>
                  <a:noFill/>
                </a:ln>
                <a:solidFill>
                  <a:srgbClr val="000000"/>
                </a:solidFill>
                <a:effectLst/>
                <a:uLnTx/>
                <a:uFillTx/>
                <a:latin typeface="Aptos"/>
                <a:ea typeface="+mn-ea"/>
                <a:cs typeface="+mn-cs"/>
              </a:rPr>
              <a:t> the GLA does not control the benefits system, which is largely administered by DWP. While campaigns can raise awareness and help reduce stigma, they cannot fully address these issues or overcome wider structural barriers, including the complexity of applications.</a:t>
            </a:r>
          </a:p>
        </p:txBody>
      </p:sp>
    </p:spTree>
    <p:extLst>
      <p:ext uri="{BB962C8B-B14F-4D97-AF65-F5344CB8AC3E}">
        <p14:creationId xmlns:p14="http://schemas.microsoft.com/office/powerpoint/2010/main" val="801977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a:xfrm>
            <a:off x="838200" y="365126"/>
            <a:ext cx="9823824" cy="1111546"/>
          </a:xfrm>
        </p:spPr>
        <p:txBody>
          <a:bodyPr>
            <a:noAutofit/>
          </a:bodyPr>
          <a:lstStyle/>
          <a:p>
            <a:r>
              <a:rPr lang="en-GB" sz="3200">
                <a:latin typeface="Arial"/>
                <a:cs typeface="Arial"/>
              </a:rPr>
              <a:t>Other important issues to consider</a:t>
            </a:r>
          </a:p>
        </p:txBody>
      </p:sp>
      <p:graphicFrame>
        <p:nvGraphicFramePr>
          <p:cNvPr id="4" name="Diagram 3">
            <a:extLst>
              <a:ext uri="{FF2B5EF4-FFF2-40B4-BE49-F238E27FC236}">
                <a16:creationId xmlns:a16="http://schemas.microsoft.com/office/drawing/2014/main" id="{F8A14B2D-7090-1CAD-49C9-86CC0AA547EE}"/>
              </a:ext>
            </a:extLst>
          </p:cNvPr>
          <p:cNvGraphicFramePr/>
          <p:nvPr>
            <p:extLst>
              <p:ext uri="{D42A27DB-BD31-4B8C-83A1-F6EECF244321}">
                <p14:modId xmlns:p14="http://schemas.microsoft.com/office/powerpoint/2010/main" val="1233145816"/>
              </p:ext>
            </p:extLst>
          </p:nvPr>
        </p:nvGraphicFramePr>
        <p:xfrm>
          <a:off x="1714423" y="1675487"/>
          <a:ext cx="9088637" cy="44135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37415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a:xfrm>
            <a:off x="838200" y="365126"/>
            <a:ext cx="9823824" cy="1111546"/>
          </a:xfrm>
        </p:spPr>
        <p:txBody>
          <a:bodyPr>
            <a:noAutofit/>
          </a:bodyPr>
          <a:lstStyle/>
          <a:p>
            <a:r>
              <a:rPr lang="en-GB" sz="3200">
                <a:latin typeface="Arial"/>
                <a:cs typeface="Arial"/>
              </a:rPr>
              <a:t>Potential ways to address these challenges</a:t>
            </a:r>
          </a:p>
        </p:txBody>
      </p:sp>
      <p:graphicFrame>
        <p:nvGraphicFramePr>
          <p:cNvPr id="3" name="Diagram 2">
            <a:extLst>
              <a:ext uri="{FF2B5EF4-FFF2-40B4-BE49-F238E27FC236}">
                <a16:creationId xmlns:a16="http://schemas.microsoft.com/office/drawing/2014/main" id="{6A0FE50E-4795-B0D5-30DE-05941FEC621F}"/>
              </a:ext>
            </a:extLst>
          </p:cNvPr>
          <p:cNvGraphicFramePr/>
          <p:nvPr>
            <p:extLst>
              <p:ext uri="{D42A27DB-BD31-4B8C-83A1-F6EECF244321}">
                <p14:modId xmlns:p14="http://schemas.microsoft.com/office/powerpoint/2010/main" val="719722944"/>
              </p:ext>
            </p:extLst>
          </p:nvPr>
        </p:nvGraphicFramePr>
        <p:xfrm>
          <a:off x="1769178" y="1379812"/>
          <a:ext cx="8128000" cy="5015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7016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09AF8-0FA0-43EC-A0DD-0E5EB6C0975E}"/>
              </a:ext>
            </a:extLst>
          </p:cNvPr>
          <p:cNvSpPr>
            <a:spLocks noGrp="1"/>
          </p:cNvSpPr>
          <p:nvPr>
            <p:ph type="title"/>
          </p:nvPr>
        </p:nvSpPr>
        <p:spPr>
          <a:xfrm>
            <a:off x="838199" y="365125"/>
            <a:ext cx="10582835" cy="1325563"/>
          </a:xfrm>
        </p:spPr>
        <p:txBody>
          <a:bodyPr>
            <a:normAutofit/>
          </a:bodyPr>
          <a:lstStyle/>
          <a:p>
            <a:r>
              <a:rPr lang="en-GB" sz="4000"/>
              <a:t>Purpose</a:t>
            </a:r>
          </a:p>
        </p:txBody>
      </p:sp>
      <p:graphicFrame>
        <p:nvGraphicFramePr>
          <p:cNvPr id="9" name="Diagram 8">
            <a:extLst>
              <a:ext uri="{FF2B5EF4-FFF2-40B4-BE49-F238E27FC236}">
                <a16:creationId xmlns:a16="http://schemas.microsoft.com/office/drawing/2014/main" id="{6EDDF624-A625-458F-A576-7318B17723BB}"/>
              </a:ext>
            </a:extLst>
          </p:cNvPr>
          <p:cNvGraphicFramePr/>
          <p:nvPr>
            <p:extLst>
              <p:ext uri="{D42A27DB-BD31-4B8C-83A1-F6EECF244321}">
                <p14:modId xmlns:p14="http://schemas.microsoft.com/office/powerpoint/2010/main" val="3547880966"/>
              </p:ext>
            </p:extLst>
          </p:nvPr>
        </p:nvGraphicFramePr>
        <p:xfrm>
          <a:off x="838199" y="1526912"/>
          <a:ext cx="10984935" cy="4834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5046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23DA-104A-4450-8813-1D1FB6DBDB9A}"/>
              </a:ext>
            </a:extLst>
          </p:cNvPr>
          <p:cNvSpPr>
            <a:spLocks noGrp="1"/>
          </p:cNvSpPr>
          <p:nvPr>
            <p:ph type="ctrTitle"/>
          </p:nvPr>
        </p:nvSpPr>
        <p:spPr>
          <a:xfrm>
            <a:off x="1616029" y="1470800"/>
            <a:ext cx="10117823" cy="2387600"/>
          </a:xfrm>
        </p:spPr>
        <p:txBody>
          <a:bodyPr>
            <a:normAutofit/>
          </a:bodyPr>
          <a:lstStyle/>
          <a:p>
            <a:pPr>
              <a:lnSpc>
                <a:spcPct val="100000"/>
              </a:lnSpc>
              <a:spcBef>
                <a:spcPts val="0"/>
              </a:spcBef>
              <a:buClr>
                <a:srgbClr val="353D42"/>
              </a:buClr>
              <a:buSzPts val="2000"/>
            </a:pPr>
            <a:r>
              <a:rPr lang="en-GB" sz="5400" spc="-20"/>
              <a:t>Key insights</a:t>
            </a:r>
          </a:p>
        </p:txBody>
      </p:sp>
    </p:spTree>
    <p:extLst>
      <p:ext uri="{BB962C8B-B14F-4D97-AF65-F5344CB8AC3E}">
        <p14:creationId xmlns:p14="http://schemas.microsoft.com/office/powerpoint/2010/main" val="1797436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p:txBody>
          <a:bodyPr>
            <a:noAutofit/>
          </a:bodyPr>
          <a:lstStyle/>
          <a:p>
            <a:r>
              <a:rPr lang="en-GB" sz="2800">
                <a:latin typeface="Arial"/>
                <a:cs typeface="Arial"/>
              </a:rPr>
              <a:t>Context: Why benefit take-up rates matter</a:t>
            </a:r>
          </a:p>
        </p:txBody>
      </p:sp>
      <p:sp>
        <p:nvSpPr>
          <p:cNvPr id="6" name="Content Placeholder 5">
            <a:extLst>
              <a:ext uri="{FF2B5EF4-FFF2-40B4-BE49-F238E27FC236}">
                <a16:creationId xmlns:a16="http://schemas.microsoft.com/office/drawing/2014/main" id="{94AEA0FB-D232-ADD8-A9B8-8F4E4AE16E58}"/>
              </a:ext>
            </a:extLst>
          </p:cNvPr>
          <p:cNvSpPr>
            <a:spLocks noGrp="1"/>
          </p:cNvSpPr>
          <p:nvPr>
            <p:ph idx="1"/>
          </p:nvPr>
        </p:nvSpPr>
        <p:spPr/>
        <p:txBody>
          <a:bodyPr vert="horz" lIns="91440" tIns="45720" rIns="91440" bIns="45720" rtlCol="0" anchor="t">
            <a:normAutofit lnSpcReduction="10000"/>
          </a:bodyPr>
          <a:lstStyle/>
          <a:p>
            <a:pPr marL="0" indent="0">
              <a:lnSpc>
                <a:spcPct val="120000"/>
              </a:lnSpc>
              <a:spcAft>
                <a:spcPts val="300"/>
              </a:spcAft>
              <a:buNone/>
            </a:pPr>
            <a:r>
              <a:rPr lang="en-GB" b="1">
                <a:latin typeface="Arial"/>
                <a:cs typeface="Arial"/>
              </a:rPr>
              <a:t>Direct impact</a:t>
            </a:r>
            <a:endParaRPr lang="en-US" b="1"/>
          </a:p>
          <a:p>
            <a:pPr>
              <a:lnSpc>
                <a:spcPct val="120000"/>
              </a:lnSpc>
              <a:spcBef>
                <a:spcPts val="600"/>
              </a:spcBef>
            </a:pPr>
            <a:r>
              <a:rPr lang="en-GB" sz="2600">
                <a:latin typeface="Arial"/>
                <a:cs typeface="Arial"/>
              </a:rPr>
              <a:t>Individuals and households can miss out on important income</a:t>
            </a:r>
          </a:p>
          <a:p>
            <a:pPr>
              <a:lnSpc>
                <a:spcPct val="120000"/>
              </a:lnSpc>
              <a:spcBef>
                <a:spcPts val="600"/>
              </a:spcBef>
              <a:spcAft>
                <a:spcPts val="600"/>
              </a:spcAft>
            </a:pPr>
            <a:r>
              <a:rPr lang="en-GB" sz="2600">
                <a:latin typeface="Arial"/>
                <a:cs typeface="Arial"/>
              </a:rPr>
              <a:t>Particularly important during periods of cost-of-living pressure</a:t>
            </a:r>
            <a:endParaRPr lang="en-GB" sz="2600"/>
          </a:p>
          <a:p>
            <a:pPr marL="0" indent="0">
              <a:lnSpc>
                <a:spcPct val="120000"/>
              </a:lnSpc>
              <a:spcAft>
                <a:spcPts val="300"/>
              </a:spcAft>
              <a:buNone/>
            </a:pPr>
            <a:r>
              <a:rPr lang="en-GB" b="1">
                <a:latin typeface="Arial"/>
                <a:cs typeface="Arial"/>
              </a:rPr>
              <a:t>Indirect impact</a:t>
            </a:r>
          </a:p>
          <a:p>
            <a:pPr>
              <a:lnSpc>
                <a:spcPct val="120000"/>
              </a:lnSpc>
              <a:spcBef>
                <a:spcPts val="600"/>
              </a:spcBef>
            </a:pPr>
            <a:r>
              <a:rPr lang="en-GB" sz="2600">
                <a:latin typeface="Arial"/>
                <a:cs typeface="Arial"/>
              </a:rPr>
              <a:t>Eligibility for some services and support can also depend on receipt of benefits</a:t>
            </a:r>
            <a:endParaRPr lang="en-GB" sz="2600"/>
          </a:p>
          <a:p>
            <a:pPr>
              <a:lnSpc>
                <a:spcPct val="120000"/>
              </a:lnSpc>
              <a:spcBef>
                <a:spcPts val="600"/>
              </a:spcBef>
              <a:spcAft>
                <a:spcPts val="600"/>
              </a:spcAft>
            </a:pPr>
            <a:r>
              <a:rPr lang="en-GB" sz="2600">
                <a:latin typeface="Arial"/>
                <a:cs typeface="Arial"/>
              </a:rPr>
              <a:t>Funding allocations for services may partly reflect local benefit receipts levels</a:t>
            </a:r>
          </a:p>
          <a:p>
            <a:pPr lvl="1" indent="-457200">
              <a:lnSpc>
                <a:spcPct val="110000"/>
              </a:lnSpc>
              <a:buFont typeface="Courier New" panose="020B0604020202020204" pitchFamily="34" charset="0"/>
              <a:buChar char="o"/>
            </a:pPr>
            <a:endParaRPr lang="en-GB">
              <a:latin typeface="Arial"/>
              <a:cs typeface="Arial"/>
            </a:endParaRPr>
          </a:p>
          <a:p>
            <a:pPr lvl="1" indent="-457200">
              <a:buFont typeface="Courier New" panose="020B0604020202020204" pitchFamily="34" charset="0"/>
              <a:buChar char="o"/>
            </a:pPr>
            <a:endParaRPr lang="en-GB">
              <a:latin typeface="Arial"/>
              <a:cs typeface="Arial"/>
            </a:endParaRPr>
          </a:p>
          <a:p>
            <a:pPr lvl="1" indent="-457200">
              <a:buFont typeface="Courier New" panose="020B0604020202020204" pitchFamily="34" charset="0"/>
              <a:buChar char="o"/>
            </a:pPr>
            <a:endParaRPr lang="en-GB">
              <a:latin typeface="Arial"/>
              <a:cs typeface="Arial"/>
            </a:endParaRPr>
          </a:p>
        </p:txBody>
      </p:sp>
    </p:spTree>
    <p:extLst>
      <p:ext uri="{BB962C8B-B14F-4D97-AF65-F5344CB8AC3E}">
        <p14:creationId xmlns:p14="http://schemas.microsoft.com/office/powerpoint/2010/main" val="2078649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p:txBody>
          <a:bodyPr>
            <a:noAutofit/>
          </a:bodyPr>
          <a:lstStyle/>
          <a:p>
            <a:r>
              <a:rPr lang="en-GB" sz="2800">
                <a:latin typeface="Arial"/>
                <a:cs typeface="Arial"/>
              </a:rPr>
              <a:t>Missing Out 2025: Assumed take-up rates for three key benefits</a:t>
            </a:r>
          </a:p>
        </p:txBody>
      </p:sp>
      <p:sp>
        <p:nvSpPr>
          <p:cNvPr id="6" name="Rectangle 5">
            <a:extLst>
              <a:ext uri="{FF2B5EF4-FFF2-40B4-BE49-F238E27FC236}">
                <a16:creationId xmlns:a16="http://schemas.microsoft.com/office/drawing/2014/main" id="{FE985D75-A3AC-7858-1205-B3727B47B59B}"/>
              </a:ext>
            </a:extLst>
          </p:cNvPr>
          <p:cNvSpPr/>
          <p:nvPr/>
        </p:nvSpPr>
        <p:spPr>
          <a:xfrm>
            <a:off x="838200" y="2456229"/>
            <a:ext cx="3337560" cy="3713480"/>
          </a:xfrm>
          <a:prstGeom prst="rect">
            <a:avLst/>
          </a:prstGeom>
          <a:no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0" tIns="180000" rIns="180000" bIns="180000" rtlCol="0" anchor="t"/>
          <a:lstStyle/>
          <a:p>
            <a:r>
              <a:rPr lang="en-GB" sz="2000" b="1">
                <a:solidFill>
                  <a:schemeClr val="tx2"/>
                </a:solidFill>
                <a:latin typeface="Arial" panose="020B0604020202020204" pitchFamily="34" charset="0"/>
                <a:cs typeface="Arial" panose="020B0604020202020204" pitchFamily="34" charset="0"/>
              </a:rPr>
              <a:t>Universal Credit (UC)</a:t>
            </a:r>
          </a:p>
          <a:p>
            <a:endParaRPr lang="en-GB" b="1">
              <a:solidFill>
                <a:schemeClr val="tx2"/>
              </a:solidFill>
              <a:latin typeface="Arial" panose="020B0604020202020204" pitchFamily="34" charset="0"/>
              <a:cs typeface="Arial" panose="020B0604020202020204" pitchFamily="34" charset="0"/>
            </a:endParaRPr>
          </a:p>
          <a:p>
            <a:pPr>
              <a:spcAft>
                <a:spcPts val="600"/>
              </a:spcAft>
            </a:pPr>
            <a:r>
              <a:rPr lang="en-GB" b="1">
                <a:solidFill>
                  <a:schemeClr val="accent2"/>
                </a:solidFill>
                <a:latin typeface="Arial"/>
                <a:cs typeface="Arial"/>
              </a:rPr>
              <a:t>77% caseload take-up</a:t>
            </a:r>
          </a:p>
          <a:p>
            <a:r>
              <a:rPr lang="en-GB" b="1">
                <a:solidFill>
                  <a:schemeClr val="accent2"/>
                </a:solidFill>
                <a:latin typeface="Arial" panose="020B0604020202020204" pitchFamily="34" charset="0"/>
                <a:cs typeface="Arial" panose="020B0604020202020204" pitchFamily="34" charset="0"/>
              </a:rPr>
              <a:t>86% expenditure take-up</a:t>
            </a:r>
          </a:p>
          <a:p>
            <a:endParaRPr lang="en-GB" b="1">
              <a:solidFill>
                <a:schemeClr val="accent2"/>
              </a:solidFill>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400">
                <a:solidFill>
                  <a:schemeClr val="tx2"/>
                </a:solidFill>
                <a:latin typeface="Arial" panose="020B0604020202020204" pitchFamily="34" charset="0"/>
                <a:cs typeface="Arial" panose="020B0604020202020204" pitchFamily="34" charset="0"/>
              </a:rPr>
              <a:t>Based on official DWP estimates of </a:t>
            </a:r>
            <a:r>
              <a:rPr lang="en-GB" sz="1400" u="sng">
                <a:solidFill>
                  <a:schemeClr val="tx2"/>
                </a:solidFill>
                <a:latin typeface="Arial" panose="020B0604020202020204" pitchFamily="34" charset="0"/>
                <a:cs typeface="Arial" panose="020B0604020202020204" pitchFamily="34" charset="0"/>
              </a:rPr>
              <a:t>legacy</a:t>
            </a:r>
            <a:r>
              <a:rPr lang="en-GB" sz="1400">
                <a:solidFill>
                  <a:schemeClr val="tx2"/>
                </a:solidFill>
                <a:latin typeface="Arial" panose="020B0604020202020204" pitchFamily="34" charset="0"/>
                <a:cs typeface="Arial" panose="020B0604020202020204" pitchFamily="34" charset="0"/>
              </a:rPr>
              <a:t> benefit take-up.</a:t>
            </a:r>
          </a:p>
          <a:p>
            <a:pPr marL="285750" indent="-285750">
              <a:buFont typeface="Arial" panose="020B0604020202020204" pitchFamily="34" charset="0"/>
              <a:buChar char="•"/>
            </a:pPr>
            <a:r>
              <a:rPr lang="en-GB" sz="1400" err="1">
                <a:solidFill>
                  <a:schemeClr val="tx2"/>
                </a:solidFill>
                <a:latin typeface="Arial"/>
                <a:cs typeface="Arial"/>
              </a:rPr>
              <a:t>PiP</a:t>
            </a:r>
            <a:r>
              <a:rPr lang="en-GB" sz="1400">
                <a:solidFill>
                  <a:schemeClr val="tx2"/>
                </a:solidFill>
                <a:latin typeface="Arial"/>
                <a:cs typeface="Arial"/>
              </a:rPr>
              <a:t> groups UC recipients into four categories (based on work status and claim type) and match them to corresponding legacy benefit take-up rates.</a:t>
            </a:r>
          </a:p>
        </p:txBody>
      </p:sp>
      <p:sp>
        <p:nvSpPr>
          <p:cNvPr id="11" name="Rectangle 10">
            <a:extLst>
              <a:ext uri="{FF2B5EF4-FFF2-40B4-BE49-F238E27FC236}">
                <a16:creationId xmlns:a16="http://schemas.microsoft.com/office/drawing/2014/main" id="{CD5585FD-1A90-811E-73B9-312DBA51D85A}"/>
              </a:ext>
            </a:extLst>
          </p:cNvPr>
          <p:cNvSpPr/>
          <p:nvPr/>
        </p:nvSpPr>
        <p:spPr>
          <a:xfrm>
            <a:off x="4337463" y="2456229"/>
            <a:ext cx="3337560" cy="3713480"/>
          </a:xfrm>
          <a:prstGeom prst="rect">
            <a:avLst/>
          </a:prstGeom>
          <a:no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0" tIns="180000" rIns="180000" bIns="180000" rtlCol="0" anchor="t"/>
          <a:lstStyle/>
          <a:p>
            <a:r>
              <a:rPr lang="en-GB" sz="2000" b="1">
                <a:solidFill>
                  <a:schemeClr val="tx2"/>
                </a:solidFill>
                <a:latin typeface="Arial" panose="020B0604020202020204" pitchFamily="34" charset="0"/>
                <a:cs typeface="Arial" panose="020B0604020202020204" pitchFamily="34" charset="0"/>
              </a:rPr>
              <a:t>Pension Credit (PC)</a:t>
            </a:r>
          </a:p>
          <a:p>
            <a:endParaRPr lang="en-GB" b="1">
              <a:solidFill>
                <a:schemeClr val="tx2"/>
              </a:solidFill>
              <a:latin typeface="Arial" panose="020B0604020202020204" pitchFamily="34" charset="0"/>
              <a:cs typeface="Arial" panose="020B0604020202020204" pitchFamily="34" charset="0"/>
            </a:endParaRPr>
          </a:p>
          <a:p>
            <a:pPr>
              <a:spcAft>
                <a:spcPts val="600"/>
              </a:spcAft>
            </a:pPr>
            <a:r>
              <a:rPr lang="en-GB" b="1">
                <a:solidFill>
                  <a:schemeClr val="accent2"/>
                </a:solidFill>
                <a:latin typeface="Arial" panose="020B0604020202020204" pitchFamily="34" charset="0"/>
                <a:cs typeface="Arial" panose="020B0604020202020204" pitchFamily="34" charset="0"/>
              </a:rPr>
              <a:t>62% caseload take-up</a:t>
            </a:r>
          </a:p>
          <a:p>
            <a:r>
              <a:rPr lang="en-GB" b="1">
                <a:solidFill>
                  <a:schemeClr val="accent2"/>
                </a:solidFill>
                <a:latin typeface="Arial" panose="020B0604020202020204" pitchFamily="34" charset="0"/>
                <a:cs typeface="Arial" panose="020B0604020202020204" pitchFamily="34" charset="0"/>
              </a:rPr>
              <a:t>71% expenditure take-up</a:t>
            </a:r>
          </a:p>
          <a:p>
            <a:endParaRPr lang="en-GB" b="1">
              <a:solidFill>
                <a:schemeClr val="accent2"/>
              </a:solidFill>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400">
                <a:solidFill>
                  <a:schemeClr val="tx2"/>
                </a:solidFill>
                <a:latin typeface="Arial" panose="020B0604020202020204" pitchFamily="34" charset="0"/>
                <a:cs typeface="Arial" panose="020B0604020202020204" pitchFamily="34" charset="0"/>
              </a:rPr>
              <a:t>Based on official DWP estimates of Pension Credit take-up.</a:t>
            </a:r>
          </a:p>
          <a:p>
            <a:pPr marL="285750" indent="-285750">
              <a:buFont typeface="Arial" panose="020B0604020202020204" pitchFamily="34" charset="0"/>
              <a:buChar char="•"/>
            </a:pPr>
            <a:r>
              <a:rPr lang="en-GB" sz="1400">
                <a:solidFill>
                  <a:schemeClr val="tx2"/>
                </a:solidFill>
                <a:latin typeface="Arial" panose="020B0604020202020204" pitchFamily="34" charset="0"/>
                <a:cs typeface="Arial" panose="020B0604020202020204" pitchFamily="34" charset="0"/>
              </a:rPr>
              <a:t>Estimates are based on matching DWP admin data with modelled FRS data on non-take-up.</a:t>
            </a:r>
          </a:p>
        </p:txBody>
      </p:sp>
      <p:sp>
        <p:nvSpPr>
          <p:cNvPr id="12" name="Rectangle 11">
            <a:extLst>
              <a:ext uri="{FF2B5EF4-FFF2-40B4-BE49-F238E27FC236}">
                <a16:creationId xmlns:a16="http://schemas.microsoft.com/office/drawing/2014/main" id="{D5ED136F-C0E8-5651-2163-66CA376B58DA}"/>
              </a:ext>
            </a:extLst>
          </p:cNvPr>
          <p:cNvSpPr/>
          <p:nvPr/>
        </p:nvSpPr>
        <p:spPr>
          <a:xfrm>
            <a:off x="7791847" y="2456229"/>
            <a:ext cx="3337560" cy="3713480"/>
          </a:xfrm>
          <a:prstGeom prst="rect">
            <a:avLst/>
          </a:prstGeom>
          <a:no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0" tIns="180000" rIns="180000" bIns="180000" rtlCol="0" anchor="t"/>
          <a:lstStyle/>
          <a:p>
            <a:r>
              <a:rPr lang="en-GB" sz="2000" b="1">
                <a:solidFill>
                  <a:schemeClr val="tx2"/>
                </a:solidFill>
                <a:latin typeface="Arial" panose="020B0604020202020204" pitchFamily="34" charset="0"/>
                <a:cs typeface="Arial" panose="020B0604020202020204" pitchFamily="34" charset="0"/>
              </a:rPr>
              <a:t>Child Benefit (CB)</a:t>
            </a:r>
          </a:p>
          <a:p>
            <a:endParaRPr lang="en-GB" b="1">
              <a:solidFill>
                <a:schemeClr val="tx2"/>
              </a:solidFill>
              <a:latin typeface="Arial" panose="020B0604020202020204" pitchFamily="34" charset="0"/>
              <a:cs typeface="Arial" panose="020B0604020202020204" pitchFamily="34" charset="0"/>
            </a:endParaRPr>
          </a:p>
          <a:p>
            <a:pPr>
              <a:spcAft>
                <a:spcPts val="600"/>
              </a:spcAft>
            </a:pPr>
            <a:r>
              <a:rPr lang="en-GB" b="1">
                <a:solidFill>
                  <a:schemeClr val="accent2"/>
                </a:solidFill>
                <a:latin typeface="Arial" panose="020B0604020202020204" pitchFamily="34" charset="0"/>
                <a:cs typeface="Arial" panose="020B0604020202020204" pitchFamily="34" charset="0"/>
              </a:rPr>
              <a:t>90% caseload take-up</a:t>
            </a:r>
          </a:p>
          <a:p>
            <a:endParaRPr lang="en-GB" b="1">
              <a:solidFill>
                <a:schemeClr val="accent2"/>
              </a:solidFill>
              <a:latin typeface="Arial" panose="020B0604020202020204" pitchFamily="34" charset="0"/>
              <a:cs typeface="Arial" panose="020B0604020202020204" pitchFamily="34" charset="0"/>
            </a:endParaRPr>
          </a:p>
          <a:p>
            <a:endParaRPr lang="en-GB" b="1">
              <a:solidFill>
                <a:schemeClr val="accent2"/>
              </a:solidFill>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400">
                <a:solidFill>
                  <a:schemeClr val="tx2"/>
                </a:solidFill>
                <a:latin typeface="Arial" panose="020B0604020202020204" pitchFamily="34" charset="0"/>
                <a:cs typeface="Arial" panose="020B0604020202020204" pitchFamily="34" charset="0"/>
              </a:rPr>
              <a:t>Uses HMRC estimates of Child Benefit take-up.</a:t>
            </a:r>
          </a:p>
          <a:p>
            <a:pPr marL="285750" indent="-285750">
              <a:buFont typeface="Arial" panose="020B0604020202020204" pitchFamily="34" charset="0"/>
              <a:buChar char="•"/>
            </a:pPr>
            <a:r>
              <a:rPr lang="en-GB" sz="1400">
                <a:solidFill>
                  <a:schemeClr val="tx2"/>
                </a:solidFill>
                <a:latin typeface="Arial" panose="020B0604020202020204" pitchFamily="34" charset="0"/>
                <a:cs typeface="Arial" panose="020B0604020202020204" pitchFamily="34" charset="0"/>
              </a:rPr>
              <a:t>Based on comparisons between caseload data and ONS population estimates.*</a:t>
            </a:r>
          </a:p>
        </p:txBody>
      </p:sp>
      <p:sp>
        <p:nvSpPr>
          <p:cNvPr id="15" name="TextBox 14">
            <a:extLst>
              <a:ext uri="{FF2B5EF4-FFF2-40B4-BE49-F238E27FC236}">
                <a16:creationId xmlns:a16="http://schemas.microsoft.com/office/drawing/2014/main" id="{65372A5E-E11C-C13C-C761-80781714401C}"/>
              </a:ext>
            </a:extLst>
          </p:cNvPr>
          <p:cNvSpPr txBox="1"/>
          <p:nvPr/>
        </p:nvSpPr>
        <p:spPr>
          <a:xfrm>
            <a:off x="838200" y="6169709"/>
            <a:ext cx="8847666" cy="646331"/>
          </a:xfrm>
          <a:prstGeom prst="rect">
            <a:avLst/>
          </a:prstGeom>
          <a:noFill/>
        </p:spPr>
        <p:txBody>
          <a:bodyPr wrap="square">
            <a:spAutoFit/>
          </a:bodyPr>
          <a:lstStyle/>
          <a:p>
            <a:r>
              <a:rPr lang="en-GB" sz="1200">
                <a:solidFill>
                  <a:schemeClr val="bg1">
                    <a:lumMod val="50000"/>
                  </a:schemeClr>
                </a:solidFill>
                <a:latin typeface="Arial"/>
                <a:cs typeface="Arial"/>
              </a:rPr>
              <a:t>Notes: caseload and expenditure take-up rates measure different aspects of benefit receipt. Estimates are based on administrative and survey data sources. *For 17–19-year-olds, Child Benefit population estimates are adjusted using full-time education participation rates from the LFS.</a:t>
            </a:r>
            <a:endParaRPr lang="en-GB" sz="1200">
              <a:solidFill>
                <a:schemeClr val="bg1">
                  <a:lumMod val="50000"/>
                </a:schemeClr>
              </a:solidFill>
            </a:endParaRPr>
          </a:p>
        </p:txBody>
      </p:sp>
      <p:sp>
        <p:nvSpPr>
          <p:cNvPr id="4" name="TextBox 3">
            <a:extLst>
              <a:ext uri="{FF2B5EF4-FFF2-40B4-BE49-F238E27FC236}">
                <a16:creationId xmlns:a16="http://schemas.microsoft.com/office/drawing/2014/main" id="{77A947A4-DB13-8E2D-1853-141DE450305E}"/>
              </a:ext>
            </a:extLst>
          </p:cNvPr>
          <p:cNvSpPr txBox="1"/>
          <p:nvPr/>
        </p:nvSpPr>
        <p:spPr>
          <a:xfrm>
            <a:off x="838200" y="1645451"/>
            <a:ext cx="10291207" cy="736805"/>
          </a:xfrm>
          <a:prstGeom prst="rect">
            <a:avLst/>
          </a:prstGeom>
          <a:noFill/>
        </p:spPr>
        <p:txBody>
          <a:bodyPr wrap="square" lIns="91440" tIns="45720" rIns="91440" bIns="45720" anchor="t">
            <a:spAutoFit/>
          </a:bodyPr>
          <a:lstStyle/>
          <a:p>
            <a:pPr>
              <a:lnSpc>
                <a:spcPct val="120000"/>
              </a:lnSpc>
              <a:spcAft>
                <a:spcPts val="300"/>
              </a:spcAft>
            </a:pPr>
            <a:r>
              <a:rPr lang="en-GB" sz="1200" b="1">
                <a:latin typeface="Arial"/>
                <a:cs typeface="Arial"/>
              </a:rPr>
              <a:t>Missing Out dataset</a:t>
            </a:r>
            <a:r>
              <a:rPr lang="en-GB" sz="1200">
                <a:latin typeface="Arial"/>
                <a:cs typeface="Arial"/>
              </a:rPr>
              <a:t> (Policy in Practice, </a:t>
            </a:r>
            <a:r>
              <a:rPr lang="en-GB" sz="1200" err="1">
                <a:latin typeface="Arial"/>
                <a:cs typeface="Arial"/>
              </a:rPr>
              <a:t>PiP</a:t>
            </a:r>
            <a:r>
              <a:rPr lang="en-GB" sz="1200">
                <a:latin typeface="Arial"/>
                <a:cs typeface="Arial"/>
              </a:rPr>
              <a:t>): Regarded by DWP as the best publicly available source of benefit take-up estimates - it compiles assumed take-up rates for 12 benefits using government data sources. It provides estimates of the number and value of unclaimed benefits at local authority level. Crucially, it assumes that benefit take-up rates are constant across local authorities.</a:t>
            </a:r>
          </a:p>
        </p:txBody>
      </p:sp>
    </p:spTree>
    <p:extLst>
      <p:ext uri="{BB962C8B-B14F-4D97-AF65-F5344CB8AC3E}">
        <p14:creationId xmlns:p14="http://schemas.microsoft.com/office/powerpoint/2010/main" val="1449688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4E4C9-77D6-E29C-240E-B5A5F4AE3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4B816A-5F78-A26D-B4D5-9D72A46801EA}"/>
              </a:ext>
            </a:extLst>
          </p:cNvPr>
          <p:cNvSpPr>
            <a:spLocks noGrp="1"/>
          </p:cNvSpPr>
          <p:nvPr>
            <p:ph type="title"/>
          </p:nvPr>
        </p:nvSpPr>
        <p:spPr/>
        <p:txBody>
          <a:bodyPr>
            <a:noAutofit/>
          </a:bodyPr>
          <a:lstStyle/>
          <a:p>
            <a:r>
              <a:rPr lang="en-GB" sz="2800">
                <a:latin typeface="Arial"/>
                <a:cs typeface="Arial"/>
              </a:rPr>
              <a:t>Missing Out 2025: Unclaimed financial support in London and the UK</a:t>
            </a:r>
          </a:p>
        </p:txBody>
      </p:sp>
      <p:sp>
        <p:nvSpPr>
          <p:cNvPr id="3" name="Content Placeholder 2">
            <a:extLst>
              <a:ext uri="{FF2B5EF4-FFF2-40B4-BE49-F238E27FC236}">
                <a16:creationId xmlns:a16="http://schemas.microsoft.com/office/drawing/2014/main" id="{786D2EEE-EE51-92C9-0261-3568138B0019}"/>
              </a:ext>
            </a:extLst>
          </p:cNvPr>
          <p:cNvSpPr>
            <a:spLocks noGrp="1"/>
          </p:cNvSpPr>
          <p:nvPr>
            <p:ph sz="half" idx="1"/>
          </p:nvPr>
        </p:nvSpPr>
        <p:spPr/>
        <p:txBody>
          <a:bodyPr vert="horz" lIns="91440" tIns="45720" rIns="91440" bIns="45720" rtlCol="0" anchor="t">
            <a:noAutofit/>
          </a:bodyPr>
          <a:lstStyle/>
          <a:p>
            <a:pPr marL="457200" indent="-457200"/>
            <a:endParaRPr lang="en-GB" sz="1800">
              <a:latin typeface="Arial"/>
              <a:cs typeface="Arial"/>
            </a:endParaRPr>
          </a:p>
          <a:p>
            <a:pPr marL="457200" indent="-457200"/>
            <a:endParaRPr lang="en-GB" sz="1800">
              <a:solidFill>
                <a:srgbClr val="FF0000"/>
              </a:solidFill>
            </a:endParaRPr>
          </a:p>
          <a:p>
            <a:pPr marL="457200" indent="-457200"/>
            <a:endParaRPr lang="en-GB" sz="2000">
              <a:latin typeface="Arial"/>
              <a:cs typeface="Arial"/>
            </a:endParaRPr>
          </a:p>
          <a:p>
            <a:pPr marL="457200" indent="-457200"/>
            <a:endParaRPr lang="en-GB" sz="2000"/>
          </a:p>
          <a:p>
            <a:pPr marL="914400" lvl="1" indent="-457200">
              <a:buFont typeface="Courier New" panose="020B0604020202020204" pitchFamily="34" charset="0"/>
              <a:buChar char="o"/>
            </a:pPr>
            <a:endParaRPr lang="en-GB"/>
          </a:p>
          <a:p>
            <a:pPr lvl="1">
              <a:buFont typeface="Courier New" panose="020B0604020202020204" pitchFamily="34" charset="0"/>
              <a:buChar char="o"/>
            </a:pPr>
            <a:endParaRPr lang="en-GB"/>
          </a:p>
        </p:txBody>
      </p:sp>
      <p:pic>
        <p:nvPicPr>
          <p:cNvPr id="17" name="Picture 16" descr="A graph of different colored squares&#10;&#10;AI-generated content may be incorrect.">
            <a:extLst>
              <a:ext uri="{FF2B5EF4-FFF2-40B4-BE49-F238E27FC236}">
                <a16:creationId xmlns:a16="http://schemas.microsoft.com/office/drawing/2014/main" id="{F304C1CE-C6B2-A59E-825D-D7B3B0836BC2}"/>
              </a:ext>
            </a:extLst>
          </p:cNvPr>
          <p:cNvPicPr>
            <a:picLocks noChangeAspect="1"/>
          </p:cNvPicPr>
          <p:nvPr/>
        </p:nvPicPr>
        <p:blipFill>
          <a:blip r:embed="rId3"/>
          <a:stretch>
            <a:fillRect/>
          </a:stretch>
        </p:blipFill>
        <p:spPr>
          <a:xfrm>
            <a:off x="687162" y="1696432"/>
            <a:ext cx="4475764" cy="2507249"/>
          </a:xfrm>
          <a:prstGeom prst="rect">
            <a:avLst/>
          </a:prstGeom>
        </p:spPr>
      </p:pic>
      <p:pic>
        <p:nvPicPr>
          <p:cNvPr id="18" name="Picture 17">
            <a:extLst>
              <a:ext uri="{FF2B5EF4-FFF2-40B4-BE49-F238E27FC236}">
                <a16:creationId xmlns:a16="http://schemas.microsoft.com/office/drawing/2014/main" id="{9DA0A4C5-7227-2544-1F1B-1E91C16C5627}"/>
              </a:ext>
            </a:extLst>
          </p:cNvPr>
          <p:cNvPicPr>
            <a:picLocks noChangeAspect="1"/>
          </p:cNvPicPr>
          <p:nvPr/>
        </p:nvPicPr>
        <p:blipFill>
          <a:blip r:embed="rId4"/>
          <a:stretch>
            <a:fillRect/>
          </a:stretch>
        </p:blipFill>
        <p:spPr>
          <a:xfrm>
            <a:off x="839015" y="4206234"/>
            <a:ext cx="4311369" cy="2508805"/>
          </a:xfrm>
          <a:prstGeom prst="rect">
            <a:avLst/>
          </a:prstGeom>
        </p:spPr>
      </p:pic>
      <p:sp>
        <p:nvSpPr>
          <p:cNvPr id="23" name="Content Placeholder 2">
            <a:extLst>
              <a:ext uri="{FF2B5EF4-FFF2-40B4-BE49-F238E27FC236}">
                <a16:creationId xmlns:a16="http://schemas.microsoft.com/office/drawing/2014/main" id="{D2F54820-00D3-0FC9-4EEB-3DFE2B0B15F9}"/>
              </a:ext>
            </a:extLst>
          </p:cNvPr>
          <p:cNvSpPr txBox="1">
            <a:spLocks/>
          </p:cNvSpPr>
          <p:nvPr/>
        </p:nvSpPr>
        <p:spPr>
          <a:xfrm>
            <a:off x="6491177" y="2287415"/>
            <a:ext cx="4443266" cy="361873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53D4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3D4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3D4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r>
              <a:rPr lang="en-GB" sz="1800">
                <a:latin typeface="Arial"/>
                <a:cs typeface="Arial"/>
              </a:rPr>
              <a:t>Slightly more missed claims in London, except for PC, where trend is reversed. </a:t>
            </a:r>
            <a:endParaRPr lang="en-GB" sz="1800"/>
          </a:p>
          <a:p>
            <a:pPr marL="457200" indent="-457200"/>
            <a:r>
              <a:rPr lang="en-GB" sz="1800">
                <a:latin typeface="Arial"/>
                <a:cs typeface="Arial"/>
              </a:rPr>
              <a:t>Average value of unclaimed entitlements is also slightly higher in London, around £1,000 pa relative to England.</a:t>
            </a:r>
            <a:endParaRPr lang="en-GB" sz="1800"/>
          </a:p>
          <a:p>
            <a:pPr marL="457200" indent="-457200"/>
            <a:r>
              <a:rPr lang="en-GB" sz="1800">
                <a:latin typeface="Arial"/>
                <a:cs typeface="Arial"/>
              </a:rPr>
              <a:t>Since take-up rates are constant, these differences reflect the fact that a higher proportion of Londoners receive benefits (except for PC).</a:t>
            </a:r>
            <a:endParaRPr lang="en-GB" sz="1800"/>
          </a:p>
          <a:p>
            <a:pPr marL="457200" indent="-457200"/>
            <a:endParaRPr lang="en-GB" sz="1800"/>
          </a:p>
          <a:p>
            <a:pPr marL="457200" indent="-457200"/>
            <a:endParaRPr lang="en-GB" sz="1800"/>
          </a:p>
          <a:p>
            <a:pPr marL="457200" indent="-457200"/>
            <a:endParaRPr lang="en-GB" sz="1800"/>
          </a:p>
          <a:p>
            <a:pPr marL="457200" indent="-457200"/>
            <a:endParaRPr lang="en-GB" sz="1800"/>
          </a:p>
          <a:p>
            <a:pPr marL="0" indent="0">
              <a:buNone/>
            </a:pPr>
            <a:endParaRPr lang="en-GB" sz="1800"/>
          </a:p>
          <a:p>
            <a:pPr marL="457200" indent="-457200"/>
            <a:endParaRPr lang="en-GB" sz="2000"/>
          </a:p>
          <a:p>
            <a:pPr marL="457200" indent="-457200"/>
            <a:endParaRPr lang="en-GB" sz="2000"/>
          </a:p>
          <a:p>
            <a:pPr marL="457200" indent="-457200"/>
            <a:endParaRPr lang="en-GB" sz="2000"/>
          </a:p>
          <a:p>
            <a:pPr marL="457200" indent="-457200"/>
            <a:endParaRPr lang="en-GB" sz="2000"/>
          </a:p>
          <a:p>
            <a:pPr marL="914400" lvl="1" indent="-457200">
              <a:buFont typeface="Courier New" panose="020B0604020202020204" pitchFamily="34" charset="0"/>
              <a:buChar char="o"/>
            </a:pPr>
            <a:endParaRPr lang="en-GB"/>
          </a:p>
          <a:p>
            <a:pPr lvl="1">
              <a:buFont typeface="Courier New" panose="020B0604020202020204" pitchFamily="34" charset="0"/>
              <a:buChar char="o"/>
            </a:pPr>
            <a:endParaRPr lang="en-GB"/>
          </a:p>
        </p:txBody>
      </p:sp>
    </p:spTree>
    <p:extLst>
      <p:ext uri="{BB962C8B-B14F-4D97-AF65-F5344CB8AC3E}">
        <p14:creationId xmlns:p14="http://schemas.microsoft.com/office/powerpoint/2010/main" val="175075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3A726-2D56-36BD-4E38-C9AE19377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2D9AE-A82F-4458-C726-3527EE54152B}"/>
              </a:ext>
            </a:extLst>
          </p:cNvPr>
          <p:cNvSpPr>
            <a:spLocks noGrp="1"/>
          </p:cNvSpPr>
          <p:nvPr>
            <p:ph type="title"/>
          </p:nvPr>
        </p:nvSpPr>
        <p:spPr/>
        <p:txBody>
          <a:bodyPr>
            <a:noAutofit/>
          </a:bodyPr>
          <a:lstStyle/>
          <a:p>
            <a:r>
              <a:rPr lang="en-GB" sz="2800">
                <a:latin typeface="Arial"/>
                <a:cs typeface="Arial"/>
              </a:rPr>
              <a:t>Missing Out 2025: Unclaimed financial support in London by borough</a:t>
            </a:r>
          </a:p>
        </p:txBody>
      </p:sp>
      <p:pic>
        <p:nvPicPr>
          <p:cNvPr id="5" name="Picture 4" descr="A map of different states&#10;&#10;AI-generated content may be incorrect.">
            <a:extLst>
              <a:ext uri="{FF2B5EF4-FFF2-40B4-BE49-F238E27FC236}">
                <a16:creationId xmlns:a16="http://schemas.microsoft.com/office/drawing/2014/main" id="{E09847F3-2C8E-7A26-575D-6F28F563BA24}"/>
              </a:ext>
            </a:extLst>
          </p:cNvPr>
          <p:cNvPicPr>
            <a:picLocks noChangeAspect="1"/>
          </p:cNvPicPr>
          <p:nvPr/>
        </p:nvPicPr>
        <p:blipFill>
          <a:blip r:embed="rId3"/>
          <a:stretch>
            <a:fillRect/>
          </a:stretch>
        </p:blipFill>
        <p:spPr>
          <a:xfrm>
            <a:off x="7046695" y="1978526"/>
            <a:ext cx="3953976" cy="4144211"/>
          </a:xfrm>
          <a:prstGeom prst="rect">
            <a:avLst/>
          </a:prstGeom>
        </p:spPr>
      </p:pic>
      <p:sp>
        <p:nvSpPr>
          <p:cNvPr id="9" name="Content Placeholder 2">
            <a:extLst>
              <a:ext uri="{FF2B5EF4-FFF2-40B4-BE49-F238E27FC236}">
                <a16:creationId xmlns:a16="http://schemas.microsoft.com/office/drawing/2014/main" id="{70301920-408E-38D0-0684-5BBB6D4637E9}"/>
              </a:ext>
            </a:extLst>
          </p:cNvPr>
          <p:cNvSpPr txBox="1">
            <a:spLocks/>
          </p:cNvSpPr>
          <p:nvPr/>
        </p:nvSpPr>
        <p:spPr>
          <a:xfrm>
            <a:off x="1194652" y="1850202"/>
            <a:ext cx="4443266" cy="439322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53D4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3D4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3D4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r>
              <a:rPr lang="en-GB" sz="1800">
                <a:latin typeface="Arial"/>
                <a:cs typeface="Arial"/>
              </a:rPr>
              <a:t>Inner London has a substantially higher share of missed benefit claims than Outer London, except for Child Benefit (more families in Outer London)</a:t>
            </a:r>
          </a:p>
          <a:p>
            <a:pPr marL="457200" indent="-457200"/>
            <a:r>
              <a:rPr lang="en-GB" sz="1800">
                <a:latin typeface="Arial"/>
                <a:cs typeface="Arial"/>
              </a:rPr>
              <a:t>This Inner versus Outer London divide is the same pattern observed in data on poverty and deprivation and London.</a:t>
            </a:r>
            <a:endParaRPr lang="en-GB" sz="1800"/>
          </a:p>
          <a:p>
            <a:pPr marL="457200" indent="-457200"/>
            <a:r>
              <a:rPr lang="en-GB" sz="1800">
                <a:latin typeface="Arial"/>
                <a:cs typeface="Arial"/>
              </a:rPr>
              <a:t>Again, since take-up rates are constant, variation within London is entirely a function of the fact that a higher proportion of individuals living in Inner London receive benefits.</a:t>
            </a:r>
            <a:endParaRPr lang="en-GB" sz="1800"/>
          </a:p>
          <a:p>
            <a:pPr marL="457200" indent="-457200"/>
            <a:r>
              <a:rPr lang="en-GB" sz="1800">
                <a:latin typeface="Arial"/>
                <a:cs typeface="Arial"/>
              </a:rPr>
              <a:t>The data does not capture geographic variation in the demographic determinants of non-take-up.</a:t>
            </a:r>
            <a:endParaRPr lang="en-GB" sz="1800"/>
          </a:p>
          <a:p>
            <a:pPr marL="457200" indent="-457200"/>
            <a:endParaRPr lang="en-GB" sz="1800"/>
          </a:p>
          <a:p>
            <a:pPr marL="457200" indent="-457200"/>
            <a:endParaRPr lang="en-GB" sz="1800"/>
          </a:p>
          <a:p>
            <a:pPr marL="457200" indent="-457200"/>
            <a:endParaRPr lang="en-GB" sz="1800"/>
          </a:p>
          <a:p>
            <a:pPr marL="457200" indent="-457200"/>
            <a:endParaRPr lang="en-GB" sz="1800"/>
          </a:p>
          <a:p>
            <a:pPr marL="457200" indent="-457200"/>
            <a:endParaRPr lang="en-GB" sz="1800"/>
          </a:p>
          <a:p>
            <a:pPr marL="0" indent="0">
              <a:buNone/>
            </a:pPr>
            <a:endParaRPr lang="en-GB" sz="1800"/>
          </a:p>
          <a:p>
            <a:pPr marL="457200" indent="-457200"/>
            <a:endParaRPr lang="en-GB" sz="2000"/>
          </a:p>
          <a:p>
            <a:pPr marL="457200" indent="-457200"/>
            <a:endParaRPr lang="en-GB" sz="2000"/>
          </a:p>
          <a:p>
            <a:pPr marL="457200" indent="-457200"/>
            <a:endParaRPr lang="en-GB" sz="2000"/>
          </a:p>
          <a:p>
            <a:pPr marL="457200" indent="-457200"/>
            <a:endParaRPr lang="en-GB" sz="2000"/>
          </a:p>
          <a:p>
            <a:pPr marL="914400" lvl="1" indent="-457200">
              <a:buFont typeface="Courier New" panose="020B0604020202020204" pitchFamily="34" charset="0"/>
              <a:buChar char="o"/>
            </a:pPr>
            <a:endParaRPr lang="en-GB"/>
          </a:p>
          <a:p>
            <a:pPr lvl="1">
              <a:buFont typeface="Courier New" panose="020B0604020202020204" pitchFamily="34" charset="0"/>
              <a:buChar char="o"/>
            </a:pPr>
            <a:endParaRPr lang="en-GB"/>
          </a:p>
        </p:txBody>
      </p:sp>
    </p:spTree>
    <p:extLst>
      <p:ext uri="{BB962C8B-B14F-4D97-AF65-F5344CB8AC3E}">
        <p14:creationId xmlns:p14="http://schemas.microsoft.com/office/powerpoint/2010/main" val="3900343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23DA-104A-4450-8813-1D1FB6DBDB9A}"/>
              </a:ext>
            </a:extLst>
          </p:cNvPr>
          <p:cNvSpPr>
            <a:spLocks noGrp="1"/>
          </p:cNvSpPr>
          <p:nvPr>
            <p:ph type="ctrTitle"/>
          </p:nvPr>
        </p:nvSpPr>
        <p:spPr>
          <a:xfrm>
            <a:off x="1616029" y="1470800"/>
            <a:ext cx="10117823" cy="2387600"/>
          </a:xfrm>
        </p:spPr>
        <p:txBody>
          <a:bodyPr>
            <a:normAutofit/>
          </a:bodyPr>
          <a:lstStyle/>
          <a:p>
            <a:pPr>
              <a:lnSpc>
                <a:spcPct val="100000"/>
              </a:lnSpc>
              <a:spcBef>
                <a:spcPts val="0"/>
              </a:spcBef>
              <a:buClr>
                <a:srgbClr val="353D42"/>
              </a:buClr>
              <a:buSzPts val="2000"/>
            </a:pPr>
            <a:r>
              <a:rPr lang="en-GB" sz="5400" spc="-20"/>
              <a:t>Policy applications</a:t>
            </a:r>
          </a:p>
        </p:txBody>
      </p:sp>
    </p:spTree>
    <p:extLst>
      <p:ext uri="{BB962C8B-B14F-4D97-AF65-F5344CB8AC3E}">
        <p14:creationId xmlns:p14="http://schemas.microsoft.com/office/powerpoint/2010/main" val="393677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7A49-B0F4-4AA3-A95E-435D8D222AFA}"/>
              </a:ext>
            </a:extLst>
          </p:cNvPr>
          <p:cNvSpPr>
            <a:spLocks noGrp="1"/>
          </p:cNvSpPr>
          <p:nvPr>
            <p:ph type="title"/>
          </p:nvPr>
        </p:nvSpPr>
        <p:spPr>
          <a:xfrm>
            <a:off x="811083" y="483393"/>
            <a:ext cx="10860964" cy="1111546"/>
          </a:xfrm>
        </p:spPr>
        <p:txBody>
          <a:bodyPr>
            <a:noAutofit/>
          </a:bodyPr>
          <a:lstStyle/>
          <a:p>
            <a:r>
              <a:rPr lang="en-GB">
                <a:latin typeface="Aptos" panose="020B0004020202020204" pitchFamily="34" charset="0"/>
                <a:cs typeface="Arial"/>
              </a:rPr>
              <a:t>Example 1: Pension Credit in Ealing</a:t>
            </a:r>
          </a:p>
        </p:txBody>
      </p:sp>
      <p:sp>
        <p:nvSpPr>
          <p:cNvPr id="4" name="TextBox 3">
            <a:extLst>
              <a:ext uri="{FF2B5EF4-FFF2-40B4-BE49-F238E27FC236}">
                <a16:creationId xmlns:a16="http://schemas.microsoft.com/office/drawing/2014/main" id="{9B0DD4BE-236A-4666-9824-66098EB8E074}"/>
              </a:ext>
            </a:extLst>
          </p:cNvPr>
          <p:cNvSpPr txBox="1"/>
          <p:nvPr/>
        </p:nvSpPr>
        <p:spPr>
          <a:xfrm>
            <a:off x="573552" y="1594939"/>
            <a:ext cx="6574500" cy="4856458"/>
          </a:xfrm>
          <a:prstGeom prst="rect">
            <a:avLst/>
          </a:prstGeom>
          <a:noFill/>
        </p:spPr>
        <p:txBody>
          <a:bodyPr wrap="square">
            <a:spAutoFit/>
          </a:bodyPr>
          <a:lstStyle/>
          <a:p>
            <a:pPr marL="342900" marR="0" lvl="0"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Missing Out data showed that £325m of Pension Credit goes unclaimed across London, with approximately 91,000 households missing out on support averaging just over £2,000 per year.</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Policy in Practice used Ealing’s local administrative data to identify low-income households of State Pension age who were likely to be eligible but not claiming, with 2,042 households identified.</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Using these insights, Ealing sent identified households with letters, outlining potential eligibility and providing guidance on how to claim. </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Household financial gains tracked across three phases of campaign activity in Ealing:</a:t>
            </a:r>
          </a:p>
          <a:p>
            <a:pPr marL="742950" marR="0" lvl="1" indent="-285750" algn="l" defTabSz="914400" rtl="0" eaLnBrk="1" fontAlgn="auto" latinLnBrk="0" hangingPunct="1">
              <a:lnSpc>
                <a:spcPct val="115000"/>
              </a:lnSpc>
              <a:spcBef>
                <a:spcPts val="0"/>
              </a:spcBef>
              <a:spcAft>
                <a:spcPts val="0"/>
              </a:spcAft>
              <a:buClrTx/>
              <a:buSzTx/>
              <a:buFont typeface="Courier New" panose="02070309020205020404" pitchFamily="49" charset="0"/>
              <a:buChar char="o"/>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510 submitted a claim for Pension Credit </a:t>
            </a:r>
          </a:p>
          <a:p>
            <a:pPr marL="742950" marR="0" lvl="1" indent="-285750" algn="l" defTabSz="914400" rtl="0" eaLnBrk="1" fontAlgn="auto" latinLnBrk="0" hangingPunct="1">
              <a:lnSpc>
                <a:spcPct val="115000"/>
              </a:lnSpc>
              <a:spcBef>
                <a:spcPts val="0"/>
              </a:spcBef>
              <a:spcAft>
                <a:spcPts val="0"/>
              </a:spcAft>
              <a:buClrTx/>
              <a:buSzTx/>
              <a:buFont typeface="Courier New" panose="02070309020205020404" pitchFamily="49" charset="0"/>
              <a:buChar char="o"/>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25% conversion rate achieved </a:t>
            </a:r>
          </a:p>
          <a:p>
            <a:pPr marL="742950" marR="0" lvl="1" indent="-285750" algn="l" defTabSz="914400" rtl="0" eaLnBrk="1" fontAlgn="auto" latinLnBrk="0" hangingPunct="1">
              <a:lnSpc>
                <a:spcPct val="115000"/>
              </a:lnSpc>
              <a:spcBef>
                <a:spcPts val="0"/>
              </a:spcBef>
              <a:spcAft>
                <a:spcPts val="0"/>
              </a:spcAft>
              <a:buClrTx/>
              <a:buSzTx/>
              <a:buFont typeface="Courier New" panose="02070309020205020404" pitchFamily="49" charset="0"/>
              <a:buChar char="o"/>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£2.5m in annual Pension Credit secured for Ealing residents </a:t>
            </a:r>
            <a:endParaRPr kumimoji="0" lang="en-GB" sz="1200" b="1"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457200" marR="0" lvl="1"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Symbol" panose="05050102010706020507" pitchFamily="18" charset="2"/>
              <a:buChar char=""/>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Pension Credit also acts as a gateway to additional support (e.g. social tariffs), potentially increasing total financial gains by up to £10,000 per year, if all additional benefits and tariffs are claimed. </a:t>
            </a:r>
          </a:p>
          <a:p>
            <a:pPr marL="342900" marR="0" lvl="0" indent="-342900" algn="l" defTabSz="914400" rtl="0" eaLnBrk="1" fontAlgn="auto" latinLnBrk="0" hangingPunct="1">
              <a:lnSpc>
                <a:spcPct val="115000"/>
              </a:lnSpc>
              <a:spcBef>
                <a:spcPts val="0"/>
              </a:spcBef>
              <a:spcAft>
                <a:spcPts val="800"/>
              </a:spcAft>
              <a:buClrTx/>
              <a:buSzTx/>
              <a:buFont typeface="Symbol" panose="05050102010706020507" pitchFamily="18" charset="2"/>
              <a:buChar char=""/>
              <a:tabLst/>
              <a:defRPr/>
            </a:pPr>
            <a:r>
              <a:rPr kumimoji="0" lang="en-GB" sz="1200" b="0" i="0" u="none" strike="noStrike" kern="100" cap="none" spc="0" normalizeH="0" baseline="0" noProof="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rPr>
              <a:t>According to DWP data, London Boroughs that participated in the Pension Credit campaigns saw an average of 430 claims per local authority compared to 170 in non-participating boroughs – a 150% increase.</a:t>
            </a:r>
          </a:p>
        </p:txBody>
      </p:sp>
      <p:pic>
        <p:nvPicPr>
          <p:cNvPr id="8" name="Picture 7">
            <a:extLst>
              <a:ext uri="{FF2B5EF4-FFF2-40B4-BE49-F238E27FC236}">
                <a16:creationId xmlns:a16="http://schemas.microsoft.com/office/drawing/2014/main" id="{4CA46BAA-95FA-1237-9DD4-8AD59EC32D7C}"/>
              </a:ext>
            </a:extLst>
          </p:cNvPr>
          <p:cNvPicPr>
            <a:picLocks noChangeAspect="1"/>
          </p:cNvPicPr>
          <p:nvPr/>
        </p:nvPicPr>
        <p:blipFill>
          <a:blip r:embed="rId3"/>
          <a:stretch>
            <a:fillRect/>
          </a:stretch>
        </p:blipFill>
        <p:spPr>
          <a:xfrm>
            <a:off x="7418426" y="2187676"/>
            <a:ext cx="4490074" cy="3547501"/>
          </a:xfrm>
          <a:prstGeom prst="rect">
            <a:avLst/>
          </a:prstGeom>
        </p:spPr>
      </p:pic>
    </p:spTree>
    <p:extLst>
      <p:ext uri="{BB962C8B-B14F-4D97-AF65-F5344CB8AC3E}">
        <p14:creationId xmlns:p14="http://schemas.microsoft.com/office/powerpoint/2010/main" val="2207901349"/>
      </p:ext>
    </p:extLst>
  </p:cSld>
  <p:clrMapOvr>
    <a:masterClrMapping/>
  </p:clrMapOvr>
</p:sld>
</file>

<file path=ppt/theme/theme1.xml><?xml version="1.0" encoding="utf-8"?>
<a:theme xmlns:a="http://schemas.openxmlformats.org/drawingml/2006/main" name="Theme3">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3" id="{2125A438-096F-4123-8384-4B7FC3C33CAA}" vid="{D8E21206-DCFD-4913-99FE-BF7208D4B133}"/>
    </a:ext>
  </a:extLst>
</a:theme>
</file>

<file path=ppt/theme/theme2.xml><?xml version="1.0" encoding="utf-8"?>
<a:theme xmlns:a="http://schemas.openxmlformats.org/drawingml/2006/main" name="CIU Dark Theme">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LAE_template.potx" id="{6E0666D0-8B9F-44CC-A530-8319E93DC264}" vid="{83A3A49F-42B9-4B3E-9BE8-D303C06CB96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B6C90BFA8BE34591B98E83A4F75F1F" ma:contentTypeVersion="13" ma:contentTypeDescription="Create a new document." ma:contentTypeScope="" ma:versionID="b03866e86b6104cfced686ef0da35fd2">
  <xsd:schema xmlns:xsd="http://www.w3.org/2001/XMLSchema" xmlns:xs="http://www.w3.org/2001/XMLSchema" xmlns:p="http://schemas.microsoft.com/office/2006/metadata/properties" xmlns:ns3="b8840554-5a65-4b15-b848-83dfa347dde7" xmlns:ns4="5ac78e13-b8d8-4ffa-b0c4-e3d0f8b533e4" targetNamespace="http://schemas.microsoft.com/office/2006/metadata/properties" ma:root="true" ma:fieldsID="f8b15371b5564894a6a8972a748cbcea" ns3:_="" ns4:_="">
    <xsd:import namespace="b8840554-5a65-4b15-b848-83dfa347dde7"/>
    <xsd:import namespace="5ac78e13-b8d8-4ffa-b0c4-e3d0f8b533e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840554-5a65-4b15-b848-83dfa347dd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c78e13-b8d8-4ffa-b0c4-e3d0f8b533e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B275D6-AF65-4FBD-8DD8-0BA73C3D5B8C}">
  <ds:schemaRefs>
    <ds:schemaRef ds:uri="5ac78e13-b8d8-4ffa-b0c4-e3d0f8b533e4"/>
    <ds:schemaRef ds:uri="b8840554-5a65-4b15-b848-83dfa347dde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82D735F-FAF8-471C-8E67-9478318E3118}">
  <ds:schemaRefs>
    <ds:schemaRef ds:uri="http://schemas.microsoft.com/sharepoint/v3/contenttype/forms"/>
  </ds:schemaRefs>
</ds:datastoreItem>
</file>

<file path=customXml/itemProps3.xml><?xml version="1.0" encoding="utf-8"?>
<ds:datastoreItem xmlns:ds="http://schemas.openxmlformats.org/officeDocument/2006/customXml" ds:itemID="{AFB9A628-160A-42E3-A55E-EF9B2958A182}">
  <ds:schemaRefs>
    <ds:schemaRef ds:uri="5ac78e13-b8d8-4ffa-b0c4-e3d0f8b533e4"/>
    <ds:schemaRef ds:uri="b8840554-5a65-4b15-b848-83dfa347dd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1fbd65bf-5def-4eea-a692-a089c255346b}" enabled="0" method="" siteId="{1fbd65bf-5def-4eea-a692-a089c255346b}" removed="1"/>
</clbl:labelList>
</file>

<file path=docProps/app.xml><?xml version="1.0" encoding="utf-8"?>
<Properties xmlns="http://schemas.openxmlformats.org/officeDocument/2006/extended-properties" xmlns:vt="http://schemas.openxmlformats.org/officeDocument/2006/docPropsVTypes">
  <Template>Theme3</Template>
  <Application>Microsoft Office PowerPoint</Application>
  <PresentationFormat>Widescreen</PresentationFormat>
  <Slides>16</Slides>
  <Notes>16</Notes>
  <HiddenSlides>0</HiddenSlide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Theme3</vt:lpstr>
      <vt:lpstr>CIU Dark Theme</vt:lpstr>
      <vt:lpstr>Analysis of Trends in Benefit Take-Up in Greater London  Presentation for the University of Essex Policy Workshop  </vt:lpstr>
      <vt:lpstr>Purpose</vt:lpstr>
      <vt:lpstr>Key insights</vt:lpstr>
      <vt:lpstr>Context: Why benefit take-up rates matter</vt:lpstr>
      <vt:lpstr>Missing Out 2025: Assumed take-up rates for three key benefits</vt:lpstr>
      <vt:lpstr>Missing Out 2025: Unclaimed financial support in London and the UK</vt:lpstr>
      <vt:lpstr>Missing Out 2025: Unclaimed financial support in London by borough</vt:lpstr>
      <vt:lpstr>Policy applications</vt:lpstr>
      <vt:lpstr>Example 1: Pension Credit in Ealing</vt:lpstr>
      <vt:lpstr>Example 2: Healthy Start vouchers in Redbridge</vt:lpstr>
      <vt:lpstr>Lessons learnt from a policy perspective</vt:lpstr>
      <vt:lpstr>The way forward</vt:lpstr>
      <vt:lpstr>Limitations of PiP's Missing out Data</vt:lpstr>
      <vt:lpstr>Limitations with existing GLA policy levers</vt:lpstr>
      <vt:lpstr>Other important issues to consider</vt:lpstr>
      <vt:lpstr>Potential ways to address these challenges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Jacob</dc:creator>
  <cp:revision>1</cp:revision>
  <dcterms:created xsi:type="dcterms:W3CDTF">2022-07-08T10:35:25Z</dcterms:created>
  <dcterms:modified xsi:type="dcterms:W3CDTF">2026-05-19T09:56:37Z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0x010100A4B6C90BFA8BE34591B98E83A4F75F1F</vt:lpwstr>
  </property>
</Properties>
</file>