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4" r:id="rId4"/>
    <p:sldMasterId id="2147483739" r:id="rId5"/>
    <p:sldMasterId id="2147483755" r:id="rId6"/>
  </p:sldMasterIdLst>
  <p:notesMasterIdLst>
    <p:notesMasterId r:id="rId25"/>
  </p:notesMasterIdLst>
  <p:handoutMasterIdLst>
    <p:handoutMasterId r:id="rId26"/>
  </p:handoutMasterIdLst>
  <p:sldIdLst>
    <p:sldId id="257" r:id="rId7"/>
    <p:sldId id="264" r:id="rId8"/>
    <p:sldId id="283" r:id="rId9"/>
    <p:sldId id="279" r:id="rId10"/>
    <p:sldId id="280" r:id="rId11"/>
    <p:sldId id="281" r:id="rId12"/>
    <p:sldId id="284" r:id="rId13"/>
    <p:sldId id="285" r:id="rId14"/>
    <p:sldId id="265" r:id="rId15"/>
    <p:sldId id="267" r:id="rId16"/>
    <p:sldId id="268" r:id="rId17"/>
    <p:sldId id="274" r:id="rId18"/>
    <p:sldId id="269" r:id="rId19"/>
    <p:sldId id="276" r:id="rId20"/>
    <p:sldId id="270" r:id="rId21"/>
    <p:sldId id="277" r:id="rId22"/>
    <p:sldId id="271" r:id="rId23"/>
    <p:sldId id="27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lue banner" id="{87455933-67E5-4489-BA37-B0BD845844DD}">
          <p14:sldIdLst>
            <p14:sldId id="257"/>
            <p14:sldId id="264"/>
            <p14:sldId id="283"/>
            <p14:sldId id="279"/>
            <p14:sldId id="280"/>
            <p14:sldId id="281"/>
            <p14:sldId id="284"/>
            <p14:sldId id="285"/>
            <p14:sldId id="265"/>
            <p14:sldId id="267"/>
            <p14:sldId id="268"/>
            <p14:sldId id="274"/>
            <p14:sldId id="269"/>
            <p14:sldId id="276"/>
            <p14:sldId id="270"/>
            <p14:sldId id="277"/>
            <p14:sldId id="271"/>
            <p14:sldId id="272"/>
          </p14:sldIdLst>
        </p14:section>
        <p14:section name="White banner" id="{94CBC13D-C5B3-4876-AF63-56F918C36B5C}">
          <p14:sldIdLst/>
        </p14:section>
      </p14:sectionLst>
    </p:ext>
    <p:ext uri="{EFAFB233-063F-42B5-8137-9DF3F51BA10A}">
      <p15:sldGuideLst xmlns:p15="http://schemas.microsoft.com/office/powerpoint/2012/main">
        <p15:guide id="1" orient="horz" pos="2585" userDrawn="1">
          <p15:clr>
            <a:srgbClr val="A4A3A4"/>
          </p15:clr>
        </p15:guide>
        <p15:guide id="2" pos="3840" userDrawn="1">
          <p15:clr>
            <a:srgbClr val="A4A3A4"/>
          </p15:clr>
        </p15:guide>
        <p15:guide id="3" orient="horz" pos="1472" userDrawn="1">
          <p15:clr>
            <a:srgbClr val="A4A3A4"/>
          </p15:clr>
        </p15:guide>
        <p15:guide id="4" orient="horz" pos="375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7729BB-625C-4783-911E-6B131576670E}" v="19" dt="2025-09-16T10:53:46.0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178"/>
    <p:restoredTop sz="93067"/>
  </p:normalViewPr>
  <p:slideViewPr>
    <p:cSldViewPr snapToGrid="0">
      <p:cViewPr varScale="1">
        <p:scale>
          <a:sx n="53" d="100"/>
          <a:sy n="53" d="100"/>
        </p:scale>
        <p:origin x="464" y="40"/>
      </p:cViewPr>
      <p:guideLst>
        <p:guide orient="horz" pos="2585"/>
        <p:guide pos="3840"/>
        <p:guide orient="horz" pos="1472"/>
        <p:guide orient="horz" pos="3759"/>
      </p:guideLst>
    </p:cSldViewPr>
  </p:slideViewPr>
  <p:notesTextViewPr>
    <p:cViewPr>
      <p:scale>
        <a:sx n="1" d="1"/>
        <a:sy n="1" d="1"/>
      </p:scale>
      <p:origin x="0" y="0"/>
    </p:cViewPr>
  </p:notesTextViewPr>
  <p:notesViewPr>
    <p:cSldViewPr snapToGrid="0">
      <p:cViewPr>
        <p:scale>
          <a:sx n="1" d="2"/>
          <a:sy n="1" d="2"/>
        </p:scale>
        <p:origin x="4528" y="143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44A5269-3555-57A0-E27E-00E98989C2A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024D9AC0-42A9-01F3-0772-F027BACD8E9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2F46E1-47C6-49E7-B817-0615D3B52329}" type="datetimeFigureOut">
              <a:rPr lang="en-GB" smtClean="0"/>
              <a:t>20/10/2025</a:t>
            </a:fld>
            <a:endParaRPr lang="en-GB"/>
          </a:p>
        </p:txBody>
      </p:sp>
      <p:sp>
        <p:nvSpPr>
          <p:cNvPr id="4" name="Footer Placeholder 3">
            <a:extLst>
              <a:ext uri="{FF2B5EF4-FFF2-40B4-BE49-F238E27FC236}">
                <a16:creationId xmlns:a16="http://schemas.microsoft.com/office/drawing/2014/main" id="{AE3B0009-F814-F5B7-5A5C-62AD2276DB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7FA34B0F-F95D-BE41-6F55-A5361B9EA0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50D6B0-22FF-4AD8-8A1A-42DC5FD8B4C0}" type="slidenum">
              <a:rPr lang="en-GB" smtClean="0"/>
              <a:t>‹#›</a:t>
            </a:fld>
            <a:endParaRPr lang="en-GB"/>
          </a:p>
        </p:txBody>
      </p:sp>
    </p:spTree>
    <p:extLst>
      <p:ext uri="{BB962C8B-B14F-4D97-AF65-F5344CB8AC3E}">
        <p14:creationId xmlns:p14="http://schemas.microsoft.com/office/powerpoint/2010/main" val="2670022702"/>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5C7D59-FB27-4F81-A5FD-35850CA21029}" type="datetimeFigureOut">
              <a:rPr lang="en-GB" smtClean="0"/>
              <a:t>20/10/2025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E49786-36CB-469C-A95B-F876B51D56F6}" type="slidenum">
              <a:rPr lang="en-GB" smtClean="0"/>
              <a:t>‹#›</a:t>
            </a:fld>
            <a:endParaRPr lang="en-GB"/>
          </a:p>
        </p:txBody>
      </p:sp>
    </p:spTree>
    <p:extLst>
      <p:ext uri="{BB962C8B-B14F-4D97-AF65-F5344CB8AC3E}">
        <p14:creationId xmlns:p14="http://schemas.microsoft.com/office/powerpoint/2010/main" val="136196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4E49786-36CB-469C-A95B-F876B51D56F6}" type="slidenum">
              <a:rPr lang="en-GB" smtClean="0"/>
              <a:t>1</a:t>
            </a:fld>
            <a:endParaRPr lang="en-GB"/>
          </a:p>
        </p:txBody>
      </p:sp>
    </p:spTree>
    <p:extLst>
      <p:ext uri="{BB962C8B-B14F-4D97-AF65-F5344CB8AC3E}">
        <p14:creationId xmlns:p14="http://schemas.microsoft.com/office/powerpoint/2010/main" val="1038229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01CCD-114B-C67C-BEE5-488F477064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6AD6B1-CF45-BC8A-15FC-4332F62016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93F7F5-8BD7-1D93-0200-D6F53CF8889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371F1D-AB7D-DD69-5C3E-EDBC25F5E0BB}"/>
              </a:ext>
            </a:extLst>
          </p:cNvPr>
          <p:cNvSpPr>
            <a:spLocks noGrp="1"/>
          </p:cNvSpPr>
          <p:nvPr>
            <p:ph type="sldNum" sz="quarter" idx="5"/>
          </p:nvPr>
        </p:nvSpPr>
        <p:spPr/>
        <p:txBody>
          <a:bodyPr/>
          <a:lstStyle/>
          <a:p>
            <a:fld id="{64E49786-36CB-469C-A95B-F876B51D56F6}" type="slidenum">
              <a:rPr lang="en-GB" smtClean="0"/>
              <a:t>10</a:t>
            </a:fld>
            <a:endParaRPr lang="en-GB"/>
          </a:p>
        </p:txBody>
      </p:sp>
    </p:spTree>
    <p:extLst>
      <p:ext uri="{BB962C8B-B14F-4D97-AF65-F5344CB8AC3E}">
        <p14:creationId xmlns:p14="http://schemas.microsoft.com/office/powerpoint/2010/main" val="1260838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2DA09-5895-C037-9702-F065A20ACB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683AE1-4CC6-CEF4-7D86-EFD0087282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DB4A8A-A607-5112-DB98-58B9CF29663A}"/>
              </a:ext>
            </a:extLst>
          </p:cNvPr>
          <p:cNvSpPr>
            <a:spLocks noGrp="1"/>
          </p:cNvSpPr>
          <p:nvPr>
            <p:ph type="body" idx="1"/>
          </p:nvPr>
        </p:nvSpPr>
        <p:spPr/>
        <p:txBody>
          <a:bodyPr/>
          <a:lstStyle/>
          <a:p>
            <a:r>
              <a:rPr lang="en-GB" dirty="0"/>
              <a:t> </a:t>
            </a:r>
          </a:p>
        </p:txBody>
      </p:sp>
      <p:sp>
        <p:nvSpPr>
          <p:cNvPr id="4" name="Slide Number Placeholder 3">
            <a:extLst>
              <a:ext uri="{FF2B5EF4-FFF2-40B4-BE49-F238E27FC236}">
                <a16:creationId xmlns:a16="http://schemas.microsoft.com/office/drawing/2014/main" id="{24AA9BD0-638F-A71D-E9AA-C05B142E0AF6}"/>
              </a:ext>
            </a:extLst>
          </p:cNvPr>
          <p:cNvSpPr>
            <a:spLocks noGrp="1"/>
          </p:cNvSpPr>
          <p:nvPr>
            <p:ph type="sldNum" sz="quarter" idx="5"/>
          </p:nvPr>
        </p:nvSpPr>
        <p:spPr/>
        <p:txBody>
          <a:bodyPr/>
          <a:lstStyle/>
          <a:p>
            <a:fld id="{64E49786-36CB-469C-A95B-F876B51D56F6}" type="slidenum">
              <a:rPr lang="en-GB" smtClean="0"/>
              <a:t>11</a:t>
            </a:fld>
            <a:endParaRPr lang="en-GB"/>
          </a:p>
        </p:txBody>
      </p:sp>
    </p:spTree>
    <p:extLst>
      <p:ext uri="{BB962C8B-B14F-4D97-AF65-F5344CB8AC3E}">
        <p14:creationId xmlns:p14="http://schemas.microsoft.com/office/powerpoint/2010/main" val="1128662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D37061-9747-8649-AD2E-D1E56DC3A3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A8B8C4-221A-701F-69C5-C396B956F5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F91A6-C683-BCD7-688B-EE98C838568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6DD1E9D-FECD-7FB2-8FE2-3C7CA7AA54C8}"/>
              </a:ext>
            </a:extLst>
          </p:cNvPr>
          <p:cNvSpPr>
            <a:spLocks noGrp="1"/>
          </p:cNvSpPr>
          <p:nvPr>
            <p:ph type="sldNum" sz="quarter" idx="5"/>
          </p:nvPr>
        </p:nvSpPr>
        <p:spPr/>
        <p:txBody>
          <a:bodyPr/>
          <a:lstStyle/>
          <a:p>
            <a:fld id="{64E49786-36CB-469C-A95B-F876B51D56F6}" type="slidenum">
              <a:rPr lang="en-GB" smtClean="0"/>
              <a:t>12</a:t>
            </a:fld>
            <a:endParaRPr lang="en-GB"/>
          </a:p>
        </p:txBody>
      </p:sp>
    </p:spTree>
    <p:extLst>
      <p:ext uri="{BB962C8B-B14F-4D97-AF65-F5344CB8AC3E}">
        <p14:creationId xmlns:p14="http://schemas.microsoft.com/office/powerpoint/2010/main" val="2225021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FAABB-5571-8F73-D3CC-E623882A3E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D91065-69AB-1ACB-A43B-0CD5D60CE1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8774BF-DC09-0848-396D-75E0229F800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B7A21F0-77BB-7F76-35A5-4D6550E30DE7}"/>
              </a:ext>
            </a:extLst>
          </p:cNvPr>
          <p:cNvSpPr>
            <a:spLocks noGrp="1"/>
          </p:cNvSpPr>
          <p:nvPr>
            <p:ph type="sldNum" sz="quarter" idx="5"/>
          </p:nvPr>
        </p:nvSpPr>
        <p:spPr/>
        <p:txBody>
          <a:bodyPr/>
          <a:lstStyle/>
          <a:p>
            <a:fld id="{64E49786-36CB-469C-A95B-F876B51D56F6}" type="slidenum">
              <a:rPr lang="en-GB" smtClean="0"/>
              <a:t>13</a:t>
            </a:fld>
            <a:endParaRPr lang="en-GB"/>
          </a:p>
        </p:txBody>
      </p:sp>
    </p:spTree>
    <p:extLst>
      <p:ext uri="{BB962C8B-B14F-4D97-AF65-F5344CB8AC3E}">
        <p14:creationId xmlns:p14="http://schemas.microsoft.com/office/powerpoint/2010/main" val="569906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0F83E-EFA8-565A-4375-2311D442C2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247CC5-AC6C-07A7-38A2-BEE55CD681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994E9E-A53D-140E-A159-1BF0422F17B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6B908ED-9C4D-F1C1-9848-48E074CC755A}"/>
              </a:ext>
            </a:extLst>
          </p:cNvPr>
          <p:cNvSpPr>
            <a:spLocks noGrp="1"/>
          </p:cNvSpPr>
          <p:nvPr>
            <p:ph type="sldNum" sz="quarter" idx="5"/>
          </p:nvPr>
        </p:nvSpPr>
        <p:spPr/>
        <p:txBody>
          <a:bodyPr/>
          <a:lstStyle/>
          <a:p>
            <a:fld id="{64E49786-36CB-469C-A95B-F876B51D56F6}" type="slidenum">
              <a:rPr lang="en-GB" smtClean="0"/>
              <a:t>14</a:t>
            </a:fld>
            <a:endParaRPr lang="en-GB"/>
          </a:p>
        </p:txBody>
      </p:sp>
    </p:spTree>
    <p:extLst>
      <p:ext uri="{BB962C8B-B14F-4D97-AF65-F5344CB8AC3E}">
        <p14:creationId xmlns:p14="http://schemas.microsoft.com/office/powerpoint/2010/main" val="914108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03806-BE67-519C-0214-560E373EEE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85F897-01F1-3B62-0323-4F76C1FE89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B16219-4FE0-14F0-310F-89A1D81E2B9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1CCDC17-8567-2260-8AB8-16C20C26DB1B}"/>
              </a:ext>
            </a:extLst>
          </p:cNvPr>
          <p:cNvSpPr>
            <a:spLocks noGrp="1"/>
          </p:cNvSpPr>
          <p:nvPr>
            <p:ph type="sldNum" sz="quarter" idx="5"/>
          </p:nvPr>
        </p:nvSpPr>
        <p:spPr/>
        <p:txBody>
          <a:bodyPr/>
          <a:lstStyle/>
          <a:p>
            <a:fld id="{64E49786-36CB-469C-A95B-F876B51D56F6}" type="slidenum">
              <a:rPr lang="en-GB" smtClean="0"/>
              <a:t>15</a:t>
            </a:fld>
            <a:endParaRPr lang="en-GB"/>
          </a:p>
        </p:txBody>
      </p:sp>
    </p:spTree>
    <p:extLst>
      <p:ext uri="{BB962C8B-B14F-4D97-AF65-F5344CB8AC3E}">
        <p14:creationId xmlns:p14="http://schemas.microsoft.com/office/powerpoint/2010/main" val="1263600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CDC82-4165-97C4-40A9-9FDDA3253A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BC1455-8759-BFFE-74B2-17A4ABEDCE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0CF707-A185-B43F-3B07-563D8D63C83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A217C1-5D45-F223-F09D-4EB51743D7EA}"/>
              </a:ext>
            </a:extLst>
          </p:cNvPr>
          <p:cNvSpPr>
            <a:spLocks noGrp="1"/>
          </p:cNvSpPr>
          <p:nvPr>
            <p:ph type="sldNum" sz="quarter" idx="5"/>
          </p:nvPr>
        </p:nvSpPr>
        <p:spPr/>
        <p:txBody>
          <a:bodyPr/>
          <a:lstStyle/>
          <a:p>
            <a:fld id="{64E49786-36CB-469C-A95B-F876B51D56F6}" type="slidenum">
              <a:rPr lang="en-GB" smtClean="0"/>
              <a:t>16</a:t>
            </a:fld>
            <a:endParaRPr lang="en-GB"/>
          </a:p>
        </p:txBody>
      </p:sp>
    </p:spTree>
    <p:extLst>
      <p:ext uri="{BB962C8B-B14F-4D97-AF65-F5344CB8AC3E}">
        <p14:creationId xmlns:p14="http://schemas.microsoft.com/office/powerpoint/2010/main" val="31602814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204B3-51BA-A434-9B07-EAF8977E63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520C9C-04D7-648D-81FB-064C6AD8BD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652A27-A04C-399D-1B73-82F80C70848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2AFF08-D1F5-B242-9DBC-0EED09077E90}"/>
              </a:ext>
            </a:extLst>
          </p:cNvPr>
          <p:cNvSpPr>
            <a:spLocks noGrp="1"/>
          </p:cNvSpPr>
          <p:nvPr>
            <p:ph type="sldNum" sz="quarter" idx="5"/>
          </p:nvPr>
        </p:nvSpPr>
        <p:spPr/>
        <p:txBody>
          <a:bodyPr/>
          <a:lstStyle/>
          <a:p>
            <a:fld id="{64E49786-36CB-469C-A95B-F876B51D56F6}" type="slidenum">
              <a:rPr lang="en-GB" smtClean="0"/>
              <a:t>17</a:t>
            </a:fld>
            <a:endParaRPr lang="en-GB"/>
          </a:p>
        </p:txBody>
      </p:sp>
    </p:spTree>
    <p:extLst>
      <p:ext uri="{BB962C8B-B14F-4D97-AF65-F5344CB8AC3E}">
        <p14:creationId xmlns:p14="http://schemas.microsoft.com/office/powerpoint/2010/main" val="283266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75A0D-7800-E3D1-6FE8-4022943E6D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5EADD2-051E-4703-3D62-24AD868D12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42027D-D41F-8E46-365B-7384E072E64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C241ABE-F84E-7094-7C70-34E448832424}"/>
              </a:ext>
            </a:extLst>
          </p:cNvPr>
          <p:cNvSpPr>
            <a:spLocks noGrp="1"/>
          </p:cNvSpPr>
          <p:nvPr>
            <p:ph type="sldNum" sz="quarter" idx="5"/>
          </p:nvPr>
        </p:nvSpPr>
        <p:spPr/>
        <p:txBody>
          <a:bodyPr/>
          <a:lstStyle/>
          <a:p>
            <a:fld id="{64E49786-36CB-469C-A95B-F876B51D56F6}" type="slidenum">
              <a:rPr lang="en-GB" smtClean="0"/>
              <a:t>18</a:t>
            </a:fld>
            <a:endParaRPr lang="en-GB"/>
          </a:p>
        </p:txBody>
      </p:sp>
    </p:spTree>
    <p:extLst>
      <p:ext uri="{BB962C8B-B14F-4D97-AF65-F5344CB8AC3E}">
        <p14:creationId xmlns:p14="http://schemas.microsoft.com/office/powerpoint/2010/main" val="1015555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63433-0DE1-7C03-5CCB-384D664DCC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1F6AD5-1929-CBBE-A0EB-3D147C6AF8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D0BFB8-2DDB-7973-A242-69A24104A7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2335FD7-D3D3-622C-346F-E2849E5D6B11}"/>
              </a:ext>
            </a:extLst>
          </p:cNvPr>
          <p:cNvSpPr>
            <a:spLocks noGrp="1"/>
          </p:cNvSpPr>
          <p:nvPr>
            <p:ph type="sldNum" sz="quarter" idx="5"/>
          </p:nvPr>
        </p:nvSpPr>
        <p:spPr/>
        <p:txBody>
          <a:bodyPr/>
          <a:lstStyle/>
          <a:p>
            <a:fld id="{64E49786-36CB-469C-A95B-F876B51D56F6}" type="slidenum">
              <a:rPr lang="en-GB" smtClean="0"/>
              <a:t>2</a:t>
            </a:fld>
            <a:endParaRPr lang="en-GB"/>
          </a:p>
        </p:txBody>
      </p:sp>
    </p:spTree>
    <p:extLst>
      <p:ext uri="{BB962C8B-B14F-4D97-AF65-F5344CB8AC3E}">
        <p14:creationId xmlns:p14="http://schemas.microsoft.com/office/powerpoint/2010/main" val="3677639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264BF-9162-48A6-346F-16DC68B3AD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66D43A-5229-F248-09E6-61F96E6C97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EAC1CD-B51F-9F4D-F6F9-550ACA78F9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5653599-6E28-D033-C7A1-B3C8B5A0D302}"/>
              </a:ext>
            </a:extLst>
          </p:cNvPr>
          <p:cNvSpPr>
            <a:spLocks noGrp="1"/>
          </p:cNvSpPr>
          <p:nvPr>
            <p:ph type="sldNum" sz="quarter" idx="5"/>
          </p:nvPr>
        </p:nvSpPr>
        <p:spPr/>
        <p:txBody>
          <a:bodyPr/>
          <a:lstStyle/>
          <a:p>
            <a:fld id="{64E49786-36CB-469C-A95B-F876B51D56F6}" type="slidenum">
              <a:rPr lang="en-GB" smtClean="0"/>
              <a:t>3</a:t>
            </a:fld>
            <a:endParaRPr lang="en-GB"/>
          </a:p>
        </p:txBody>
      </p:sp>
    </p:spTree>
    <p:extLst>
      <p:ext uri="{BB962C8B-B14F-4D97-AF65-F5344CB8AC3E}">
        <p14:creationId xmlns:p14="http://schemas.microsoft.com/office/powerpoint/2010/main" val="1109691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F9696-4A40-DB5E-74C3-54A44A6510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565B87-B74E-97F5-A244-9D3F7F141E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BA245A-60B1-E2F5-C4B9-839251A7BBE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F918126-DCDF-2770-036C-AE6E77C4EF47}"/>
              </a:ext>
            </a:extLst>
          </p:cNvPr>
          <p:cNvSpPr>
            <a:spLocks noGrp="1"/>
          </p:cNvSpPr>
          <p:nvPr>
            <p:ph type="sldNum" sz="quarter" idx="5"/>
          </p:nvPr>
        </p:nvSpPr>
        <p:spPr/>
        <p:txBody>
          <a:bodyPr/>
          <a:lstStyle/>
          <a:p>
            <a:fld id="{64E49786-36CB-469C-A95B-F876B51D56F6}" type="slidenum">
              <a:rPr lang="en-GB" smtClean="0"/>
              <a:t>4</a:t>
            </a:fld>
            <a:endParaRPr lang="en-GB"/>
          </a:p>
        </p:txBody>
      </p:sp>
    </p:spTree>
    <p:extLst>
      <p:ext uri="{BB962C8B-B14F-4D97-AF65-F5344CB8AC3E}">
        <p14:creationId xmlns:p14="http://schemas.microsoft.com/office/powerpoint/2010/main" val="883070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765B9-829B-B187-B452-4B82CCE90E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E52949-DD32-B205-9C60-2A23BE8F97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E8CAB5-D4B3-FB08-C790-B25AB622A4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5D9210D-89FF-22F4-AF59-B9F4DE6FE944}"/>
              </a:ext>
            </a:extLst>
          </p:cNvPr>
          <p:cNvSpPr>
            <a:spLocks noGrp="1"/>
          </p:cNvSpPr>
          <p:nvPr>
            <p:ph type="sldNum" sz="quarter" idx="5"/>
          </p:nvPr>
        </p:nvSpPr>
        <p:spPr/>
        <p:txBody>
          <a:bodyPr/>
          <a:lstStyle/>
          <a:p>
            <a:fld id="{64E49786-36CB-469C-A95B-F876B51D56F6}" type="slidenum">
              <a:rPr lang="en-GB" smtClean="0"/>
              <a:t>5</a:t>
            </a:fld>
            <a:endParaRPr lang="en-GB"/>
          </a:p>
        </p:txBody>
      </p:sp>
    </p:spTree>
    <p:extLst>
      <p:ext uri="{BB962C8B-B14F-4D97-AF65-F5344CB8AC3E}">
        <p14:creationId xmlns:p14="http://schemas.microsoft.com/office/powerpoint/2010/main" val="1171330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7D6E5-7BA3-65C6-C51E-0FCF290178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F0BA37-4EF2-6C30-52C7-E338699983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66BF74-6EAF-570C-FA57-6EE3548B4DF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927556D-5885-9DB2-A426-184DA729F324}"/>
              </a:ext>
            </a:extLst>
          </p:cNvPr>
          <p:cNvSpPr>
            <a:spLocks noGrp="1"/>
          </p:cNvSpPr>
          <p:nvPr>
            <p:ph type="sldNum" sz="quarter" idx="5"/>
          </p:nvPr>
        </p:nvSpPr>
        <p:spPr/>
        <p:txBody>
          <a:bodyPr/>
          <a:lstStyle/>
          <a:p>
            <a:fld id="{64E49786-36CB-469C-A95B-F876B51D56F6}" type="slidenum">
              <a:rPr lang="en-GB" smtClean="0"/>
              <a:t>6</a:t>
            </a:fld>
            <a:endParaRPr lang="en-GB"/>
          </a:p>
        </p:txBody>
      </p:sp>
    </p:spTree>
    <p:extLst>
      <p:ext uri="{BB962C8B-B14F-4D97-AF65-F5344CB8AC3E}">
        <p14:creationId xmlns:p14="http://schemas.microsoft.com/office/powerpoint/2010/main" val="1225758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487C2-1D87-085F-2117-26D45576E1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AC2C9A-7358-1738-AE81-EFBF8F6159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46AB6D-B972-B99E-3153-536A997B6AB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36C04CC-3691-2EA5-7130-B81FDB049FF5}"/>
              </a:ext>
            </a:extLst>
          </p:cNvPr>
          <p:cNvSpPr>
            <a:spLocks noGrp="1"/>
          </p:cNvSpPr>
          <p:nvPr>
            <p:ph type="sldNum" sz="quarter" idx="5"/>
          </p:nvPr>
        </p:nvSpPr>
        <p:spPr/>
        <p:txBody>
          <a:bodyPr/>
          <a:lstStyle/>
          <a:p>
            <a:fld id="{64E49786-36CB-469C-A95B-F876B51D56F6}" type="slidenum">
              <a:rPr lang="en-GB" smtClean="0"/>
              <a:t>7</a:t>
            </a:fld>
            <a:endParaRPr lang="en-GB"/>
          </a:p>
        </p:txBody>
      </p:sp>
    </p:spTree>
    <p:extLst>
      <p:ext uri="{BB962C8B-B14F-4D97-AF65-F5344CB8AC3E}">
        <p14:creationId xmlns:p14="http://schemas.microsoft.com/office/powerpoint/2010/main" val="235526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976E2-1390-66C9-BD88-DC0ADEC3B1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9F4E47-AB28-FC2C-BFF7-CD2135238C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7304EC-510A-7FDC-CBFA-71D47B43436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7A5DF8-14B2-1DC5-926B-00D8E57E60AF}"/>
              </a:ext>
            </a:extLst>
          </p:cNvPr>
          <p:cNvSpPr>
            <a:spLocks noGrp="1"/>
          </p:cNvSpPr>
          <p:nvPr>
            <p:ph type="sldNum" sz="quarter" idx="5"/>
          </p:nvPr>
        </p:nvSpPr>
        <p:spPr/>
        <p:txBody>
          <a:bodyPr/>
          <a:lstStyle/>
          <a:p>
            <a:fld id="{64E49786-36CB-469C-A95B-F876B51D56F6}" type="slidenum">
              <a:rPr lang="en-GB" smtClean="0"/>
              <a:t>8</a:t>
            </a:fld>
            <a:endParaRPr lang="en-GB"/>
          </a:p>
        </p:txBody>
      </p:sp>
    </p:spTree>
    <p:extLst>
      <p:ext uri="{BB962C8B-B14F-4D97-AF65-F5344CB8AC3E}">
        <p14:creationId xmlns:p14="http://schemas.microsoft.com/office/powerpoint/2010/main" val="154548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ECC70-6B06-14B8-CD70-00D3C4F4A8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BF7C70-57BD-F2D2-7D63-E1A9E4E797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473B18-1C44-2E54-C86D-CA2A1470ED4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179-2CC3-710D-D26F-4FB32B215194}"/>
              </a:ext>
            </a:extLst>
          </p:cNvPr>
          <p:cNvSpPr>
            <a:spLocks noGrp="1"/>
          </p:cNvSpPr>
          <p:nvPr>
            <p:ph type="sldNum" sz="quarter" idx="5"/>
          </p:nvPr>
        </p:nvSpPr>
        <p:spPr/>
        <p:txBody>
          <a:bodyPr/>
          <a:lstStyle/>
          <a:p>
            <a:fld id="{64E49786-36CB-469C-A95B-F876B51D56F6}" type="slidenum">
              <a:rPr lang="en-GB" smtClean="0"/>
              <a:t>9</a:t>
            </a:fld>
            <a:endParaRPr lang="en-GB"/>
          </a:p>
        </p:txBody>
      </p:sp>
    </p:spTree>
    <p:extLst>
      <p:ext uri="{BB962C8B-B14F-4D97-AF65-F5344CB8AC3E}">
        <p14:creationId xmlns:p14="http://schemas.microsoft.com/office/powerpoint/2010/main" val="13129574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_blue (motif optional)">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71729-695A-6CA1-EEED-FE8D0D743E58}"/>
              </a:ext>
            </a:extLst>
          </p:cNvPr>
          <p:cNvSpPr>
            <a:spLocks noGrp="1"/>
          </p:cNvSpPr>
          <p:nvPr>
            <p:ph type="ctrTitle"/>
          </p:nvPr>
        </p:nvSpPr>
        <p:spPr>
          <a:xfrm>
            <a:off x="891823" y="1976087"/>
            <a:ext cx="7914040" cy="1440000"/>
          </a:xfrm>
          <a:noFill/>
        </p:spPr>
        <p:txBody>
          <a:bodyPr lIns="0" rIns="0" anchor="b"/>
          <a:lstStyle>
            <a:lvl1pPr algn="l">
              <a:lnSpc>
                <a:spcPct val="125000"/>
              </a:lnSpc>
              <a:defRPr sz="4000" b="1">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29386679-5EBF-8802-A89C-67A4A4DFCFE9}"/>
              </a:ext>
            </a:extLst>
          </p:cNvPr>
          <p:cNvSpPr>
            <a:spLocks noGrp="1"/>
          </p:cNvSpPr>
          <p:nvPr>
            <p:ph type="subTitle" idx="1"/>
          </p:nvPr>
        </p:nvSpPr>
        <p:spPr>
          <a:xfrm>
            <a:off x="891823" y="3428998"/>
            <a:ext cx="7914040" cy="1440000"/>
          </a:xfrm>
        </p:spPr>
        <p:txBody>
          <a:bodyPr tIns="0" bIns="0"/>
          <a:lstStyle>
            <a:lvl1pPr marL="0" indent="0" algn="l">
              <a:lnSpc>
                <a:spcPct val="125000"/>
              </a:lnSpc>
              <a:spcBef>
                <a:spcPts val="0"/>
              </a:spcBef>
              <a:buNone/>
              <a:defRPr sz="40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EDBC683B-31C4-AE06-E327-C2A40C97910A}"/>
              </a:ext>
            </a:extLst>
          </p:cNvPr>
          <p:cNvSpPr>
            <a:spLocks noGrp="1"/>
          </p:cNvSpPr>
          <p:nvPr>
            <p:ph type="dt" sz="half" idx="10"/>
          </p:nvPr>
        </p:nvSpPr>
        <p:spPr>
          <a:xfrm>
            <a:off x="899999" y="5151260"/>
            <a:ext cx="4970575" cy="365125"/>
          </a:xfrm>
        </p:spPr>
        <p:txBody>
          <a:bodyPr lIns="0" tIns="0" rIns="0" bIns="0"/>
          <a:lstStyle>
            <a:lvl1pPr>
              <a:defRPr sz="2000">
                <a:solidFill>
                  <a:schemeClr val="bg1"/>
                </a:solidFill>
              </a:defRPr>
            </a:lvl1pPr>
          </a:lstStyle>
          <a:p>
            <a:endParaRPr lang="en-GB"/>
          </a:p>
        </p:txBody>
      </p:sp>
      <p:pic>
        <p:nvPicPr>
          <p:cNvPr id="8" name="Picture 7" descr="A black background with white text&#10;&#10;Description automatically generated">
            <a:extLst>
              <a:ext uri="{FF2B5EF4-FFF2-40B4-BE49-F238E27FC236}">
                <a16:creationId xmlns:a16="http://schemas.microsoft.com/office/drawing/2014/main" id="{51D79DE4-7A07-7D1E-8F64-D597E713ED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000" y="427517"/>
            <a:ext cx="3980917" cy="720000"/>
          </a:xfrm>
          <a:prstGeom prst="rect">
            <a:avLst/>
          </a:prstGeom>
        </p:spPr>
      </p:pic>
      <p:cxnSp>
        <p:nvCxnSpPr>
          <p:cNvPr id="20" name="Straight Connector 19">
            <a:extLst>
              <a:ext uri="{FF2B5EF4-FFF2-40B4-BE49-F238E27FC236}">
                <a16:creationId xmlns:a16="http://schemas.microsoft.com/office/drawing/2014/main" id="{C820D735-259D-1C13-5D24-BB1EA85154CA}"/>
              </a:ext>
            </a:extLst>
          </p:cNvPr>
          <p:cNvCxnSpPr>
            <a:cxnSpLocks/>
          </p:cNvCxnSpPr>
          <p:nvPr/>
        </p:nvCxnSpPr>
        <p:spPr>
          <a:xfrm>
            <a:off x="449263" y="1501599"/>
            <a:ext cx="11291887"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3030498"/>
      </p:ext>
    </p:extLst>
  </p:cSld>
  <p:clrMapOvr>
    <a:masterClrMapping/>
  </p:clrMapOvr>
  <p:extLst>
    <p:ext uri="{DCECCB84-F9BA-43D5-87BE-67443E8EF086}">
      <p15:sldGuideLst xmlns:p15="http://schemas.microsoft.com/office/powerpoint/2012/main">
        <p15:guide id="1" orient="horz" pos="2160">
          <p15:clr>
            <a:srgbClr val="FBAE40"/>
          </p15:clr>
        </p15:guide>
        <p15:guide id="2" pos="56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pillars">
    <p:spTree>
      <p:nvGrpSpPr>
        <p:cNvPr id="1" name=""/>
        <p:cNvGrpSpPr/>
        <p:nvPr/>
      </p:nvGrpSpPr>
      <p:grpSpPr>
        <a:xfrm>
          <a:off x="0" y="0"/>
          <a:ext cx="0" cy="0"/>
          <a:chOff x="0" y="0"/>
          <a:chExt cx="0" cy="0"/>
        </a:xfrm>
      </p:grpSpPr>
      <p:sp>
        <p:nvSpPr>
          <p:cNvPr id="25" name="Text Placeholder 22">
            <a:extLst>
              <a:ext uri="{FF2B5EF4-FFF2-40B4-BE49-F238E27FC236}">
                <a16:creationId xmlns:a16="http://schemas.microsoft.com/office/drawing/2014/main" id="{7482B3A4-8615-DA46-2C54-EC313F699F2F}"/>
              </a:ext>
            </a:extLst>
          </p:cNvPr>
          <p:cNvSpPr>
            <a:spLocks noGrp="1"/>
          </p:cNvSpPr>
          <p:nvPr>
            <p:ph type="body" sz="quarter" idx="25" hasCustomPrompt="1"/>
          </p:nvPr>
        </p:nvSpPr>
        <p:spPr>
          <a:xfrm>
            <a:off x="8137374" y="2195883"/>
            <a:ext cx="3611562" cy="900113"/>
          </a:xfrm>
          <a:solidFill>
            <a:srgbClr val="747CA3"/>
          </a:solidFill>
        </p:spPr>
        <p:txBody>
          <a:bodyPr/>
          <a:lstStyle>
            <a:lvl2pPr>
              <a:defRPr/>
            </a:lvl2pPr>
          </a:lstStyle>
          <a:p>
            <a:pPr lvl="1"/>
            <a:r>
              <a:rPr lang="en-GB"/>
              <a:t> </a:t>
            </a:r>
          </a:p>
        </p:txBody>
      </p:sp>
      <p:sp>
        <p:nvSpPr>
          <p:cNvPr id="24" name="Text Placeholder 22">
            <a:extLst>
              <a:ext uri="{FF2B5EF4-FFF2-40B4-BE49-F238E27FC236}">
                <a16:creationId xmlns:a16="http://schemas.microsoft.com/office/drawing/2014/main" id="{103CC754-19BA-4C50-376A-75FCC069F0B9}"/>
              </a:ext>
            </a:extLst>
          </p:cNvPr>
          <p:cNvSpPr>
            <a:spLocks noGrp="1"/>
          </p:cNvSpPr>
          <p:nvPr>
            <p:ph type="body" sz="quarter" idx="24" hasCustomPrompt="1"/>
          </p:nvPr>
        </p:nvSpPr>
        <p:spPr>
          <a:xfrm>
            <a:off x="4296764" y="2195883"/>
            <a:ext cx="3611562" cy="900113"/>
          </a:xfrm>
          <a:solidFill>
            <a:srgbClr val="475989"/>
          </a:solidFill>
        </p:spPr>
        <p:txBody>
          <a:bodyPr/>
          <a:lstStyle>
            <a:lvl2pPr>
              <a:defRPr/>
            </a:lvl2pPr>
          </a:lstStyle>
          <a:p>
            <a:pPr lvl="1"/>
            <a:r>
              <a:rPr lang="en-GB"/>
              <a:t> </a:t>
            </a:r>
          </a:p>
        </p:txBody>
      </p:sp>
      <p:sp>
        <p:nvSpPr>
          <p:cNvPr id="23" name="Text Placeholder 22">
            <a:extLst>
              <a:ext uri="{FF2B5EF4-FFF2-40B4-BE49-F238E27FC236}">
                <a16:creationId xmlns:a16="http://schemas.microsoft.com/office/drawing/2014/main" id="{DBDEBEB1-96B9-874C-E65B-89942A44E347}"/>
              </a:ext>
            </a:extLst>
          </p:cNvPr>
          <p:cNvSpPr>
            <a:spLocks noGrp="1"/>
          </p:cNvSpPr>
          <p:nvPr>
            <p:ph type="body" sz="quarter" idx="23" hasCustomPrompt="1"/>
          </p:nvPr>
        </p:nvSpPr>
        <p:spPr>
          <a:xfrm>
            <a:off x="449343" y="2195883"/>
            <a:ext cx="3611562" cy="900113"/>
          </a:xfrm>
          <a:solidFill>
            <a:schemeClr val="accent1"/>
          </a:solidFill>
        </p:spPr>
        <p:txBody>
          <a:bodyPr/>
          <a:lstStyle>
            <a:lvl2pPr>
              <a:defRPr/>
            </a:lvl2pPr>
          </a:lstStyle>
          <a:p>
            <a:pPr lvl="1"/>
            <a:r>
              <a:rPr lang="en-GB"/>
              <a:t> </a:t>
            </a:r>
          </a:p>
        </p:txBody>
      </p:sp>
      <p:sp>
        <p:nvSpPr>
          <p:cNvPr id="6" name="Text Placeholder 5">
            <a:extLst>
              <a:ext uri="{FF2B5EF4-FFF2-40B4-BE49-F238E27FC236}">
                <a16:creationId xmlns:a16="http://schemas.microsoft.com/office/drawing/2014/main" id="{BDC99A15-7FEB-4BDD-D00E-8D3E0EC1D9F5}"/>
              </a:ext>
            </a:extLst>
          </p:cNvPr>
          <p:cNvSpPr>
            <a:spLocks noGrp="1"/>
          </p:cNvSpPr>
          <p:nvPr>
            <p:ph type="body" sz="quarter" idx="19"/>
          </p:nvPr>
        </p:nvSpPr>
        <p:spPr>
          <a:xfrm>
            <a:off x="1535124" y="1468800"/>
            <a:ext cx="1440000" cy="1439862"/>
          </a:xfrm>
          <a:prstGeom prst="ellipse">
            <a:avLst/>
          </a:prstGeom>
          <a:solidFill>
            <a:schemeClr val="bg2"/>
          </a:solidFill>
          <a:ln w="38100">
            <a:solidFill>
              <a:schemeClr val="accent1"/>
            </a:solidFill>
          </a:ln>
        </p:spPr>
        <p:txBody>
          <a:bodyPr anchor="ctr" anchorCtr="1"/>
          <a:lstStyle>
            <a:lvl1pPr algn="ctr">
              <a:lnSpc>
                <a:spcPct val="100000"/>
              </a:lnSpc>
              <a:defRPr/>
            </a:lvl1pPr>
          </a:lstStyle>
          <a:p>
            <a:pPr lvl="0"/>
            <a:r>
              <a:rPr lang="en-GB"/>
              <a:t>Click to edit Master text styles</a:t>
            </a:r>
          </a:p>
        </p:txBody>
      </p:sp>
      <p:sp>
        <p:nvSpPr>
          <p:cNvPr id="2" name="Title 1">
            <a:extLst>
              <a:ext uri="{FF2B5EF4-FFF2-40B4-BE49-F238E27FC236}">
                <a16:creationId xmlns:a16="http://schemas.microsoft.com/office/drawing/2014/main" id="{D9171FA1-B142-E220-7FA1-A24DD1879CE2}"/>
              </a:ext>
            </a:extLst>
          </p:cNvPr>
          <p:cNvSpPr>
            <a:spLocks noGrp="1"/>
          </p:cNvSpPr>
          <p:nvPr>
            <p:ph type="title"/>
          </p:nvPr>
        </p:nvSpPr>
        <p:spPr/>
        <p:txBody>
          <a:bodyPr/>
          <a:lstStyle/>
          <a:p>
            <a:r>
              <a:rPr lang="en-GB"/>
              <a:t>Click to edit Master title style</a:t>
            </a:r>
          </a:p>
        </p:txBody>
      </p:sp>
      <p:sp>
        <p:nvSpPr>
          <p:cNvPr id="5" name="Slide Number Placeholder 4">
            <a:extLst>
              <a:ext uri="{FF2B5EF4-FFF2-40B4-BE49-F238E27FC236}">
                <a16:creationId xmlns:a16="http://schemas.microsoft.com/office/drawing/2014/main" id="{723BE7D6-13B8-20AA-8E34-2E315869158B}"/>
              </a:ext>
            </a:extLst>
          </p:cNvPr>
          <p:cNvSpPr>
            <a:spLocks noGrp="1"/>
          </p:cNvSpPr>
          <p:nvPr>
            <p:ph type="sldNum" sz="quarter" idx="12"/>
          </p:nvPr>
        </p:nvSpPr>
        <p:spPr/>
        <p:txBody>
          <a:bodyPr/>
          <a:lstStyle/>
          <a:p>
            <a:fld id="{B3E60FE0-F6B6-4CC0-BEDD-BF876E3C1A60}" type="slidenum">
              <a:rPr lang="en-GB" smtClean="0"/>
              <a:t>‹#›</a:t>
            </a:fld>
            <a:endParaRPr lang="en-GB"/>
          </a:p>
        </p:txBody>
      </p:sp>
      <p:sp>
        <p:nvSpPr>
          <p:cNvPr id="13" name="Text Placeholder 12">
            <a:extLst>
              <a:ext uri="{FF2B5EF4-FFF2-40B4-BE49-F238E27FC236}">
                <a16:creationId xmlns:a16="http://schemas.microsoft.com/office/drawing/2014/main" id="{E6D9243D-9311-B72D-164A-9EBE43DAFE3C}"/>
              </a:ext>
            </a:extLst>
          </p:cNvPr>
          <p:cNvSpPr>
            <a:spLocks noGrp="1"/>
          </p:cNvSpPr>
          <p:nvPr>
            <p:ph type="body" sz="quarter" idx="16"/>
          </p:nvPr>
        </p:nvSpPr>
        <p:spPr>
          <a:xfrm>
            <a:off x="455124" y="3060000"/>
            <a:ext cx="3600000" cy="2696275"/>
          </a:xfrm>
          <a:solidFill>
            <a:srgbClr val="EFF1F3"/>
          </a:solidFill>
        </p:spPr>
        <p:txBody>
          <a:bodyPr lIns="180000" tIns="180000" rIns="180000"/>
          <a:lstStyle>
            <a:lvl1pPr>
              <a:lnSpc>
                <a:spcPct val="125000"/>
              </a:lnSpc>
              <a:defRPr sz="1600"/>
            </a:lvl1pPr>
            <a:lvl2pPr>
              <a:lnSpc>
                <a:spcPct val="125000"/>
              </a:lnSpc>
              <a:spcAft>
                <a:spcPts val="400"/>
              </a:spcAft>
              <a:defRPr sz="1600"/>
            </a:lvl2pPr>
            <a:lvl3pPr>
              <a:lnSpc>
                <a:spcPct val="125000"/>
              </a:lnSpc>
              <a:spcAft>
                <a:spcPts val="400"/>
              </a:spcAft>
              <a:defRPr sz="1600"/>
            </a:lvl3pPr>
            <a:lvl4pPr>
              <a:lnSpc>
                <a:spcPct val="125000"/>
              </a:lnSpc>
              <a:spcAft>
                <a:spcPts val="400"/>
              </a:spcAft>
              <a:defRPr sz="1600"/>
            </a:lvl4pPr>
            <a:lvl5pPr>
              <a:lnSpc>
                <a:spcPct val="125000"/>
              </a:lnSpc>
              <a:spcAft>
                <a:spcPts val="400"/>
              </a:spcAft>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4" name="Text Placeholder 12">
            <a:extLst>
              <a:ext uri="{FF2B5EF4-FFF2-40B4-BE49-F238E27FC236}">
                <a16:creationId xmlns:a16="http://schemas.microsoft.com/office/drawing/2014/main" id="{BB6DF89B-FCA7-9BC0-6FD7-B1475B20F935}"/>
              </a:ext>
            </a:extLst>
          </p:cNvPr>
          <p:cNvSpPr>
            <a:spLocks noGrp="1"/>
          </p:cNvSpPr>
          <p:nvPr>
            <p:ph type="body" sz="quarter" idx="17"/>
          </p:nvPr>
        </p:nvSpPr>
        <p:spPr>
          <a:xfrm>
            <a:off x="4302545" y="3060000"/>
            <a:ext cx="3600000" cy="2696275"/>
          </a:xfrm>
          <a:solidFill>
            <a:srgbClr val="EFF1F3"/>
          </a:solidFill>
        </p:spPr>
        <p:txBody>
          <a:bodyPr lIns="180000" tIns="180000" rIns="180000"/>
          <a:lstStyle>
            <a:lvl1pPr>
              <a:lnSpc>
                <a:spcPct val="125000"/>
              </a:lnSpc>
              <a:defRPr sz="1600"/>
            </a:lvl1pPr>
            <a:lvl2pPr>
              <a:lnSpc>
                <a:spcPct val="125000"/>
              </a:lnSpc>
              <a:spcAft>
                <a:spcPts val="400"/>
              </a:spcAft>
              <a:defRPr sz="1600"/>
            </a:lvl2pPr>
            <a:lvl3pPr>
              <a:lnSpc>
                <a:spcPct val="125000"/>
              </a:lnSpc>
              <a:spcAft>
                <a:spcPts val="400"/>
              </a:spcAft>
              <a:defRPr sz="1600"/>
            </a:lvl3pPr>
            <a:lvl4pPr>
              <a:lnSpc>
                <a:spcPct val="125000"/>
              </a:lnSpc>
              <a:spcAft>
                <a:spcPts val="400"/>
              </a:spcAft>
              <a:defRPr sz="1600"/>
            </a:lvl4pPr>
            <a:lvl5pPr>
              <a:lnSpc>
                <a:spcPct val="125000"/>
              </a:lnSpc>
              <a:spcAft>
                <a:spcPts val="400"/>
              </a:spcAft>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 name="Text Placeholder 12">
            <a:extLst>
              <a:ext uri="{FF2B5EF4-FFF2-40B4-BE49-F238E27FC236}">
                <a16:creationId xmlns:a16="http://schemas.microsoft.com/office/drawing/2014/main" id="{30D15C6C-D961-200A-127B-B3641C87174E}"/>
              </a:ext>
            </a:extLst>
          </p:cNvPr>
          <p:cNvSpPr>
            <a:spLocks noGrp="1"/>
          </p:cNvSpPr>
          <p:nvPr>
            <p:ph type="body" sz="quarter" idx="18"/>
          </p:nvPr>
        </p:nvSpPr>
        <p:spPr>
          <a:xfrm>
            <a:off x="8143155" y="3060000"/>
            <a:ext cx="3600000" cy="2696275"/>
          </a:xfrm>
          <a:solidFill>
            <a:srgbClr val="EFF1F3"/>
          </a:solidFill>
        </p:spPr>
        <p:txBody>
          <a:bodyPr lIns="180000" tIns="180000" rIns="180000"/>
          <a:lstStyle>
            <a:lvl1pPr>
              <a:lnSpc>
                <a:spcPct val="125000"/>
              </a:lnSpc>
              <a:defRPr sz="1600"/>
            </a:lvl1pPr>
            <a:lvl2pPr>
              <a:lnSpc>
                <a:spcPct val="125000"/>
              </a:lnSpc>
              <a:spcAft>
                <a:spcPts val="400"/>
              </a:spcAft>
              <a:defRPr sz="1600"/>
            </a:lvl2pPr>
            <a:lvl3pPr>
              <a:lnSpc>
                <a:spcPct val="125000"/>
              </a:lnSpc>
              <a:spcAft>
                <a:spcPts val="400"/>
              </a:spcAft>
              <a:defRPr sz="1600"/>
            </a:lvl3pPr>
            <a:lvl4pPr>
              <a:lnSpc>
                <a:spcPct val="125000"/>
              </a:lnSpc>
              <a:spcAft>
                <a:spcPts val="400"/>
              </a:spcAft>
              <a:defRPr sz="1600"/>
            </a:lvl4pPr>
            <a:lvl5pPr>
              <a:lnSpc>
                <a:spcPct val="125000"/>
              </a:lnSpc>
              <a:spcAft>
                <a:spcPts val="400"/>
              </a:spcAft>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5">
            <a:extLst>
              <a:ext uri="{FF2B5EF4-FFF2-40B4-BE49-F238E27FC236}">
                <a16:creationId xmlns:a16="http://schemas.microsoft.com/office/drawing/2014/main" id="{F61EFC54-35D6-0950-754A-76DD41ACEAB1}"/>
              </a:ext>
            </a:extLst>
          </p:cNvPr>
          <p:cNvSpPr>
            <a:spLocks noGrp="1"/>
          </p:cNvSpPr>
          <p:nvPr>
            <p:ph type="body" sz="quarter" idx="20"/>
          </p:nvPr>
        </p:nvSpPr>
        <p:spPr>
          <a:xfrm>
            <a:off x="5382545" y="1468800"/>
            <a:ext cx="1440000" cy="1439862"/>
          </a:xfrm>
          <a:prstGeom prst="ellipse">
            <a:avLst/>
          </a:prstGeom>
          <a:solidFill>
            <a:schemeClr val="bg2"/>
          </a:solidFill>
          <a:ln w="38100">
            <a:solidFill>
              <a:srgbClr val="475989"/>
            </a:solidFill>
          </a:ln>
        </p:spPr>
        <p:txBody>
          <a:bodyPr anchor="ctr" anchorCtr="1"/>
          <a:lstStyle>
            <a:lvl1pPr algn="ctr">
              <a:lnSpc>
                <a:spcPct val="100000"/>
              </a:lnSpc>
              <a:defRPr/>
            </a:lvl1pPr>
          </a:lstStyle>
          <a:p>
            <a:pPr lvl="0"/>
            <a:r>
              <a:rPr lang="en-GB"/>
              <a:t>Click to edit Master text styles</a:t>
            </a:r>
          </a:p>
        </p:txBody>
      </p:sp>
      <p:sp>
        <p:nvSpPr>
          <p:cNvPr id="17" name="Text Placeholder 5">
            <a:extLst>
              <a:ext uri="{FF2B5EF4-FFF2-40B4-BE49-F238E27FC236}">
                <a16:creationId xmlns:a16="http://schemas.microsoft.com/office/drawing/2014/main" id="{1D2F1389-1303-D0FF-B403-1B836C230665}"/>
              </a:ext>
            </a:extLst>
          </p:cNvPr>
          <p:cNvSpPr>
            <a:spLocks noGrp="1"/>
          </p:cNvSpPr>
          <p:nvPr>
            <p:ph type="body" sz="quarter" idx="21"/>
          </p:nvPr>
        </p:nvSpPr>
        <p:spPr>
          <a:xfrm>
            <a:off x="9223155" y="1468800"/>
            <a:ext cx="1440000" cy="1439862"/>
          </a:xfrm>
          <a:prstGeom prst="ellipse">
            <a:avLst/>
          </a:prstGeom>
          <a:solidFill>
            <a:schemeClr val="bg2"/>
          </a:solidFill>
          <a:ln w="38100">
            <a:solidFill>
              <a:srgbClr val="747CA3"/>
            </a:solidFill>
          </a:ln>
        </p:spPr>
        <p:txBody>
          <a:bodyPr anchor="ctr" anchorCtr="1"/>
          <a:lstStyle>
            <a:lvl1pPr algn="ctr">
              <a:lnSpc>
                <a:spcPct val="100000"/>
              </a:lnSpc>
              <a:defRPr/>
            </a:lvl1pPr>
          </a:lstStyle>
          <a:p>
            <a:pPr lvl="0"/>
            <a:r>
              <a:rPr lang="en-GB"/>
              <a:t>Click to edit Master text styles</a:t>
            </a:r>
          </a:p>
        </p:txBody>
      </p:sp>
    </p:spTree>
    <p:extLst>
      <p:ext uri="{BB962C8B-B14F-4D97-AF65-F5344CB8AC3E}">
        <p14:creationId xmlns:p14="http://schemas.microsoft.com/office/powerpoint/2010/main" val="2611713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pilla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71FA1-B142-E220-7FA1-A24DD1879CE2}"/>
              </a:ext>
            </a:extLst>
          </p:cNvPr>
          <p:cNvSpPr>
            <a:spLocks noGrp="1"/>
          </p:cNvSpPr>
          <p:nvPr>
            <p:ph type="title"/>
          </p:nvPr>
        </p:nvSpPr>
        <p:spPr/>
        <p:txBody>
          <a:bodyPr/>
          <a:lstStyle/>
          <a:p>
            <a:r>
              <a:rPr lang="en-GB"/>
              <a:t>Click to edit Master title style</a:t>
            </a:r>
          </a:p>
        </p:txBody>
      </p:sp>
      <p:sp>
        <p:nvSpPr>
          <p:cNvPr id="5" name="Slide Number Placeholder 4">
            <a:extLst>
              <a:ext uri="{FF2B5EF4-FFF2-40B4-BE49-F238E27FC236}">
                <a16:creationId xmlns:a16="http://schemas.microsoft.com/office/drawing/2014/main" id="{723BE7D6-13B8-20AA-8E34-2E315869158B}"/>
              </a:ext>
            </a:extLst>
          </p:cNvPr>
          <p:cNvSpPr>
            <a:spLocks noGrp="1"/>
          </p:cNvSpPr>
          <p:nvPr>
            <p:ph type="sldNum" sz="quarter" idx="12"/>
          </p:nvPr>
        </p:nvSpPr>
        <p:spPr/>
        <p:txBody>
          <a:bodyPr/>
          <a:lstStyle/>
          <a:p>
            <a:fld id="{B3E60FE0-F6B6-4CC0-BEDD-BF876E3C1A60}" type="slidenum">
              <a:rPr lang="en-GB" smtClean="0"/>
              <a:t>‹#›</a:t>
            </a:fld>
            <a:endParaRPr lang="en-GB"/>
          </a:p>
        </p:txBody>
      </p:sp>
      <p:sp>
        <p:nvSpPr>
          <p:cNvPr id="4" name="Text Placeholder 22">
            <a:extLst>
              <a:ext uri="{FF2B5EF4-FFF2-40B4-BE49-F238E27FC236}">
                <a16:creationId xmlns:a16="http://schemas.microsoft.com/office/drawing/2014/main" id="{09721C6A-CAE2-3C16-A253-27715C878469}"/>
              </a:ext>
            </a:extLst>
          </p:cNvPr>
          <p:cNvSpPr>
            <a:spLocks noGrp="1"/>
          </p:cNvSpPr>
          <p:nvPr>
            <p:ph type="body" sz="quarter" idx="25" hasCustomPrompt="1"/>
          </p:nvPr>
        </p:nvSpPr>
        <p:spPr>
          <a:xfrm>
            <a:off x="5015645" y="2196741"/>
            <a:ext cx="2160000" cy="900113"/>
          </a:xfrm>
          <a:solidFill>
            <a:srgbClr val="F29E95"/>
          </a:solidFill>
        </p:spPr>
        <p:txBody>
          <a:bodyPr/>
          <a:lstStyle>
            <a:lvl2pPr>
              <a:defRPr/>
            </a:lvl2pPr>
          </a:lstStyle>
          <a:p>
            <a:pPr lvl="1"/>
            <a:r>
              <a:rPr lang="en-GB"/>
              <a:t> </a:t>
            </a:r>
          </a:p>
        </p:txBody>
      </p:sp>
      <p:sp>
        <p:nvSpPr>
          <p:cNvPr id="16" name="Text Placeholder 22">
            <a:extLst>
              <a:ext uri="{FF2B5EF4-FFF2-40B4-BE49-F238E27FC236}">
                <a16:creationId xmlns:a16="http://schemas.microsoft.com/office/drawing/2014/main" id="{1C7F49ED-847C-EA27-B2E2-868DEEA10270}"/>
              </a:ext>
            </a:extLst>
          </p:cNvPr>
          <p:cNvSpPr>
            <a:spLocks noGrp="1"/>
          </p:cNvSpPr>
          <p:nvPr>
            <p:ph type="body" sz="quarter" idx="24" hasCustomPrompt="1"/>
          </p:nvPr>
        </p:nvSpPr>
        <p:spPr>
          <a:xfrm>
            <a:off x="2736741" y="2196741"/>
            <a:ext cx="2160000" cy="900113"/>
          </a:xfrm>
          <a:solidFill>
            <a:srgbClr val="EC7C72"/>
          </a:solidFill>
        </p:spPr>
        <p:txBody>
          <a:bodyPr/>
          <a:lstStyle>
            <a:lvl2pPr>
              <a:defRPr/>
            </a:lvl2pPr>
          </a:lstStyle>
          <a:p>
            <a:pPr lvl="1"/>
            <a:r>
              <a:rPr lang="en-GB"/>
              <a:t> </a:t>
            </a:r>
          </a:p>
        </p:txBody>
      </p:sp>
      <p:sp>
        <p:nvSpPr>
          <p:cNvPr id="18" name="Text Placeholder 22">
            <a:extLst>
              <a:ext uri="{FF2B5EF4-FFF2-40B4-BE49-F238E27FC236}">
                <a16:creationId xmlns:a16="http://schemas.microsoft.com/office/drawing/2014/main" id="{1D29D78D-CD42-4E09-EB05-22524F955E06}"/>
              </a:ext>
            </a:extLst>
          </p:cNvPr>
          <p:cNvSpPr>
            <a:spLocks noGrp="1"/>
          </p:cNvSpPr>
          <p:nvPr>
            <p:ph type="body" sz="quarter" idx="23" hasCustomPrompt="1"/>
          </p:nvPr>
        </p:nvSpPr>
        <p:spPr>
          <a:xfrm>
            <a:off x="457837" y="2196741"/>
            <a:ext cx="2160000" cy="900113"/>
          </a:xfrm>
          <a:solidFill>
            <a:schemeClr val="accent2"/>
          </a:solidFill>
        </p:spPr>
        <p:txBody>
          <a:bodyPr/>
          <a:lstStyle>
            <a:lvl2pPr>
              <a:defRPr/>
            </a:lvl2pPr>
          </a:lstStyle>
          <a:p>
            <a:pPr lvl="1"/>
            <a:r>
              <a:rPr lang="en-GB"/>
              <a:t> </a:t>
            </a:r>
          </a:p>
        </p:txBody>
      </p:sp>
      <p:sp>
        <p:nvSpPr>
          <p:cNvPr id="19" name="Text Placeholder 5">
            <a:extLst>
              <a:ext uri="{FF2B5EF4-FFF2-40B4-BE49-F238E27FC236}">
                <a16:creationId xmlns:a16="http://schemas.microsoft.com/office/drawing/2014/main" id="{58D2FF26-EFD5-54AA-30DB-0735C9DA39C9}"/>
              </a:ext>
            </a:extLst>
          </p:cNvPr>
          <p:cNvSpPr>
            <a:spLocks noGrp="1"/>
          </p:cNvSpPr>
          <p:nvPr>
            <p:ph type="body" sz="quarter" idx="19"/>
          </p:nvPr>
        </p:nvSpPr>
        <p:spPr>
          <a:xfrm>
            <a:off x="817837" y="1476512"/>
            <a:ext cx="1440000" cy="1439862"/>
          </a:xfrm>
          <a:prstGeom prst="ellipse">
            <a:avLst/>
          </a:prstGeom>
          <a:solidFill>
            <a:schemeClr val="bg2"/>
          </a:solidFill>
          <a:ln w="38100">
            <a:solidFill>
              <a:schemeClr val="accent2"/>
            </a:solidFill>
          </a:ln>
        </p:spPr>
        <p:txBody>
          <a:bodyPr anchor="ctr" anchorCtr="1"/>
          <a:lstStyle>
            <a:lvl1pPr algn="ctr">
              <a:lnSpc>
                <a:spcPct val="100000"/>
              </a:lnSpc>
              <a:defRPr/>
            </a:lvl1pPr>
          </a:lstStyle>
          <a:p>
            <a:pPr lvl="0"/>
            <a:r>
              <a:rPr lang="en-GB"/>
              <a:t>Click to edit Master text styles</a:t>
            </a:r>
          </a:p>
        </p:txBody>
      </p:sp>
      <p:sp>
        <p:nvSpPr>
          <p:cNvPr id="20" name="Text Placeholder 12">
            <a:extLst>
              <a:ext uri="{FF2B5EF4-FFF2-40B4-BE49-F238E27FC236}">
                <a16:creationId xmlns:a16="http://schemas.microsoft.com/office/drawing/2014/main" id="{29231164-005F-A358-2FC3-237E5FC44016}"/>
              </a:ext>
            </a:extLst>
          </p:cNvPr>
          <p:cNvSpPr>
            <a:spLocks noGrp="1"/>
          </p:cNvSpPr>
          <p:nvPr>
            <p:ph type="body" sz="quarter" idx="16"/>
          </p:nvPr>
        </p:nvSpPr>
        <p:spPr>
          <a:xfrm>
            <a:off x="457837" y="3072308"/>
            <a:ext cx="2160000" cy="2461358"/>
          </a:xfrm>
          <a:solidFill>
            <a:srgbClr val="EFF1F3"/>
          </a:solidFill>
        </p:spPr>
        <p:txBody>
          <a:bodyPr lIns="180000" tIns="180000" rIns="180000"/>
          <a:lstStyle>
            <a:lvl1pPr>
              <a:lnSpc>
                <a:spcPct val="125000"/>
              </a:lnSpc>
              <a:defRPr sz="1600"/>
            </a:lvl1pPr>
            <a:lvl2pPr>
              <a:lnSpc>
                <a:spcPct val="125000"/>
              </a:lnSpc>
              <a:spcAft>
                <a:spcPts val="400"/>
              </a:spcAft>
              <a:defRPr sz="1600"/>
            </a:lvl2pPr>
            <a:lvl3pPr>
              <a:lnSpc>
                <a:spcPct val="125000"/>
              </a:lnSpc>
              <a:spcAft>
                <a:spcPts val="400"/>
              </a:spcAft>
              <a:defRPr sz="1600"/>
            </a:lvl3pPr>
            <a:lvl4pPr>
              <a:lnSpc>
                <a:spcPct val="125000"/>
              </a:lnSpc>
              <a:spcAft>
                <a:spcPts val="400"/>
              </a:spcAft>
              <a:defRPr sz="1600"/>
            </a:lvl4pPr>
            <a:lvl5pPr>
              <a:lnSpc>
                <a:spcPct val="125000"/>
              </a:lnSpc>
              <a:spcAft>
                <a:spcPts val="400"/>
              </a:spcAft>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1" name="Text Placeholder 12">
            <a:extLst>
              <a:ext uri="{FF2B5EF4-FFF2-40B4-BE49-F238E27FC236}">
                <a16:creationId xmlns:a16="http://schemas.microsoft.com/office/drawing/2014/main" id="{8899280F-84EF-A06E-EEAA-41910983323A}"/>
              </a:ext>
            </a:extLst>
          </p:cNvPr>
          <p:cNvSpPr>
            <a:spLocks noGrp="1"/>
          </p:cNvSpPr>
          <p:nvPr>
            <p:ph type="body" sz="quarter" idx="17"/>
          </p:nvPr>
        </p:nvSpPr>
        <p:spPr>
          <a:xfrm>
            <a:off x="2736741" y="3072308"/>
            <a:ext cx="2160000" cy="2461358"/>
          </a:xfrm>
          <a:solidFill>
            <a:srgbClr val="EFF1F3"/>
          </a:solidFill>
        </p:spPr>
        <p:txBody>
          <a:bodyPr lIns="180000" tIns="180000" rIns="180000"/>
          <a:lstStyle>
            <a:lvl1pPr>
              <a:lnSpc>
                <a:spcPct val="125000"/>
              </a:lnSpc>
              <a:defRPr sz="1600"/>
            </a:lvl1pPr>
            <a:lvl2pPr>
              <a:lnSpc>
                <a:spcPct val="125000"/>
              </a:lnSpc>
              <a:spcAft>
                <a:spcPts val="400"/>
              </a:spcAft>
              <a:defRPr sz="1600"/>
            </a:lvl2pPr>
            <a:lvl3pPr>
              <a:lnSpc>
                <a:spcPct val="125000"/>
              </a:lnSpc>
              <a:spcAft>
                <a:spcPts val="400"/>
              </a:spcAft>
              <a:defRPr sz="1600"/>
            </a:lvl3pPr>
            <a:lvl4pPr>
              <a:lnSpc>
                <a:spcPct val="125000"/>
              </a:lnSpc>
              <a:spcAft>
                <a:spcPts val="400"/>
              </a:spcAft>
              <a:defRPr sz="1600"/>
            </a:lvl4pPr>
            <a:lvl5pPr>
              <a:lnSpc>
                <a:spcPct val="125000"/>
              </a:lnSpc>
              <a:spcAft>
                <a:spcPts val="400"/>
              </a:spcAft>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2" name="Text Placeholder 12">
            <a:extLst>
              <a:ext uri="{FF2B5EF4-FFF2-40B4-BE49-F238E27FC236}">
                <a16:creationId xmlns:a16="http://schemas.microsoft.com/office/drawing/2014/main" id="{4C629FBD-1D76-E931-A716-914AC2144DF1}"/>
              </a:ext>
            </a:extLst>
          </p:cNvPr>
          <p:cNvSpPr>
            <a:spLocks noGrp="1"/>
          </p:cNvSpPr>
          <p:nvPr>
            <p:ph type="body" sz="quarter" idx="18"/>
          </p:nvPr>
        </p:nvSpPr>
        <p:spPr>
          <a:xfrm>
            <a:off x="5015645" y="3072308"/>
            <a:ext cx="2160000" cy="2461358"/>
          </a:xfrm>
          <a:solidFill>
            <a:srgbClr val="EFF1F3"/>
          </a:solidFill>
        </p:spPr>
        <p:txBody>
          <a:bodyPr lIns="180000" tIns="180000" rIns="180000"/>
          <a:lstStyle>
            <a:lvl1pPr>
              <a:lnSpc>
                <a:spcPct val="125000"/>
              </a:lnSpc>
              <a:defRPr sz="1600"/>
            </a:lvl1pPr>
            <a:lvl2pPr>
              <a:lnSpc>
                <a:spcPct val="125000"/>
              </a:lnSpc>
              <a:spcAft>
                <a:spcPts val="400"/>
              </a:spcAft>
              <a:defRPr sz="1600"/>
            </a:lvl2pPr>
            <a:lvl3pPr>
              <a:lnSpc>
                <a:spcPct val="125000"/>
              </a:lnSpc>
              <a:spcAft>
                <a:spcPts val="400"/>
              </a:spcAft>
              <a:defRPr sz="1600"/>
            </a:lvl3pPr>
            <a:lvl4pPr>
              <a:lnSpc>
                <a:spcPct val="125000"/>
              </a:lnSpc>
              <a:spcAft>
                <a:spcPts val="400"/>
              </a:spcAft>
              <a:defRPr sz="1600"/>
            </a:lvl4pPr>
            <a:lvl5pPr>
              <a:lnSpc>
                <a:spcPct val="125000"/>
              </a:lnSpc>
              <a:spcAft>
                <a:spcPts val="400"/>
              </a:spcAft>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6" name="Text Placeholder 5">
            <a:extLst>
              <a:ext uri="{FF2B5EF4-FFF2-40B4-BE49-F238E27FC236}">
                <a16:creationId xmlns:a16="http://schemas.microsoft.com/office/drawing/2014/main" id="{F6B04E66-85D4-6004-8055-877B038F85C2}"/>
              </a:ext>
            </a:extLst>
          </p:cNvPr>
          <p:cNvSpPr>
            <a:spLocks noGrp="1"/>
          </p:cNvSpPr>
          <p:nvPr>
            <p:ph type="body" sz="quarter" idx="20"/>
          </p:nvPr>
        </p:nvSpPr>
        <p:spPr>
          <a:xfrm>
            <a:off x="3096741" y="1476512"/>
            <a:ext cx="1440000" cy="1439862"/>
          </a:xfrm>
          <a:prstGeom prst="ellipse">
            <a:avLst/>
          </a:prstGeom>
          <a:solidFill>
            <a:schemeClr val="bg2"/>
          </a:solidFill>
          <a:ln w="38100">
            <a:solidFill>
              <a:srgbClr val="EC7C72"/>
            </a:solidFill>
          </a:ln>
        </p:spPr>
        <p:txBody>
          <a:bodyPr anchor="ctr" anchorCtr="1"/>
          <a:lstStyle>
            <a:lvl1pPr algn="ctr">
              <a:lnSpc>
                <a:spcPct val="100000"/>
              </a:lnSpc>
              <a:defRPr/>
            </a:lvl1pPr>
          </a:lstStyle>
          <a:p>
            <a:pPr lvl="0"/>
            <a:r>
              <a:rPr lang="en-GB"/>
              <a:t>Click to edit Master text styles</a:t>
            </a:r>
          </a:p>
        </p:txBody>
      </p:sp>
      <p:sp>
        <p:nvSpPr>
          <p:cNvPr id="27" name="Text Placeholder 5">
            <a:extLst>
              <a:ext uri="{FF2B5EF4-FFF2-40B4-BE49-F238E27FC236}">
                <a16:creationId xmlns:a16="http://schemas.microsoft.com/office/drawing/2014/main" id="{EA60B835-B8B3-3B5C-030F-E4D62BE20F8C}"/>
              </a:ext>
            </a:extLst>
          </p:cNvPr>
          <p:cNvSpPr>
            <a:spLocks noGrp="1"/>
          </p:cNvSpPr>
          <p:nvPr>
            <p:ph type="body" sz="quarter" idx="21"/>
          </p:nvPr>
        </p:nvSpPr>
        <p:spPr>
          <a:xfrm>
            <a:off x="5375645" y="1476512"/>
            <a:ext cx="1440000" cy="1439862"/>
          </a:xfrm>
          <a:prstGeom prst="ellipse">
            <a:avLst/>
          </a:prstGeom>
          <a:solidFill>
            <a:schemeClr val="bg2"/>
          </a:solidFill>
          <a:ln w="38100">
            <a:solidFill>
              <a:srgbClr val="F29E95"/>
            </a:solidFill>
          </a:ln>
        </p:spPr>
        <p:txBody>
          <a:bodyPr anchor="ctr" anchorCtr="1"/>
          <a:lstStyle>
            <a:lvl1pPr algn="ctr">
              <a:lnSpc>
                <a:spcPct val="100000"/>
              </a:lnSpc>
              <a:defRPr/>
            </a:lvl1pPr>
          </a:lstStyle>
          <a:p>
            <a:pPr lvl="0"/>
            <a:r>
              <a:rPr lang="en-GB"/>
              <a:t>Click to edit Master text styles</a:t>
            </a:r>
          </a:p>
        </p:txBody>
      </p:sp>
      <p:sp>
        <p:nvSpPr>
          <p:cNvPr id="28" name="Text Placeholder 22">
            <a:extLst>
              <a:ext uri="{FF2B5EF4-FFF2-40B4-BE49-F238E27FC236}">
                <a16:creationId xmlns:a16="http://schemas.microsoft.com/office/drawing/2014/main" id="{1F151F21-B0AA-D269-7327-39FECBC06DB8}"/>
              </a:ext>
            </a:extLst>
          </p:cNvPr>
          <p:cNvSpPr>
            <a:spLocks noGrp="1"/>
          </p:cNvSpPr>
          <p:nvPr>
            <p:ph type="body" sz="quarter" idx="26" hasCustomPrompt="1"/>
          </p:nvPr>
        </p:nvSpPr>
        <p:spPr>
          <a:xfrm>
            <a:off x="7294549" y="2196741"/>
            <a:ext cx="2160000" cy="900113"/>
          </a:xfrm>
          <a:solidFill>
            <a:srgbClr val="F4BDB8"/>
          </a:solidFill>
        </p:spPr>
        <p:txBody>
          <a:bodyPr/>
          <a:lstStyle>
            <a:lvl2pPr>
              <a:defRPr/>
            </a:lvl2pPr>
          </a:lstStyle>
          <a:p>
            <a:pPr lvl="1"/>
            <a:r>
              <a:rPr lang="en-GB"/>
              <a:t> </a:t>
            </a:r>
          </a:p>
        </p:txBody>
      </p:sp>
      <p:sp>
        <p:nvSpPr>
          <p:cNvPr id="29" name="Text Placeholder 12">
            <a:extLst>
              <a:ext uri="{FF2B5EF4-FFF2-40B4-BE49-F238E27FC236}">
                <a16:creationId xmlns:a16="http://schemas.microsoft.com/office/drawing/2014/main" id="{8161DE48-7E03-2974-9013-0F1778A504FF}"/>
              </a:ext>
            </a:extLst>
          </p:cNvPr>
          <p:cNvSpPr>
            <a:spLocks noGrp="1"/>
          </p:cNvSpPr>
          <p:nvPr>
            <p:ph type="body" sz="quarter" idx="27"/>
          </p:nvPr>
        </p:nvSpPr>
        <p:spPr>
          <a:xfrm>
            <a:off x="7294549" y="3072308"/>
            <a:ext cx="2160000" cy="2461358"/>
          </a:xfrm>
          <a:solidFill>
            <a:srgbClr val="EFF1F3"/>
          </a:solidFill>
        </p:spPr>
        <p:txBody>
          <a:bodyPr lIns="180000" tIns="180000" rIns="180000"/>
          <a:lstStyle>
            <a:lvl1pPr>
              <a:lnSpc>
                <a:spcPct val="125000"/>
              </a:lnSpc>
              <a:defRPr sz="1600"/>
            </a:lvl1pPr>
            <a:lvl2pPr>
              <a:lnSpc>
                <a:spcPct val="125000"/>
              </a:lnSpc>
              <a:spcAft>
                <a:spcPts val="400"/>
              </a:spcAft>
              <a:defRPr sz="1600"/>
            </a:lvl2pPr>
            <a:lvl3pPr>
              <a:lnSpc>
                <a:spcPct val="125000"/>
              </a:lnSpc>
              <a:spcAft>
                <a:spcPts val="400"/>
              </a:spcAft>
              <a:defRPr sz="1600"/>
            </a:lvl3pPr>
            <a:lvl4pPr>
              <a:lnSpc>
                <a:spcPct val="125000"/>
              </a:lnSpc>
              <a:spcAft>
                <a:spcPts val="400"/>
              </a:spcAft>
              <a:defRPr sz="1600"/>
            </a:lvl4pPr>
            <a:lvl5pPr>
              <a:lnSpc>
                <a:spcPct val="125000"/>
              </a:lnSpc>
              <a:spcAft>
                <a:spcPts val="400"/>
              </a:spcAft>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0" name="Text Placeholder 5">
            <a:extLst>
              <a:ext uri="{FF2B5EF4-FFF2-40B4-BE49-F238E27FC236}">
                <a16:creationId xmlns:a16="http://schemas.microsoft.com/office/drawing/2014/main" id="{3BCFD355-F6CD-4916-33B6-494430453DD4}"/>
              </a:ext>
            </a:extLst>
          </p:cNvPr>
          <p:cNvSpPr>
            <a:spLocks noGrp="1"/>
          </p:cNvSpPr>
          <p:nvPr>
            <p:ph type="body" sz="quarter" idx="28"/>
          </p:nvPr>
        </p:nvSpPr>
        <p:spPr>
          <a:xfrm>
            <a:off x="7654549" y="1476512"/>
            <a:ext cx="1440000" cy="1439862"/>
          </a:xfrm>
          <a:prstGeom prst="ellipse">
            <a:avLst/>
          </a:prstGeom>
          <a:solidFill>
            <a:schemeClr val="bg2"/>
          </a:solidFill>
          <a:ln w="38100">
            <a:solidFill>
              <a:srgbClr val="F4BDB8"/>
            </a:solidFill>
          </a:ln>
        </p:spPr>
        <p:txBody>
          <a:bodyPr anchor="ctr" anchorCtr="1"/>
          <a:lstStyle>
            <a:lvl1pPr algn="ctr">
              <a:lnSpc>
                <a:spcPct val="100000"/>
              </a:lnSpc>
              <a:defRPr/>
            </a:lvl1pPr>
          </a:lstStyle>
          <a:p>
            <a:pPr lvl="0"/>
            <a:r>
              <a:rPr lang="en-GB"/>
              <a:t>Click to edit Master text styles</a:t>
            </a:r>
          </a:p>
        </p:txBody>
      </p:sp>
      <p:sp>
        <p:nvSpPr>
          <p:cNvPr id="31" name="Text Placeholder 22">
            <a:extLst>
              <a:ext uri="{FF2B5EF4-FFF2-40B4-BE49-F238E27FC236}">
                <a16:creationId xmlns:a16="http://schemas.microsoft.com/office/drawing/2014/main" id="{A454F223-E25D-24A9-0738-25D02E5FB7F5}"/>
              </a:ext>
            </a:extLst>
          </p:cNvPr>
          <p:cNvSpPr>
            <a:spLocks noGrp="1"/>
          </p:cNvSpPr>
          <p:nvPr>
            <p:ph type="body" sz="quarter" idx="29" hasCustomPrompt="1"/>
          </p:nvPr>
        </p:nvSpPr>
        <p:spPr>
          <a:xfrm>
            <a:off x="9573454" y="2196741"/>
            <a:ext cx="2160000" cy="900113"/>
          </a:xfrm>
          <a:solidFill>
            <a:srgbClr val="F8DDDB"/>
          </a:solidFill>
        </p:spPr>
        <p:txBody>
          <a:bodyPr/>
          <a:lstStyle>
            <a:lvl2pPr>
              <a:defRPr/>
            </a:lvl2pPr>
          </a:lstStyle>
          <a:p>
            <a:pPr lvl="1"/>
            <a:r>
              <a:rPr lang="en-GB"/>
              <a:t> </a:t>
            </a:r>
          </a:p>
        </p:txBody>
      </p:sp>
      <p:sp>
        <p:nvSpPr>
          <p:cNvPr id="32" name="Text Placeholder 12">
            <a:extLst>
              <a:ext uri="{FF2B5EF4-FFF2-40B4-BE49-F238E27FC236}">
                <a16:creationId xmlns:a16="http://schemas.microsoft.com/office/drawing/2014/main" id="{179B7787-D3AF-F5EB-2DD2-2C10BE9D4ECB}"/>
              </a:ext>
            </a:extLst>
          </p:cNvPr>
          <p:cNvSpPr>
            <a:spLocks noGrp="1"/>
          </p:cNvSpPr>
          <p:nvPr>
            <p:ph type="body" sz="quarter" idx="30"/>
          </p:nvPr>
        </p:nvSpPr>
        <p:spPr>
          <a:xfrm>
            <a:off x="9573454" y="3072308"/>
            <a:ext cx="2160000" cy="2461358"/>
          </a:xfrm>
          <a:solidFill>
            <a:srgbClr val="EFF1F3"/>
          </a:solidFill>
        </p:spPr>
        <p:txBody>
          <a:bodyPr lIns="180000" tIns="180000" rIns="180000"/>
          <a:lstStyle>
            <a:lvl1pPr>
              <a:lnSpc>
                <a:spcPct val="125000"/>
              </a:lnSpc>
              <a:defRPr sz="1600"/>
            </a:lvl1pPr>
            <a:lvl2pPr>
              <a:lnSpc>
                <a:spcPct val="125000"/>
              </a:lnSpc>
              <a:spcAft>
                <a:spcPts val="400"/>
              </a:spcAft>
              <a:defRPr sz="1600"/>
            </a:lvl2pPr>
            <a:lvl3pPr>
              <a:lnSpc>
                <a:spcPct val="125000"/>
              </a:lnSpc>
              <a:spcAft>
                <a:spcPts val="400"/>
              </a:spcAft>
              <a:defRPr sz="1600"/>
            </a:lvl3pPr>
            <a:lvl4pPr>
              <a:lnSpc>
                <a:spcPct val="125000"/>
              </a:lnSpc>
              <a:spcAft>
                <a:spcPts val="400"/>
              </a:spcAft>
              <a:defRPr sz="1600"/>
            </a:lvl4pPr>
            <a:lvl5pPr>
              <a:lnSpc>
                <a:spcPct val="125000"/>
              </a:lnSpc>
              <a:spcAft>
                <a:spcPts val="400"/>
              </a:spcAft>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3" name="Text Placeholder 5">
            <a:extLst>
              <a:ext uri="{FF2B5EF4-FFF2-40B4-BE49-F238E27FC236}">
                <a16:creationId xmlns:a16="http://schemas.microsoft.com/office/drawing/2014/main" id="{DB5F9E2C-8C04-A5A5-ACE6-20B9DAF38E89}"/>
              </a:ext>
            </a:extLst>
          </p:cNvPr>
          <p:cNvSpPr>
            <a:spLocks noGrp="1"/>
          </p:cNvSpPr>
          <p:nvPr>
            <p:ph type="body" sz="quarter" idx="31"/>
          </p:nvPr>
        </p:nvSpPr>
        <p:spPr>
          <a:xfrm>
            <a:off x="9933454" y="1476512"/>
            <a:ext cx="1440000" cy="1439862"/>
          </a:xfrm>
          <a:prstGeom prst="ellipse">
            <a:avLst/>
          </a:prstGeom>
          <a:solidFill>
            <a:schemeClr val="bg2"/>
          </a:solidFill>
          <a:ln w="38100">
            <a:solidFill>
              <a:srgbClr val="F8DDDB"/>
            </a:solidFill>
          </a:ln>
        </p:spPr>
        <p:txBody>
          <a:bodyPr anchor="ctr" anchorCtr="1"/>
          <a:lstStyle>
            <a:lvl1pPr algn="ctr">
              <a:lnSpc>
                <a:spcPct val="100000"/>
              </a:lnSpc>
              <a:defRPr/>
            </a:lvl1pPr>
          </a:lstStyle>
          <a:p>
            <a:pPr lvl="0"/>
            <a:r>
              <a:rPr lang="en-GB"/>
              <a:t>Click to edit Master text styles</a:t>
            </a:r>
          </a:p>
        </p:txBody>
      </p:sp>
    </p:spTree>
    <p:extLst>
      <p:ext uri="{BB962C8B-B14F-4D97-AF65-F5344CB8AC3E}">
        <p14:creationId xmlns:p14="http://schemas.microsoft.com/office/powerpoint/2010/main" val="942968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71FA1-B142-E220-7FA1-A24DD1879CE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B505C9A0-BF79-0B3B-1724-B1B3FF19E22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1596E11-C42D-8C4C-AA52-8710A991466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23BE7D6-13B8-20AA-8E34-2E315869158B}"/>
              </a:ext>
            </a:extLst>
          </p:cNvPr>
          <p:cNvSpPr>
            <a:spLocks noGrp="1"/>
          </p:cNvSpPr>
          <p:nvPr>
            <p:ph type="sldNum" sz="quarter" idx="12"/>
          </p:nvPr>
        </p:nvSpPr>
        <p:spPr/>
        <p:txBody>
          <a:bodyPr/>
          <a:lstStyle/>
          <a:p>
            <a:fld id="{B3E60FE0-F6B6-4CC0-BEDD-BF876E3C1A60}" type="slidenum">
              <a:rPr lang="en-GB" smtClean="0"/>
              <a:t>‹#›</a:t>
            </a:fld>
            <a:endParaRPr lang="en-GB"/>
          </a:p>
        </p:txBody>
      </p:sp>
    </p:spTree>
    <p:extLst>
      <p:ext uri="{BB962C8B-B14F-4D97-AF65-F5344CB8AC3E}">
        <p14:creationId xmlns:p14="http://schemas.microsoft.com/office/powerpoint/2010/main" val="280720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0E4079-1F8C-98D9-AEF6-79E91A41D942}"/>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3AD1E44C-BE62-FF1E-C242-4BD510D7FC7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CDF27AD-271C-362B-9892-4E87FB832EE9}"/>
              </a:ext>
            </a:extLst>
          </p:cNvPr>
          <p:cNvSpPr>
            <a:spLocks noGrp="1"/>
          </p:cNvSpPr>
          <p:nvPr>
            <p:ph type="sldNum" sz="quarter" idx="12"/>
          </p:nvPr>
        </p:nvSpPr>
        <p:spPr/>
        <p:txBody>
          <a:bodyPr/>
          <a:lstStyle/>
          <a:p>
            <a:fld id="{B3E60FE0-F6B6-4CC0-BEDD-BF876E3C1A60}" type="slidenum">
              <a:rPr lang="en-GB" smtClean="0"/>
              <a:t>‹#›</a:t>
            </a:fld>
            <a:endParaRPr lang="en-GB"/>
          </a:p>
        </p:txBody>
      </p:sp>
    </p:spTree>
    <p:extLst>
      <p:ext uri="{BB962C8B-B14F-4D97-AF65-F5344CB8AC3E}">
        <p14:creationId xmlns:p14="http://schemas.microsoft.com/office/powerpoint/2010/main" val="3423177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Final slide (motifs optional)">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71729-695A-6CA1-EEED-FE8D0D743E58}"/>
              </a:ext>
            </a:extLst>
          </p:cNvPr>
          <p:cNvSpPr>
            <a:spLocks noGrp="1"/>
          </p:cNvSpPr>
          <p:nvPr>
            <p:ph type="ctrTitle"/>
          </p:nvPr>
        </p:nvSpPr>
        <p:spPr>
          <a:xfrm>
            <a:off x="891823" y="1800242"/>
            <a:ext cx="4978752" cy="450589"/>
          </a:xfrm>
          <a:noFill/>
        </p:spPr>
        <p:txBody>
          <a:bodyPr lIns="0" rIns="0" anchor="t" anchorCtr="0"/>
          <a:lstStyle>
            <a:lvl1pPr algn="l">
              <a:lnSpc>
                <a:spcPct val="150000"/>
              </a:lnSpc>
              <a:defRPr sz="1600" b="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29386679-5EBF-8802-A89C-67A4A4DFCFE9}"/>
              </a:ext>
            </a:extLst>
          </p:cNvPr>
          <p:cNvSpPr>
            <a:spLocks noGrp="1"/>
          </p:cNvSpPr>
          <p:nvPr>
            <p:ph type="subTitle" idx="1"/>
          </p:nvPr>
        </p:nvSpPr>
        <p:spPr>
          <a:xfrm>
            <a:off x="891823" y="2385645"/>
            <a:ext cx="4978752" cy="309315"/>
          </a:xfrm>
        </p:spPr>
        <p:txBody>
          <a:bodyPr tIns="0" bIns="0"/>
          <a:lstStyle>
            <a:lvl1pPr marL="0" indent="0" algn="l">
              <a:spcBef>
                <a:spcPts val="0"/>
              </a:spcBef>
              <a:buNone/>
              <a:defRPr sz="1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8" name="Picture 7" descr="A black background with white text&#10;&#10;Description automatically generated">
            <a:extLst>
              <a:ext uri="{FF2B5EF4-FFF2-40B4-BE49-F238E27FC236}">
                <a16:creationId xmlns:a16="http://schemas.microsoft.com/office/drawing/2014/main" id="{51D79DE4-7A07-7D1E-8F64-D597E713ED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000" y="427517"/>
            <a:ext cx="3980917" cy="720000"/>
          </a:xfrm>
          <a:prstGeom prst="rect">
            <a:avLst/>
          </a:prstGeom>
        </p:spPr>
      </p:pic>
      <p:cxnSp>
        <p:nvCxnSpPr>
          <p:cNvPr id="20" name="Straight Connector 19">
            <a:extLst>
              <a:ext uri="{FF2B5EF4-FFF2-40B4-BE49-F238E27FC236}">
                <a16:creationId xmlns:a16="http://schemas.microsoft.com/office/drawing/2014/main" id="{C820D735-259D-1C13-5D24-BB1EA85154CA}"/>
              </a:ext>
            </a:extLst>
          </p:cNvPr>
          <p:cNvCxnSpPr>
            <a:cxnSpLocks/>
          </p:cNvCxnSpPr>
          <p:nvPr/>
        </p:nvCxnSpPr>
        <p:spPr>
          <a:xfrm>
            <a:off x="449263" y="1501599"/>
            <a:ext cx="11291887"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sp>
        <p:nvSpPr>
          <p:cNvPr id="6" name="Text Placeholder 5">
            <a:extLst>
              <a:ext uri="{FF2B5EF4-FFF2-40B4-BE49-F238E27FC236}">
                <a16:creationId xmlns:a16="http://schemas.microsoft.com/office/drawing/2014/main" id="{0B4EE811-6EF9-7AA4-640C-4BF92BDFAE4A}"/>
              </a:ext>
            </a:extLst>
          </p:cNvPr>
          <p:cNvSpPr>
            <a:spLocks noGrp="1"/>
          </p:cNvSpPr>
          <p:nvPr>
            <p:ph type="body" sz="quarter" idx="10"/>
          </p:nvPr>
        </p:nvSpPr>
        <p:spPr>
          <a:xfrm>
            <a:off x="892175" y="2706690"/>
            <a:ext cx="4978400" cy="2873495"/>
          </a:xfrm>
        </p:spPr>
        <p:txBody>
          <a:bodyPr/>
          <a:lstStyle>
            <a:lvl1pPr>
              <a:lnSpc>
                <a:spcPct val="125000"/>
              </a:lnSpc>
              <a:defRPr sz="1600" b="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a:t>Click to edit Master text styles</a:t>
            </a:r>
          </a:p>
        </p:txBody>
      </p:sp>
      <p:sp>
        <p:nvSpPr>
          <p:cNvPr id="7" name="Text Placeholder 5">
            <a:extLst>
              <a:ext uri="{FF2B5EF4-FFF2-40B4-BE49-F238E27FC236}">
                <a16:creationId xmlns:a16="http://schemas.microsoft.com/office/drawing/2014/main" id="{ED8240CB-2264-5504-B9D9-2219E525D6A0}"/>
              </a:ext>
            </a:extLst>
          </p:cNvPr>
          <p:cNvSpPr>
            <a:spLocks noGrp="1"/>
          </p:cNvSpPr>
          <p:nvPr>
            <p:ph type="body" sz="quarter" idx="11"/>
          </p:nvPr>
        </p:nvSpPr>
        <p:spPr>
          <a:xfrm>
            <a:off x="892175" y="6012591"/>
            <a:ext cx="4978400" cy="450000"/>
          </a:xfrm>
        </p:spPr>
        <p:txBody>
          <a:bodyPr anchor="b" anchorCtr="0"/>
          <a:lstStyle>
            <a:lvl1pPr>
              <a:defRPr sz="1600" b="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a:t>Click to edit Master text styles</a:t>
            </a:r>
          </a:p>
        </p:txBody>
      </p:sp>
    </p:spTree>
    <p:extLst>
      <p:ext uri="{BB962C8B-B14F-4D97-AF65-F5344CB8AC3E}">
        <p14:creationId xmlns:p14="http://schemas.microsoft.com/office/powerpoint/2010/main" val="2206294349"/>
      </p:ext>
    </p:extLst>
  </p:cSld>
  <p:clrMapOvr>
    <a:masterClrMapping/>
  </p:clrMapOvr>
  <p:extLst>
    <p:ext uri="{DCECCB84-F9BA-43D5-87BE-67443E8EF086}">
      <p15:sldGuideLst xmlns:p15="http://schemas.microsoft.com/office/powerpoint/2012/main">
        <p15:guide id="1" orient="horz" pos="2160">
          <p15:clr>
            <a:srgbClr val="FBAE40"/>
          </p15:clr>
        </p15:guide>
        <p15:guide id="2" pos="56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_blue (motif optional)">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71729-695A-6CA1-EEED-FE8D0D743E58}"/>
              </a:ext>
            </a:extLst>
          </p:cNvPr>
          <p:cNvSpPr>
            <a:spLocks noGrp="1"/>
          </p:cNvSpPr>
          <p:nvPr>
            <p:ph type="ctrTitle"/>
          </p:nvPr>
        </p:nvSpPr>
        <p:spPr>
          <a:xfrm>
            <a:off x="891823" y="1976087"/>
            <a:ext cx="7914040" cy="1440000"/>
          </a:xfrm>
          <a:noFill/>
        </p:spPr>
        <p:txBody>
          <a:bodyPr lIns="0" rIns="0" anchor="b"/>
          <a:lstStyle>
            <a:lvl1pPr algn="l">
              <a:lnSpc>
                <a:spcPct val="125000"/>
              </a:lnSpc>
              <a:defRPr sz="4000" b="1">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29386679-5EBF-8802-A89C-67A4A4DFCFE9}"/>
              </a:ext>
            </a:extLst>
          </p:cNvPr>
          <p:cNvSpPr>
            <a:spLocks noGrp="1"/>
          </p:cNvSpPr>
          <p:nvPr>
            <p:ph type="subTitle" idx="1"/>
          </p:nvPr>
        </p:nvSpPr>
        <p:spPr>
          <a:xfrm>
            <a:off x="891823" y="3428998"/>
            <a:ext cx="7914040" cy="1440000"/>
          </a:xfrm>
        </p:spPr>
        <p:txBody>
          <a:bodyPr tIns="0" bIns="0"/>
          <a:lstStyle>
            <a:lvl1pPr marL="0" indent="0" algn="l">
              <a:lnSpc>
                <a:spcPct val="125000"/>
              </a:lnSpc>
              <a:spcBef>
                <a:spcPts val="0"/>
              </a:spcBef>
              <a:buNone/>
              <a:defRPr sz="40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EDBC683B-31C4-AE06-E327-C2A40C97910A}"/>
              </a:ext>
            </a:extLst>
          </p:cNvPr>
          <p:cNvSpPr>
            <a:spLocks noGrp="1"/>
          </p:cNvSpPr>
          <p:nvPr>
            <p:ph type="dt" sz="half" idx="10"/>
          </p:nvPr>
        </p:nvSpPr>
        <p:spPr>
          <a:xfrm>
            <a:off x="899999" y="5151260"/>
            <a:ext cx="4970575" cy="365125"/>
          </a:xfrm>
        </p:spPr>
        <p:txBody>
          <a:bodyPr lIns="0" tIns="0" rIns="0" bIns="0"/>
          <a:lstStyle>
            <a:lvl1pPr>
              <a:defRPr sz="2000">
                <a:solidFill>
                  <a:schemeClr val="bg1"/>
                </a:solidFill>
              </a:defRPr>
            </a:lvl1pPr>
          </a:lstStyle>
          <a:p>
            <a:endParaRPr lang="en-GB"/>
          </a:p>
        </p:txBody>
      </p:sp>
      <p:pic>
        <p:nvPicPr>
          <p:cNvPr id="8" name="Picture 7" descr="A black background with white text&#10;&#10;Description automatically generated">
            <a:extLst>
              <a:ext uri="{FF2B5EF4-FFF2-40B4-BE49-F238E27FC236}">
                <a16:creationId xmlns:a16="http://schemas.microsoft.com/office/drawing/2014/main" id="{51D79DE4-7A07-7D1E-8F64-D597E713ED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000" y="427517"/>
            <a:ext cx="3980917" cy="720000"/>
          </a:xfrm>
          <a:prstGeom prst="rect">
            <a:avLst/>
          </a:prstGeom>
        </p:spPr>
      </p:pic>
      <p:cxnSp>
        <p:nvCxnSpPr>
          <p:cNvPr id="20" name="Straight Connector 19">
            <a:extLst>
              <a:ext uri="{FF2B5EF4-FFF2-40B4-BE49-F238E27FC236}">
                <a16:creationId xmlns:a16="http://schemas.microsoft.com/office/drawing/2014/main" id="{C820D735-259D-1C13-5D24-BB1EA85154CA}"/>
              </a:ext>
            </a:extLst>
          </p:cNvPr>
          <p:cNvCxnSpPr>
            <a:cxnSpLocks/>
          </p:cNvCxnSpPr>
          <p:nvPr/>
        </p:nvCxnSpPr>
        <p:spPr>
          <a:xfrm>
            <a:off x="449263" y="1501599"/>
            <a:ext cx="11291887"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6206193"/>
      </p:ext>
    </p:extLst>
  </p:cSld>
  <p:clrMapOvr>
    <a:masterClrMapping/>
  </p:clrMapOvr>
  <p:extLst>
    <p:ext uri="{DCECCB84-F9BA-43D5-87BE-67443E8EF086}">
      <p15:sldGuideLst xmlns:p15="http://schemas.microsoft.com/office/powerpoint/2012/main">
        <p15:guide id="1" orient="horz" pos="2160">
          <p15:clr>
            <a:srgbClr val="FBAE40"/>
          </p15:clr>
        </p15:guide>
        <p15:guide id="2" pos="56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le Slide_imag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71729-695A-6CA1-EEED-FE8D0D743E58}"/>
              </a:ext>
            </a:extLst>
          </p:cNvPr>
          <p:cNvSpPr>
            <a:spLocks noGrp="1"/>
          </p:cNvSpPr>
          <p:nvPr>
            <p:ph type="ctrTitle"/>
          </p:nvPr>
        </p:nvSpPr>
        <p:spPr>
          <a:xfrm>
            <a:off x="891823" y="2100266"/>
            <a:ext cx="4970575" cy="1440000"/>
          </a:xfrm>
          <a:noFill/>
        </p:spPr>
        <p:txBody>
          <a:bodyPr lIns="0" rIns="0" anchor="b"/>
          <a:lstStyle>
            <a:lvl1pPr algn="l">
              <a:lnSpc>
                <a:spcPct val="125000"/>
              </a:lnSpc>
              <a:defRPr sz="4000" b="1">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29386679-5EBF-8802-A89C-67A4A4DFCFE9}"/>
              </a:ext>
            </a:extLst>
          </p:cNvPr>
          <p:cNvSpPr>
            <a:spLocks noGrp="1"/>
          </p:cNvSpPr>
          <p:nvPr>
            <p:ph type="subTitle" idx="1"/>
          </p:nvPr>
        </p:nvSpPr>
        <p:spPr>
          <a:xfrm>
            <a:off x="891823" y="3688645"/>
            <a:ext cx="4970575" cy="1440000"/>
          </a:xfrm>
        </p:spPr>
        <p:txBody>
          <a:bodyPr tIns="0" bIns="0"/>
          <a:lstStyle>
            <a:lvl1pPr marL="0" indent="0" algn="l">
              <a:lnSpc>
                <a:spcPct val="125000"/>
              </a:lnSpc>
              <a:spcBef>
                <a:spcPts val="0"/>
              </a:spcBef>
              <a:buNone/>
              <a:defRPr sz="40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EDBC683B-31C4-AE06-E327-C2A40C97910A}"/>
              </a:ext>
            </a:extLst>
          </p:cNvPr>
          <p:cNvSpPr>
            <a:spLocks noGrp="1"/>
          </p:cNvSpPr>
          <p:nvPr>
            <p:ph type="dt" sz="half" idx="10"/>
          </p:nvPr>
        </p:nvSpPr>
        <p:spPr>
          <a:xfrm>
            <a:off x="899999" y="6144683"/>
            <a:ext cx="4970575" cy="365125"/>
          </a:xfrm>
        </p:spPr>
        <p:txBody>
          <a:bodyPr lIns="0" tIns="0" rIns="0" bIns="0"/>
          <a:lstStyle>
            <a:lvl1pPr>
              <a:defRPr sz="2000">
                <a:solidFill>
                  <a:schemeClr val="bg1"/>
                </a:solidFill>
              </a:defRPr>
            </a:lvl1pPr>
          </a:lstStyle>
          <a:p>
            <a:endParaRPr lang="en-GB"/>
          </a:p>
        </p:txBody>
      </p:sp>
      <p:cxnSp>
        <p:nvCxnSpPr>
          <p:cNvPr id="20" name="Straight Connector 19">
            <a:extLst>
              <a:ext uri="{FF2B5EF4-FFF2-40B4-BE49-F238E27FC236}">
                <a16:creationId xmlns:a16="http://schemas.microsoft.com/office/drawing/2014/main" id="{C820D735-259D-1C13-5D24-BB1EA85154CA}"/>
              </a:ext>
            </a:extLst>
          </p:cNvPr>
          <p:cNvCxnSpPr>
            <a:cxnSpLocks/>
          </p:cNvCxnSpPr>
          <p:nvPr/>
        </p:nvCxnSpPr>
        <p:spPr>
          <a:xfrm>
            <a:off x="449263" y="1501599"/>
            <a:ext cx="5870575"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sp>
        <p:nvSpPr>
          <p:cNvPr id="15" name="Picture Placeholder 14">
            <a:extLst>
              <a:ext uri="{FF2B5EF4-FFF2-40B4-BE49-F238E27FC236}">
                <a16:creationId xmlns:a16="http://schemas.microsoft.com/office/drawing/2014/main" id="{E9E3E3B5-0D51-9E11-A451-88179CCD6668}"/>
              </a:ext>
            </a:extLst>
          </p:cNvPr>
          <p:cNvSpPr>
            <a:spLocks noGrp="1"/>
          </p:cNvSpPr>
          <p:nvPr>
            <p:ph type="pic" sz="quarter" idx="11"/>
          </p:nvPr>
        </p:nvSpPr>
        <p:spPr>
          <a:xfrm>
            <a:off x="6777600" y="0"/>
            <a:ext cx="5414400" cy="6858000"/>
          </a:xfrm>
          <a:solidFill>
            <a:srgbClr val="EFF1F3"/>
          </a:solidFill>
        </p:spPr>
        <p:txBody>
          <a:bodyPr/>
          <a:lstStyle>
            <a:lvl1pPr>
              <a:defRPr>
                <a:solidFill>
                  <a:schemeClr val="accent1"/>
                </a:solidFill>
              </a:defRPr>
            </a:lvl1pPr>
          </a:lstStyle>
          <a:p>
            <a:r>
              <a:rPr lang="en-GB"/>
              <a:t>Click icon to add picture</a:t>
            </a:r>
          </a:p>
        </p:txBody>
      </p:sp>
      <p:pic>
        <p:nvPicPr>
          <p:cNvPr id="17" name="Picture 16" descr="A black background with white text&#10;&#10;Description automatically generated">
            <a:extLst>
              <a:ext uri="{FF2B5EF4-FFF2-40B4-BE49-F238E27FC236}">
                <a16:creationId xmlns:a16="http://schemas.microsoft.com/office/drawing/2014/main" id="{1A490B65-5184-D577-66F4-9E12D1348B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000" y="427517"/>
            <a:ext cx="3980917" cy="720000"/>
          </a:xfrm>
          <a:prstGeom prst="rect">
            <a:avLst/>
          </a:prstGeom>
        </p:spPr>
      </p:pic>
    </p:spTree>
    <p:extLst>
      <p:ext uri="{BB962C8B-B14F-4D97-AF65-F5344CB8AC3E}">
        <p14:creationId xmlns:p14="http://schemas.microsoft.com/office/powerpoint/2010/main" val="782891863"/>
      </p:ext>
    </p:extLst>
  </p:cSld>
  <p:clrMapOvr>
    <a:masterClrMapping/>
  </p:clrMapOvr>
  <p:extLst>
    <p:ext uri="{DCECCB84-F9BA-43D5-87BE-67443E8EF086}">
      <p15:sldGuideLst xmlns:p15="http://schemas.microsoft.com/office/powerpoint/2012/main">
        <p15:guide id="1" orient="horz" pos="2160">
          <p15:clr>
            <a:srgbClr val="FBAE40"/>
          </p15:clr>
        </p15:guide>
        <p15:guide id="2" pos="56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Section Header">
    <p:bg>
      <p:bgPr>
        <a:solidFill>
          <a:srgbClr val="EFF1F3"/>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DA1E9118-A822-17F6-D97C-F1CEF5527632}"/>
              </a:ext>
            </a:extLst>
          </p:cNvPr>
          <p:cNvSpPr>
            <a:spLocks noGrp="1"/>
          </p:cNvSpPr>
          <p:nvPr>
            <p:ph type="pic" sz="quarter" idx="13"/>
          </p:nvPr>
        </p:nvSpPr>
        <p:spPr>
          <a:xfrm>
            <a:off x="6319838" y="903288"/>
            <a:ext cx="5872162" cy="5503862"/>
          </a:xfrm>
        </p:spPr>
        <p:txBody>
          <a:bodyPr/>
          <a:lstStyle/>
          <a:p>
            <a:r>
              <a:rPr lang="en-GB"/>
              <a:t>Click icon to add picture</a:t>
            </a:r>
          </a:p>
        </p:txBody>
      </p:sp>
      <p:sp>
        <p:nvSpPr>
          <p:cNvPr id="5" name="Footer Placeholder 4">
            <a:extLst>
              <a:ext uri="{FF2B5EF4-FFF2-40B4-BE49-F238E27FC236}">
                <a16:creationId xmlns:a16="http://schemas.microsoft.com/office/drawing/2014/main" id="{40A6D2A2-4D0C-370E-DDDA-7C563D425D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675958-63C3-91DC-96FE-1364338D4FF0}"/>
              </a:ext>
            </a:extLst>
          </p:cNvPr>
          <p:cNvSpPr>
            <a:spLocks noGrp="1"/>
          </p:cNvSpPr>
          <p:nvPr>
            <p:ph type="sldNum" sz="quarter" idx="12"/>
          </p:nvPr>
        </p:nvSpPr>
        <p:spPr/>
        <p:txBody>
          <a:bodyPr/>
          <a:lstStyle/>
          <a:p>
            <a:fld id="{B3E60FE0-F6B6-4CC0-BEDD-BF876E3C1A60}" type="slidenum">
              <a:rPr lang="en-GB" smtClean="0"/>
              <a:t>‹#›</a:t>
            </a:fld>
            <a:endParaRPr lang="en-GB"/>
          </a:p>
        </p:txBody>
      </p:sp>
      <p:sp>
        <p:nvSpPr>
          <p:cNvPr id="2" name="Title 1">
            <a:extLst>
              <a:ext uri="{FF2B5EF4-FFF2-40B4-BE49-F238E27FC236}">
                <a16:creationId xmlns:a16="http://schemas.microsoft.com/office/drawing/2014/main" id="{1A6DB35E-E90C-E6CA-E01E-556F0921FAC7}"/>
              </a:ext>
            </a:extLst>
          </p:cNvPr>
          <p:cNvSpPr>
            <a:spLocks noGrp="1"/>
          </p:cNvSpPr>
          <p:nvPr>
            <p:ph type="title"/>
          </p:nvPr>
        </p:nvSpPr>
        <p:spPr>
          <a:xfrm>
            <a:off x="449263" y="903288"/>
            <a:ext cx="5421309" cy="5503861"/>
          </a:xfrm>
          <a:noFill/>
        </p:spPr>
        <p:txBody>
          <a:bodyPr lIns="0" tIns="900000" rIns="0" bIns="900000" anchor="ctr" anchorCtr="0"/>
          <a:lstStyle>
            <a:lvl1pPr>
              <a:lnSpc>
                <a:spcPct val="125000"/>
              </a:lnSpc>
              <a:defRPr sz="3000"/>
            </a:lvl1pPr>
          </a:lstStyle>
          <a:p>
            <a:r>
              <a:rPr lang="en-GB"/>
              <a:t>Click to edit Master title style</a:t>
            </a:r>
          </a:p>
        </p:txBody>
      </p:sp>
      <p:sp>
        <p:nvSpPr>
          <p:cNvPr id="3" name="Rectangle 2">
            <a:extLst>
              <a:ext uri="{FF2B5EF4-FFF2-40B4-BE49-F238E27FC236}">
                <a16:creationId xmlns:a16="http://schemas.microsoft.com/office/drawing/2014/main" id="{E513EECA-66B0-2176-140D-379D164EB430}"/>
              </a:ext>
            </a:extLst>
          </p:cNvPr>
          <p:cNvSpPr>
            <a:spLocks/>
          </p:cNvSpPr>
          <p:nvPr/>
        </p:nvSpPr>
        <p:spPr>
          <a:xfrm>
            <a:off x="0" y="0"/>
            <a:ext cx="12192000" cy="900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Graphic 3">
            <a:extLst>
              <a:ext uri="{FF2B5EF4-FFF2-40B4-BE49-F238E27FC236}">
                <a16:creationId xmlns:a16="http://schemas.microsoft.com/office/drawing/2014/main" id="{3AB70230-0F5E-FA18-B825-808591AECD5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0000" y="238619"/>
            <a:ext cx="2414019" cy="450000"/>
          </a:xfrm>
          <a:prstGeom prst="rect">
            <a:avLst/>
          </a:prstGeom>
        </p:spPr>
      </p:pic>
      <p:cxnSp>
        <p:nvCxnSpPr>
          <p:cNvPr id="7" name="Straight Connector 6">
            <a:extLst>
              <a:ext uri="{FF2B5EF4-FFF2-40B4-BE49-F238E27FC236}">
                <a16:creationId xmlns:a16="http://schemas.microsoft.com/office/drawing/2014/main" id="{C06C6D33-6D39-1A74-242F-971569D84461}"/>
              </a:ext>
            </a:extLst>
          </p:cNvPr>
          <p:cNvCxnSpPr/>
          <p:nvPr/>
        </p:nvCxnSpPr>
        <p:spPr>
          <a:xfrm>
            <a:off x="0" y="6407150"/>
            <a:ext cx="12192000" cy="0"/>
          </a:xfrm>
          <a:prstGeom prst="line">
            <a:avLst/>
          </a:prstGeom>
          <a:ln w="254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62192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7EBAE-C9F1-4D38-4665-702F112DC84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8C85147-0C12-DB2B-0A8D-C959443173B6}"/>
              </a:ext>
            </a:extLst>
          </p:cNvPr>
          <p:cNvSpPr>
            <a:spLocks noGrp="1"/>
          </p:cNvSpPr>
          <p:nvPr>
            <p:ph idx="1"/>
          </p:nvPr>
        </p:nvSpPr>
        <p:spPr>
          <a:xfrm>
            <a:off x="460552" y="1800000"/>
            <a:ext cx="11291887" cy="4158000"/>
          </a:xfrm>
        </p:spPr>
        <p:txBody>
          <a:bodyPr/>
          <a:lstStyle>
            <a:lvl1pPr>
              <a:lnSpc>
                <a:spcPct val="125000"/>
              </a:lnSpc>
              <a:defRPr/>
            </a:lvl1pPr>
            <a:lvl2pPr>
              <a:lnSpc>
                <a:spcPct val="125000"/>
              </a:lnSpc>
              <a:defRPr/>
            </a:lvl2pPr>
            <a:lvl3pPr>
              <a:lnSpc>
                <a:spcPct val="125000"/>
              </a:lnSpc>
              <a:defRPr/>
            </a:lvl3pPr>
            <a:lvl4pPr>
              <a:lnSpc>
                <a:spcPct val="125000"/>
              </a:lnSpc>
              <a:defRPr/>
            </a:lvl4pPr>
            <a:lvl5pPr>
              <a:lnSpc>
                <a:spcPct val="125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0B4B11F0-54F8-C7BA-07C3-B1556B22FB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B98812-E522-D7AB-E4E9-793127AE7A13}"/>
              </a:ext>
            </a:extLst>
          </p:cNvPr>
          <p:cNvSpPr>
            <a:spLocks noGrp="1"/>
          </p:cNvSpPr>
          <p:nvPr>
            <p:ph type="sldNum" sz="quarter" idx="12"/>
          </p:nvPr>
        </p:nvSpPr>
        <p:spPr/>
        <p:txBody>
          <a:bodyPr/>
          <a:lstStyle/>
          <a:p>
            <a:fld id="{B3E60FE0-F6B6-4CC0-BEDD-BF876E3C1A60}" type="slidenum">
              <a:rPr lang="en-GB" smtClean="0"/>
              <a:t>‹#›</a:t>
            </a:fld>
            <a:endParaRPr lang="en-GB"/>
          </a:p>
        </p:txBody>
      </p:sp>
    </p:spTree>
    <p:extLst>
      <p:ext uri="{BB962C8B-B14F-4D97-AF65-F5344CB8AC3E}">
        <p14:creationId xmlns:p14="http://schemas.microsoft.com/office/powerpoint/2010/main" val="36878545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58C55-84E0-0B39-60EF-64EF4DBB4CD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6F0E9AB-00BE-B096-4427-1E71C844B697}"/>
              </a:ext>
            </a:extLst>
          </p:cNvPr>
          <p:cNvSpPr>
            <a:spLocks noGrp="1"/>
          </p:cNvSpPr>
          <p:nvPr>
            <p:ph sz="half" idx="1"/>
          </p:nvPr>
        </p:nvSpPr>
        <p:spPr>
          <a:xfrm>
            <a:off x="460553" y="1800000"/>
            <a:ext cx="5410022" cy="4157999"/>
          </a:xfrm>
        </p:spPr>
        <p:txBody>
          <a:bodyPr/>
          <a:lstStyle>
            <a:lvl1pPr>
              <a:lnSpc>
                <a:spcPts val="3000"/>
              </a:lnSpc>
              <a:defRPr/>
            </a:lvl1pPr>
            <a:lvl2pPr>
              <a:lnSpc>
                <a:spcPts val="3000"/>
              </a:lnSpc>
              <a:defRPr/>
            </a:lvl2pPr>
            <a:lvl3pPr>
              <a:lnSpc>
                <a:spcPts val="3000"/>
              </a:lnSpc>
              <a:defRPr/>
            </a:lvl3pPr>
            <a:lvl4pPr>
              <a:lnSpc>
                <a:spcPts val="3000"/>
              </a:lnSpc>
              <a:defRPr/>
            </a:lvl4pPr>
            <a:lvl5pPr>
              <a:lnSpc>
                <a:spcPts val="3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59DE7C1E-1E4E-054E-6E9E-6AA6B0C225C1}"/>
              </a:ext>
            </a:extLst>
          </p:cNvPr>
          <p:cNvSpPr>
            <a:spLocks noGrp="1"/>
          </p:cNvSpPr>
          <p:nvPr>
            <p:ph sz="half" idx="2"/>
          </p:nvPr>
        </p:nvSpPr>
        <p:spPr>
          <a:xfrm>
            <a:off x="6321425" y="1800000"/>
            <a:ext cx="5421309" cy="4158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a:extLst>
              <a:ext uri="{FF2B5EF4-FFF2-40B4-BE49-F238E27FC236}">
                <a16:creationId xmlns:a16="http://schemas.microsoft.com/office/drawing/2014/main" id="{8FBDEF4E-71EF-147B-C47D-85CC0783AB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FACDF0-1C9C-DFBA-352C-D6BC13131187}"/>
              </a:ext>
            </a:extLst>
          </p:cNvPr>
          <p:cNvSpPr>
            <a:spLocks noGrp="1"/>
          </p:cNvSpPr>
          <p:nvPr>
            <p:ph type="sldNum" sz="quarter" idx="12"/>
          </p:nvPr>
        </p:nvSpPr>
        <p:spPr/>
        <p:txBody>
          <a:bodyPr/>
          <a:lstStyle/>
          <a:p>
            <a:fld id="{B3E60FE0-F6B6-4CC0-BEDD-BF876E3C1A60}" type="slidenum">
              <a:rPr lang="en-GB" smtClean="0"/>
              <a:t>‹#›</a:t>
            </a:fld>
            <a:endParaRPr lang="en-GB"/>
          </a:p>
        </p:txBody>
      </p:sp>
    </p:spTree>
    <p:extLst>
      <p:ext uri="{BB962C8B-B14F-4D97-AF65-F5344CB8AC3E}">
        <p14:creationId xmlns:p14="http://schemas.microsoft.com/office/powerpoint/2010/main" val="361719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71729-695A-6CA1-EEED-FE8D0D743E58}"/>
              </a:ext>
            </a:extLst>
          </p:cNvPr>
          <p:cNvSpPr>
            <a:spLocks noGrp="1"/>
          </p:cNvSpPr>
          <p:nvPr>
            <p:ph type="ctrTitle"/>
          </p:nvPr>
        </p:nvSpPr>
        <p:spPr>
          <a:xfrm>
            <a:off x="891823" y="2100266"/>
            <a:ext cx="4970575" cy="1440000"/>
          </a:xfrm>
          <a:noFill/>
        </p:spPr>
        <p:txBody>
          <a:bodyPr lIns="0" rIns="0" anchor="b"/>
          <a:lstStyle>
            <a:lvl1pPr algn="l">
              <a:lnSpc>
                <a:spcPct val="125000"/>
              </a:lnSpc>
              <a:defRPr sz="4000" b="1">
                <a:solidFill>
                  <a:schemeClr val="accent1"/>
                </a:solidFill>
              </a:defRPr>
            </a:lvl1pPr>
          </a:lstStyle>
          <a:p>
            <a:r>
              <a:rPr lang="en-GB"/>
              <a:t>Click to edit Master title style</a:t>
            </a:r>
          </a:p>
        </p:txBody>
      </p:sp>
      <p:sp>
        <p:nvSpPr>
          <p:cNvPr id="3" name="Subtitle 2">
            <a:extLst>
              <a:ext uri="{FF2B5EF4-FFF2-40B4-BE49-F238E27FC236}">
                <a16:creationId xmlns:a16="http://schemas.microsoft.com/office/drawing/2014/main" id="{29386679-5EBF-8802-A89C-67A4A4DFCFE9}"/>
              </a:ext>
            </a:extLst>
          </p:cNvPr>
          <p:cNvSpPr>
            <a:spLocks noGrp="1"/>
          </p:cNvSpPr>
          <p:nvPr>
            <p:ph type="subTitle" idx="1"/>
          </p:nvPr>
        </p:nvSpPr>
        <p:spPr>
          <a:xfrm>
            <a:off x="891823" y="3688645"/>
            <a:ext cx="4970575" cy="1440000"/>
          </a:xfrm>
        </p:spPr>
        <p:txBody>
          <a:bodyPr tIns="0" bIns="0"/>
          <a:lstStyle>
            <a:lvl1pPr marL="0" indent="0" algn="l">
              <a:lnSpc>
                <a:spcPct val="125000"/>
              </a:lnSpc>
              <a:spcBef>
                <a:spcPts val="0"/>
              </a:spcBef>
              <a:buNone/>
              <a:defRPr sz="40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EDBC683B-31C4-AE06-E327-C2A40C97910A}"/>
              </a:ext>
            </a:extLst>
          </p:cNvPr>
          <p:cNvSpPr>
            <a:spLocks noGrp="1"/>
          </p:cNvSpPr>
          <p:nvPr>
            <p:ph type="dt" sz="half" idx="10"/>
          </p:nvPr>
        </p:nvSpPr>
        <p:spPr>
          <a:xfrm>
            <a:off x="899999" y="6250190"/>
            <a:ext cx="4970575" cy="365125"/>
          </a:xfrm>
        </p:spPr>
        <p:txBody>
          <a:bodyPr lIns="0" tIns="0" rIns="0" bIns="0"/>
          <a:lstStyle>
            <a:lvl1pPr>
              <a:defRPr sz="2000">
                <a:solidFill>
                  <a:schemeClr val="accent1"/>
                </a:solidFill>
              </a:defRPr>
            </a:lvl1pPr>
          </a:lstStyle>
          <a:p>
            <a:endParaRPr lang="en-GB"/>
          </a:p>
        </p:txBody>
      </p:sp>
      <p:cxnSp>
        <p:nvCxnSpPr>
          <p:cNvPr id="20" name="Straight Connector 19">
            <a:extLst>
              <a:ext uri="{FF2B5EF4-FFF2-40B4-BE49-F238E27FC236}">
                <a16:creationId xmlns:a16="http://schemas.microsoft.com/office/drawing/2014/main" id="{C820D735-259D-1C13-5D24-BB1EA85154CA}"/>
              </a:ext>
            </a:extLst>
          </p:cNvPr>
          <p:cNvCxnSpPr>
            <a:cxnSpLocks/>
          </p:cNvCxnSpPr>
          <p:nvPr/>
        </p:nvCxnSpPr>
        <p:spPr>
          <a:xfrm>
            <a:off x="449263" y="1478153"/>
            <a:ext cx="5870575"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sp>
        <p:nvSpPr>
          <p:cNvPr id="15" name="Picture Placeholder 14">
            <a:extLst>
              <a:ext uri="{FF2B5EF4-FFF2-40B4-BE49-F238E27FC236}">
                <a16:creationId xmlns:a16="http://schemas.microsoft.com/office/drawing/2014/main" id="{E9E3E3B5-0D51-9E11-A451-88179CCD6668}"/>
              </a:ext>
            </a:extLst>
          </p:cNvPr>
          <p:cNvSpPr>
            <a:spLocks noGrp="1"/>
          </p:cNvSpPr>
          <p:nvPr>
            <p:ph type="pic" sz="quarter" idx="11"/>
          </p:nvPr>
        </p:nvSpPr>
        <p:spPr>
          <a:xfrm>
            <a:off x="6777600" y="0"/>
            <a:ext cx="5414400" cy="6858000"/>
          </a:xfrm>
          <a:solidFill>
            <a:srgbClr val="EFF1F3"/>
          </a:solidFill>
        </p:spPr>
        <p:txBody>
          <a:bodyPr/>
          <a:lstStyle>
            <a:lvl1pPr>
              <a:defRPr>
                <a:solidFill>
                  <a:schemeClr val="accent1"/>
                </a:solidFill>
              </a:defRPr>
            </a:lvl1pPr>
          </a:lstStyle>
          <a:p>
            <a:r>
              <a:rPr lang="en-GB"/>
              <a:t>Click icon to add picture</a:t>
            </a:r>
          </a:p>
        </p:txBody>
      </p:sp>
      <p:pic>
        <p:nvPicPr>
          <p:cNvPr id="5" name="Graphic 4">
            <a:extLst>
              <a:ext uri="{FF2B5EF4-FFF2-40B4-BE49-F238E27FC236}">
                <a16:creationId xmlns:a16="http://schemas.microsoft.com/office/drawing/2014/main" id="{7EB40B10-B797-3A01-B5F0-BB7DE6A565D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8487" y="427517"/>
            <a:ext cx="3862430" cy="720000"/>
          </a:xfrm>
          <a:prstGeom prst="rect">
            <a:avLst/>
          </a:prstGeom>
        </p:spPr>
      </p:pic>
    </p:spTree>
    <p:extLst>
      <p:ext uri="{BB962C8B-B14F-4D97-AF65-F5344CB8AC3E}">
        <p14:creationId xmlns:p14="http://schemas.microsoft.com/office/powerpoint/2010/main" val="937389907"/>
      </p:ext>
    </p:extLst>
  </p:cSld>
  <p:clrMapOvr>
    <a:masterClrMapping/>
  </p:clrMapOvr>
  <p:extLst>
    <p:ext uri="{DCECCB84-F9BA-43D5-87BE-67443E8EF086}">
      <p15:sldGuideLst xmlns:p15="http://schemas.microsoft.com/office/powerpoint/2012/main">
        <p15:guide id="1" orient="horz" pos="2160">
          <p15:clr>
            <a:srgbClr val="FBAE40"/>
          </p15:clr>
        </p15:guide>
        <p15:guide id="2" pos="56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7EBAE-C9F1-4D38-4665-702F112DC84E}"/>
              </a:ext>
            </a:extLst>
          </p:cNvPr>
          <p:cNvSpPr>
            <a:spLocks noGrp="1"/>
          </p:cNvSpPr>
          <p:nvPr>
            <p:ph type="title" hasCustomPrompt="1"/>
          </p:nvPr>
        </p:nvSpPr>
        <p:spPr>
          <a:xfrm>
            <a:off x="-1" y="900000"/>
            <a:ext cx="2935289" cy="900000"/>
          </a:xfrm>
          <a:solidFill>
            <a:srgbClr val="DFE3E7"/>
          </a:solidFill>
        </p:spPr>
        <p:txBody>
          <a:bodyPr lIns="450000" rIns="180000"/>
          <a:lstStyle>
            <a:lvl1pPr>
              <a:defRPr/>
            </a:lvl1pPr>
          </a:lstStyle>
          <a:p>
            <a:r>
              <a:rPr lang="en-GB"/>
              <a:t>Agenda</a:t>
            </a:r>
          </a:p>
        </p:txBody>
      </p:sp>
      <p:sp>
        <p:nvSpPr>
          <p:cNvPr id="5" name="Footer Placeholder 4">
            <a:extLst>
              <a:ext uri="{FF2B5EF4-FFF2-40B4-BE49-F238E27FC236}">
                <a16:creationId xmlns:a16="http://schemas.microsoft.com/office/drawing/2014/main" id="{0B4B11F0-54F8-C7BA-07C3-B1556B22FB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B98812-E522-D7AB-E4E9-793127AE7A13}"/>
              </a:ext>
            </a:extLst>
          </p:cNvPr>
          <p:cNvSpPr>
            <a:spLocks noGrp="1"/>
          </p:cNvSpPr>
          <p:nvPr>
            <p:ph type="sldNum" sz="quarter" idx="12"/>
          </p:nvPr>
        </p:nvSpPr>
        <p:spPr/>
        <p:txBody>
          <a:bodyPr/>
          <a:lstStyle/>
          <a:p>
            <a:fld id="{B3E60FE0-F6B6-4CC0-BEDD-BF876E3C1A60}" type="slidenum">
              <a:rPr lang="en-GB" smtClean="0"/>
              <a:t>‹#›</a:t>
            </a:fld>
            <a:endParaRPr lang="en-GB"/>
          </a:p>
        </p:txBody>
      </p:sp>
      <p:sp>
        <p:nvSpPr>
          <p:cNvPr id="7" name="Text Placeholder 6">
            <a:extLst>
              <a:ext uri="{FF2B5EF4-FFF2-40B4-BE49-F238E27FC236}">
                <a16:creationId xmlns:a16="http://schemas.microsoft.com/office/drawing/2014/main" id="{3BC676D0-6177-D7A6-EAA2-9F8259905F79}"/>
              </a:ext>
            </a:extLst>
          </p:cNvPr>
          <p:cNvSpPr>
            <a:spLocks noGrp="1"/>
          </p:cNvSpPr>
          <p:nvPr>
            <p:ph type="body" sz="quarter" idx="13"/>
          </p:nvPr>
        </p:nvSpPr>
        <p:spPr>
          <a:xfrm>
            <a:off x="0" y="1795463"/>
            <a:ext cx="2935288" cy="4611687"/>
          </a:xfrm>
          <a:solidFill>
            <a:srgbClr val="DFE3E7"/>
          </a:solidFill>
        </p:spPr>
        <p:txBody>
          <a:bodyPr lIns="450000" rIns="180000"/>
          <a:lstStyle>
            <a:lvl1pPr>
              <a:lnSpc>
                <a:spcPct val="125000"/>
              </a:lnSpc>
              <a:defRPr/>
            </a:lvl1pPr>
            <a:lvl2pPr>
              <a:lnSpc>
                <a:spcPct val="125000"/>
              </a:lnSpc>
              <a:spcAft>
                <a:spcPts val="1200"/>
              </a:spcAft>
              <a:defRPr/>
            </a:lvl2pPr>
            <a:lvl3pPr>
              <a:lnSpc>
                <a:spcPct val="125000"/>
              </a:lnSpc>
              <a:defRPr/>
            </a:lvl3pPr>
            <a:lvl4pPr>
              <a:lnSpc>
                <a:spcPct val="125000"/>
              </a:lnSpc>
              <a:defRPr/>
            </a:lvl4pPr>
            <a:lvl5pPr>
              <a:lnSpc>
                <a:spcPct val="125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Table Placeholder 8">
            <a:extLst>
              <a:ext uri="{FF2B5EF4-FFF2-40B4-BE49-F238E27FC236}">
                <a16:creationId xmlns:a16="http://schemas.microsoft.com/office/drawing/2014/main" id="{45D35700-B1D2-DBBE-CE6A-2BCE9DEB1FD7}"/>
              </a:ext>
            </a:extLst>
          </p:cNvPr>
          <p:cNvSpPr>
            <a:spLocks noGrp="1"/>
          </p:cNvSpPr>
          <p:nvPr>
            <p:ph type="tbl" sz="quarter" idx="14"/>
          </p:nvPr>
        </p:nvSpPr>
        <p:spPr>
          <a:xfrm>
            <a:off x="3384550" y="1207383"/>
            <a:ext cx="8358188" cy="4748918"/>
          </a:xfrm>
        </p:spPr>
        <p:txBody>
          <a:bodyPr/>
          <a:lstStyle/>
          <a:p>
            <a:r>
              <a:rPr lang="en-GB"/>
              <a:t>Click icon to add table</a:t>
            </a:r>
          </a:p>
        </p:txBody>
      </p:sp>
      <p:sp>
        <p:nvSpPr>
          <p:cNvPr id="10" name="Rectangle 9">
            <a:extLst>
              <a:ext uri="{FF2B5EF4-FFF2-40B4-BE49-F238E27FC236}">
                <a16:creationId xmlns:a16="http://schemas.microsoft.com/office/drawing/2014/main" id="{DF0A25D0-1AE8-C0A3-4799-3A36EA4CA5F6}"/>
              </a:ext>
            </a:extLst>
          </p:cNvPr>
          <p:cNvSpPr>
            <a:spLocks/>
          </p:cNvSpPr>
          <p:nvPr/>
        </p:nvSpPr>
        <p:spPr>
          <a:xfrm>
            <a:off x="0" y="0"/>
            <a:ext cx="12192000" cy="900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a:extLst>
              <a:ext uri="{FF2B5EF4-FFF2-40B4-BE49-F238E27FC236}">
                <a16:creationId xmlns:a16="http://schemas.microsoft.com/office/drawing/2014/main" id="{6F2CF0E5-420C-88B0-695E-F9648ACB293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0000" y="238619"/>
            <a:ext cx="2414019" cy="450000"/>
          </a:xfrm>
          <a:prstGeom prst="rect">
            <a:avLst/>
          </a:prstGeom>
        </p:spPr>
      </p:pic>
      <p:cxnSp>
        <p:nvCxnSpPr>
          <p:cNvPr id="12" name="Straight Connector 11">
            <a:extLst>
              <a:ext uri="{FF2B5EF4-FFF2-40B4-BE49-F238E27FC236}">
                <a16:creationId xmlns:a16="http://schemas.microsoft.com/office/drawing/2014/main" id="{4FF234C6-381E-79B5-AD8B-6D59E49800BA}"/>
              </a:ext>
            </a:extLst>
          </p:cNvPr>
          <p:cNvCxnSpPr/>
          <p:nvPr/>
        </p:nvCxnSpPr>
        <p:spPr>
          <a:xfrm>
            <a:off x="0" y="6407150"/>
            <a:ext cx="12192000" cy="0"/>
          </a:xfrm>
          <a:prstGeom prst="line">
            <a:avLst/>
          </a:prstGeom>
          <a:ln w="254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0168002"/>
      </p:ext>
    </p:extLst>
  </p:cSld>
  <p:clrMapOvr>
    <a:masterClrMapping/>
  </p:clrMapOvr>
  <p:extLst>
    <p:ext uri="{DCECCB84-F9BA-43D5-87BE-67443E8EF086}">
      <p15:sldGuideLst xmlns:p15="http://schemas.microsoft.com/office/powerpoint/2012/main">
        <p15:guide id="1" orient="horz" pos="75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 column motif/imag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71FA1-B142-E220-7FA1-A24DD1879CE2}"/>
              </a:ext>
            </a:extLst>
          </p:cNvPr>
          <p:cNvSpPr>
            <a:spLocks noGrp="1"/>
          </p:cNvSpPr>
          <p:nvPr>
            <p:ph type="title"/>
          </p:nvPr>
        </p:nvSpPr>
        <p:spPr/>
        <p:txBody>
          <a:bodyPr/>
          <a:lstStyle/>
          <a:p>
            <a:r>
              <a:rPr lang="en-GB"/>
              <a:t>Click to edit Master title style</a:t>
            </a:r>
          </a:p>
        </p:txBody>
      </p:sp>
      <p:sp>
        <p:nvSpPr>
          <p:cNvPr id="4" name="Footer Placeholder 3">
            <a:extLst>
              <a:ext uri="{FF2B5EF4-FFF2-40B4-BE49-F238E27FC236}">
                <a16:creationId xmlns:a16="http://schemas.microsoft.com/office/drawing/2014/main" id="{31596E11-C42D-8C4C-AA52-8710A991466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23BE7D6-13B8-20AA-8E34-2E315869158B}"/>
              </a:ext>
            </a:extLst>
          </p:cNvPr>
          <p:cNvSpPr>
            <a:spLocks noGrp="1"/>
          </p:cNvSpPr>
          <p:nvPr>
            <p:ph type="sldNum" sz="quarter" idx="12"/>
          </p:nvPr>
        </p:nvSpPr>
        <p:spPr/>
        <p:txBody>
          <a:bodyPr/>
          <a:lstStyle/>
          <a:p>
            <a:fld id="{B3E60FE0-F6B6-4CC0-BEDD-BF876E3C1A60}" type="slidenum">
              <a:rPr lang="en-GB" smtClean="0"/>
              <a:t>‹#›</a:t>
            </a:fld>
            <a:endParaRPr lang="en-GB"/>
          </a:p>
        </p:txBody>
      </p:sp>
      <p:sp>
        <p:nvSpPr>
          <p:cNvPr id="7" name="Picture Placeholder 6">
            <a:extLst>
              <a:ext uri="{FF2B5EF4-FFF2-40B4-BE49-F238E27FC236}">
                <a16:creationId xmlns:a16="http://schemas.microsoft.com/office/drawing/2014/main" id="{717ACC50-FEDC-0D21-B8A4-74FF9CF58C5D}"/>
              </a:ext>
            </a:extLst>
          </p:cNvPr>
          <p:cNvSpPr>
            <a:spLocks noGrp="1"/>
          </p:cNvSpPr>
          <p:nvPr>
            <p:ph type="pic" sz="quarter" idx="13"/>
          </p:nvPr>
        </p:nvSpPr>
        <p:spPr>
          <a:xfrm>
            <a:off x="5386155" y="2109173"/>
            <a:ext cx="1440000" cy="1440000"/>
          </a:xfrm>
          <a:prstGeom prst="ellipse">
            <a:avLst/>
          </a:prstGeom>
          <a:solidFill>
            <a:srgbClr val="DFE3E7"/>
          </a:solidFill>
        </p:spPr>
        <p:txBody>
          <a:bodyPr/>
          <a:lstStyle>
            <a:lvl1pPr>
              <a:lnSpc>
                <a:spcPct val="125000"/>
              </a:lnSpc>
              <a:defRPr sz="1600"/>
            </a:lvl1pPr>
          </a:lstStyle>
          <a:p>
            <a:r>
              <a:rPr lang="en-GB"/>
              <a:t>Click icon to add picture</a:t>
            </a:r>
          </a:p>
        </p:txBody>
      </p:sp>
      <p:sp>
        <p:nvSpPr>
          <p:cNvPr id="9" name="Picture Placeholder 6">
            <a:extLst>
              <a:ext uri="{FF2B5EF4-FFF2-40B4-BE49-F238E27FC236}">
                <a16:creationId xmlns:a16="http://schemas.microsoft.com/office/drawing/2014/main" id="{FC1EEB5B-03C6-6EF2-12EF-E00D05F4A407}"/>
              </a:ext>
            </a:extLst>
          </p:cNvPr>
          <p:cNvSpPr>
            <a:spLocks noGrp="1"/>
          </p:cNvSpPr>
          <p:nvPr>
            <p:ph type="pic" sz="quarter" idx="14"/>
          </p:nvPr>
        </p:nvSpPr>
        <p:spPr>
          <a:xfrm>
            <a:off x="1529263" y="2109173"/>
            <a:ext cx="1440000" cy="1440000"/>
          </a:xfrm>
          <a:prstGeom prst="ellipse">
            <a:avLst/>
          </a:prstGeom>
          <a:solidFill>
            <a:srgbClr val="DFE3E7"/>
          </a:solidFill>
        </p:spPr>
        <p:txBody>
          <a:bodyPr/>
          <a:lstStyle>
            <a:lvl1pPr>
              <a:lnSpc>
                <a:spcPct val="125000"/>
              </a:lnSpc>
              <a:defRPr sz="1600"/>
            </a:lvl1pPr>
          </a:lstStyle>
          <a:p>
            <a:r>
              <a:rPr lang="en-GB"/>
              <a:t>Click icon to add picture</a:t>
            </a:r>
          </a:p>
        </p:txBody>
      </p:sp>
      <p:sp>
        <p:nvSpPr>
          <p:cNvPr id="11" name="Picture Placeholder 6">
            <a:extLst>
              <a:ext uri="{FF2B5EF4-FFF2-40B4-BE49-F238E27FC236}">
                <a16:creationId xmlns:a16="http://schemas.microsoft.com/office/drawing/2014/main" id="{7F5808C0-2C76-6F83-6535-7858C9035554}"/>
              </a:ext>
            </a:extLst>
          </p:cNvPr>
          <p:cNvSpPr>
            <a:spLocks noGrp="1"/>
          </p:cNvSpPr>
          <p:nvPr>
            <p:ph type="pic" sz="quarter" idx="15"/>
          </p:nvPr>
        </p:nvSpPr>
        <p:spPr>
          <a:xfrm>
            <a:off x="9243047" y="2109173"/>
            <a:ext cx="1440000" cy="1440000"/>
          </a:xfrm>
          <a:prstGeom prst="ellipse">
            <a:avLst/>
          </a:prstGeom>
          <a:solidFill>
            <a:srgbClr val="DFE3E7"/>
          </a:solidFill>
        </p:spPr>
        <p:txBody>
          <a:bodyPr/>
          <a:lstStyle>
            <a:lvl1pPr>
              <a:lnSpc>
                <a:spcPct val="125000"/>
              </a:lnSpc>
              <a:defRPr sz="1600"/>
            </a:lvl1pPr>
          </a:lstStyle>
          <a:p>
            <a:r>
              <a:rPr lang="en-GB"/>
              <a:t>Click icon to add picture</a:t>
            </a:r>
          </a:p>
        </p:txBody>
      </p:sp>
      <p:sp>
        <p:nvSpPr>
          <p:cNvPr id="13" name="Text Placeholder 12">
            <a:extLst>
              <a:ext uri="{FF2B5EF4-FFF2-40B4-BE49-F238E27FC236}">
                <a16:creationId xmlns:a16="http://schemas.microsoft.com/office/drawing/2014/main" id="{E6D9243D-9311-B72D-164A-9EBE43DAFE3C}"/>
              </a:ext>
            </a:extLst>
          </p:cNvPr>
          <p:cNvSpPr>
            <a:spLocks noGrp="1"/>
          </p:cNvSpPr>
          <p:nvPr>
            <p:ph type="body" sz="quarter" idx="16"/>
          </p:nvPr>
        </p:nvSpPr>
        <p:spPr>
          <a:xfrm>
            <a:off x="460986" y="3704492"/>
            <a:ext cx="3600000" cy="2461358"/>
          </a:xfrm>
        </p:spPr>
        <p:txBody>
          <a:bodyPr/>
          <a:lstStyle>
            <a:lvl1pPr>
              <a:lnSpc>
                <a:spcPct val="125000"/>
              </a:lnSpc>
              <a:defRPr sz="1600"/>
            </a:lvl1pPr>
            <a:lvl2pPr>
              <a:lnSpc>
                <a:spcPct val="125000"/>
              </a:lnSpc>
              <a:spcAft>
                <a:spcPts val="400"/>
              </a:spcAft>
              <a:defRPr sz="1600"/>
            </a:lvl2pPr>
            <a:lvl3pPr>
              <a:lnSpc>
                <a:spcPct val="125000"/>
              </a:lnSpc>
              <a:spcAft>
                <a:spcPts val="400"/>
              </a:spcAft>
              <a:defRPr sz="1600"/>
            </a:lvl3pPr>
            <a:lvl4pPr>
              <a:lnSpc>
                <a:spcPct val="125000"/>
              </a:lnSpc>
              <a:spcAft>
                <a:spcPts val="400"/>
              </a:spcAft>
              <a:defRPr sz="1600"/>
            </a:lvl4pPr>
            <a:lvl5pPr>
              <a:lnSpc>
                <a:spcPct val="125000"/>
              </a:lnSpc>
              <a:spcAft>
                <a:spcPts val="400"/>
              </a:spcAft>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4" name="Text Placeholder 12">
            <a:extLst>
              <a:ext uri="{FF2B5EF4-FFF2-40B4-BE49-F238E27FC236}">
                <a16:creationId xmlns:a16="http://schemas.microsoft.com/office/drawing/2014/main" id="{BB6DF89B-FCA7-9BC0-6FD7-B1475B20F935}"/>
              </a:ext>
            </a:extLst>
          </p:cNvPr>
          <p:cNvSpPr>
            <a:spLocks noGrp="1"/>
          </p:cNvSpPr>
          <p:nvPr>
            <p:ph type="body" sz="quarter" idx="17"/>
          </p:nvPr>
        </p:nvSpPr>
        <p:spPr>
          <a:xfrm>
            <a:off x="4306155" y="3704492"/>
            <a:ext cx="3600000" cy="2461358"/>
          </a:xfrm>
        </p:spPr>
        <p:txBody>
          <a:bodyPr/>
          <a:lstStyle>
            <a:lvl1pPr>
              <a:lnSpc>
                <a:spcPct val="125000"/>
              </a:lnSpc>
              <a:defRPr sz="1600"/>
            </a:lvl1pPr>
            <a:lvl2pPr>
              <a:lnSpc>
                <a:spcPct val="125000"/>
              </a:lnSpc>
              <a:spcAft>
                <a:spcPts val="400"/>
              </a:spcAft>
              <a:defRPr sz="1600"/>
            </a:lvl2pPr>
            <a:lvl3pPr>
              <a:lnSpc>
                <a:spcPct val="125000"/>
              </a:lnSpc>
              <a:spcAft>
                <a:spcPts val="400"/>
              </a:spcAft>
              <a:defRPr sz="1600"/>
            </a:lvl3pPr>
            <a:lvl4pPr>
              <a:lnSpc>
                <a:spcPct val="125000"/>
              </a:lnSpc>
              <a:spcAft>
                <a:spcPts val="400"/>
              </a:spcAft>
              <a:defRPr sz="1600"/>
            </a:lvl4pPr>
            <a:lvl5pPr>
              <a:lnSpc>
                <a:spcPct val="125000"/>
              </a:lnSpc>
              <a:spcAft>
                <a:spcPts val="400"/>
              </a:spcAft>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 name="Text Placeholder 12">
            <a:extLst>
              <a:ext uri="{FF2B5EF4-FFF2-40B4-BE49-F238E27FC236}">
                <a16:creationId xmlns:a16="http://schemas.microsoft.com/office/drawing/2014/main" id="{30D15C6C-D961-200A-127B-B3641C87174E}"/>
              </a:ext>
            </a:extLst>
          </p:cNvPr>
          <p:cNvSpPr>
            <a:spLocks noGrp="1"/>
          </p:cNvSpPr>
          <p:nvPr>
            <p:ph type="body" sz="quarter" idx="18"/>
          </p:nvPr>
        </p:nvSpPr>
        <p:spPr>
          <a:xfrm>
            <a:off x="8151324" y="3704492"/>
            <a:ext cx="3600000" cy="2461358"/>
          </a:xfrm>
        </p:spPr>
        <p:txBody>
          <a:bodyPr/>
          <a:lstStyle>
            <a:lvl1pPr>
              <a:lnSpc>
                <a:spcPct val="125000"/>
              </a:lnSpc>
              <a:defRPr sz="1600"/>
            </a:lvl1pPr>
            <a:lvl2pPr>
              <a:lnSpc>
                <a:spcPct val="125000"/>
              </a:lnSpc>
              <a:spcAft>
                <a:spcPts val="400"/>
              </a:spcAft>
              <a:defRPr sz="1600"/>
            </a:lvl2pPr>
            <a:lvl3pPr>
              <a:lnSpc>
                <a:spcPct val="125000"/>
              </a:lnSpc>
              <a:spcAft>
                <a:spcPts val="400"/>
              </a:spcAft>
              <a:defRPr sz="1600"/>
            </a:lvl3pPr>
            <a:lvl4pPr>
              <a:lnSpc>
                <a:spcPct val="125000"/>
              </a:lnSpc>
              <a:spcAft>
                <a:spcPts val="400"/>
              </a:spcAft>
              <a:defRPr sz="1600"/>
            </a:lvl4pPr>
            <a:lvl5pPr>
              <a:lnSpc>
                <a:spcPct val="125000"/>
              </a:lnSpc>
              <a:spcAft>
                <a:spcPts val="400"/>
              </a:spcAft>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5534738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4 column motif/imag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71FA1-B142-E220-7FA1-A24DD1879CE2}"/>
              </a:ext>
            </a:extLst>
          </p:cNvPr>
          <p:cNvSpPr>
            <a:spLocks noGrp="1"/>
          </p:cNvSpPr>
          <p:nvPr>
            <p:ph type="title"/>
          </p:nvPr>
        </p:nvSpPr>
        <p:spPr/>
        <p:txBody>
          <a:bodyPr/>
          <a:lstStyle/>
          <a:p>
            <a:r>
              <a:rPr lang="en-GB"/>
              <a:t>Click to edit Master title style</a:t>
            </a:r>
          </a:p>
        </p:txBody>
      </p:sp>
      <p:sp>
        <p:nvSpPr>
          <p:cNvPr id="4" name="Footer Placeholder 3">
            <a:extLst>
              <a:ext uri="{FF2B5EF4-FFF2-40B4-BE49-F238E27FC236}">
                <a16:creationId xmlns:a16="http://schemas.microsoft.com/office/drawing/2014/main" id="{31596E11-C42D-8C4C-AA52-8710A991466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23BE7D6-13B8-20AA-8E34-2E315869158B}"/>
              </a:ext>
            </a:extLst>
          </p:cNvPr>
          <p:cNvSpPr>
            <a:spLocks noGrp="1"/>
          </p:cNvSpPr>
          <p:nvPr>
            <p:ph type="sldNum" sz="quarter" idx="12"/>
          </p:nvPr>
        </p:nvSpPr>
        <p:spPr/>
        <p:txBody>
          <a:bodyPr/>
          <a:lstStyle/>
          <a:p>
            <a:fld id="{B3E60FE0-F6B6-4CC0-BEDD-BF876E3C1A60}" type="slidenum">
              <a:rPr lang="en-GB" smtClean="0"/>
              <a:t>‹#›</a:t>
            </a:fld>
            <a:endParaRPr lang="en-GB"/>
          </a:p>
        </p:txBody>
      </p:sp>
      <p:sp>
        <p:nvSpPr>
          <p:cNvPr id="7" name="Picture Placeholder 6">
            <a:extLst>
              <a:ext uri="{FF2B5EF4-FFF2-40B4-BE49-F238E27FC236}">
                <a16:creationId xmlns:a16="http://schemas.microsoft.com/office/drawing/2014/main" id="{717ACC50-FEDC-0D21-B8A4-74FF9CF58C5D}"/>
              </a:ext>
            </a:extLst>
          </p:cNvPr>
          <p:cNvSpPr>
            <a:spLocks noGrp="1"/>
          </p:cNvSpPr>
          <p:nvPr>
            <p:ph type="pic" sz="quarter" idx="13"/>
          </p:nvPr>
        </p:nvSpPr>
        <p:spPr>
          <a:xfrm>
            <a:off x="3913425" y="2109173"/>
            <a:ext cx="1440000" cy="1440000"/>
          </a:xfrm>
          <a:prstGeom prst="ellipse">
            <a:avLst/>
          </a:prstGeom>
          <a:solidFill>
            <a:srgbClr val="DFE3E7"/>
          </a:solidFill>
        </p:spPr>
        <p:txBody>
          <a:bodyPr/>
          <a:lstStyle>
            <a:lvl1pPr>
              <a:lnSpc>
                <a:spcPct val="125000"/>
              </a:lnSpc>
              <a:defRPr sz="1600"/>
            </a:lvl1pPr>
          </a:lstStyle>
          <a:p>
            <a:r>
              <a:rPr lang="en-GB"/>
              <a:t>Click icon to add picture</a:t>
            </a:r>
          </a:p>
        </p:txBody>
      </p:sp>
      <p:sp>
        <p:nvSpPr>
          <p:cNvPr id="9" name="Picture Placeholder 6">
            <a:extLst>
              <a:ext uri="{FF2B5EF4-FFF2-40B4-BE49-F238E27FC236}">
                <a16:creationId xmlns:a16="http://schemas.microsoft.com/office/drawing/2014/main" id="{FC1EEB5B-03C6-6EF2-12EF-E00D05F4A407}"/>
              </a:ext>
            </a:extLst>
          </p:cNvPr>
          <p:cNvSpPr>
            <a:spLocks noGrp="1"/>
          </p:cNvSpPr>
          <p:nvPr>
            <p:ph type="pic" sz="quarter" idx="14"/>
          </p:nvPr>
        </p:nvSpPr>
        <p:spPr>
          <a:xfrm>
            <a:off x="971678" y="2109173"/>
            <a:ext cx="1440000" cy="1440000"/>
          </a:xfrm>
          <a:prstGeom prst="ellipse">
            <a:avLst/>
          </a:prstGeom>
          <a:solidFill>
            <a:srgbClr val="DFE3E7"/>
          </a:solidFill>
        </p:spPr>
        <p:txBody>
          <a:bodyPr/>
          <a:lstStyle>
            <a:lvl1pPr>
              <a:lnSpc>
                <a:spcPct val="125000"/>
              </a:lnSpc>
              <a:defRPr sz="1600"/>
            </a:lvl1pPr>
          </a:lstStyle>
          <a:p>
            <a:r>
              <a:rPr lang="en-GB"/>
              <a:t>Click icon to add picture</a:t>
            </a:r>
          </a:p>
        </p:txBody>
      </p:sp>
      <p:sp>
        <p:nvSpPr>
          <p:cNvPr id="11" name="Picture Placeholder 6">
            <a:extLst>
              <a:ext uri="{FF2B5EF4-FFF2-40B4-BE49-F238E27FC236}">
                <a16:creationId xmlns:a16="http://schemas.microsoft.com/office/drawing/2014/main" id="{7F5808C0-2C76-6F83-6535-7858C9035554}"/>
              </a:ext>
            </a:extLst>
          </p:cNvPr>
          <p:cNvSpPr>
            <a:spLocks noGrp="1"/>
          </p:cNvSpPr>
          <p:nvPr>
            <p:ph type="pic" sz="quarter" idx="15"/>
          </p:nvPr>
        </p:nvSpPr>
        <p:spPr>
          <a:xfrm>
            <a:off x="6838577" y="2109173"/>
            <a:ext cx="1440000" cy="1440000"/>
          </a:xfrm>
          <a:prstGeom prst="ellipse">
            <a:avLst/>
          </a:prstGeom>
          <a:solidFill>
            <a:srgbClr val="DFE3E7"/>
          </a:solidFill>
        </p:spPr>
        <p:txBody>
          <a:bodyPr/>
          <a:lstStyle>
            <a:lvl1pPr>
              <a:lnSpc>
                <a:spcPct val="125000"/>
              </a:lnSpc>
              <a:defRPr sz="1600"/>
            </a:lvl1pPr>
          </a:lstStyle>
          <a:p>
            <a:r>
              <a:rPr lang="en-GB"/>
              <a:t>Click icon to add picture</a:t>
            </a:r>
          </a:p>
        </p:txBody>
      </p:sp>
      <p:sp>
        <p:nvSpPr>
          <p:cNvPr id="13" name="Text Placeholder 12">
            <a:extLst>
              <a:ext uri="{FF2B5EF4-FFF2-40B4-BE49-F238E27FC236}">
                <a16:creationId xmlns:a16="http://schemas.microsoft.com/office/drawing/2014/main" id="{E6D9243D-9311-B72D-164A-9EBE43DAFE3C}"/>
              </a:ext>
            </a:extLst>
          </p:cNvPr>
          <p:cNvSpPr>
            <a:spLocks noGrp="1"/>
          </p:cNvSpPr>
          <p:nvPr>
            <p:ph type="body" sz="quarter" idx="16"/>
          </p:nvPr>
        </p:nvSpPr>
        <p:spPr>
          <a:xfrm>
            <a:off x="454527" y="3704492"/>
            <a:ext cx="2474302" cy="2461358"/>
          </a:xfrm>
        </p:spPr>
        <p:txBody>
          <a:bodyPr/>
          <a:lstStyle>
            <a:lvl1pPr>
              <a:lnSpc>
                <a:spcPct val="125000"/>
              </a:lnSpc>
              <a:defRPr sz="1600"/>
            </a:lvl1pPr>
            <a:lvl2pPr>
              <a:lnSpc>
                <a:spcPct val="125000"/>
              </a:lnSpc>
              <a:spcAft>
                <a:spcPts val="400"/>
              </a:spcAft>
              <a:defRPr sz="1600"/>
            </a:lvl2pPr>
            <a:lvl3pPr>
              <a:lnSpc>
                <a:spcPct val="125000"/>
              </a:lnSpc>
              <a:spcAft>
                <a:spcPts val="400"/>
              </a:spcAft>
              <a:defRPr sz="1600"/>
            </a:lvl3pPr>
            <a:lvl4pPr>
              <a:lnSpc>
                <a:spcPct val="125000"/>
              </a:lnSpc>
              <a:spcAft>
                <a:spcPts val="400"/>
              </a:spcAft>
              <a:defRPr sz="1600"/>
            </a:lvl4pPr>
            <a:lvl5pPr>
              <a:lnSpc>
                <a:spcPct val="125000"/>
              </a:lnSpc>
              <a:spcAft>
                <a:spcPts val="400"/>
              </a:spcAft>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4" name="Text Placeholder 12">
            <a:extLst>
              <a:ext uri="{FF2B5EF4-FFF2-40B4-BE49-F238E27FC236}">
                <a16:creationId xmlns:a16="http://schemas.microsoft.com/office/drawing/2014/main" id="{BB6DF89B-FCA7-9BC0-6FD7-B1475B20F935}"/>
              </a:ext>
            </a:extLst>
          </p:cNvPr>
          <p:cNvSpPr>
            <a:spLocks noGrp="1"/>
          </p:cNvSpPr>
          <p:nvPr>
            <p:ph type="body" sz="quarter" idx="17"/>
          </p:nvPr>
        </p:nvSpPr>
        <p:spPr>
          <a:xfrm>
            <a:off x="3396274" y="3704492"/>
            <a:ext cx="2474302" cy="2461358"/>
          </a:xfrm>
        </p:spPr>
        <p:txBody>
          <a:bodyPr/>
          <a:lstStyle>
            <a:lvl1pPr>
              <a:lnSpc>
                <a:spcPct val="125000"/>
              </a:lnSpc>
              <a:defRPr sz="1600"/>
            </a:lvl1pPr>
            <a:lvl2pPr>
              <a:lnSpc>
                <a:spcPct val="125000"/>
              </a:lnSpc>
              <a:spcAft>
                <a:spcPts val="400"/>
              </a:spcAft>
              <a:defRPr sz="1600"/>
            </a:lvl2pPr>
            <a:lvl3pPr>
              <a:lnSpc>
                <a:spcPct val="125000"/>
              </a:lnSpc>
              <a:spcAft>
                <a:spcPts val="400"/>
              </a:spcAft>
              <a:defRPr sz="1600"/>
            </a:lvl3pPr>
            <a:lvl4pPr>
              <a:lnSpc>
                <a:spcPct val="125000"/>
              </a:lnSpc>
              <a:spcAft>
                <a:spcPts val="400"/>
              </a:spcAft>
              <a:defRPr sz="1600"/>
            </a:lvl4pPr>
            <a:lvl5pPr>
              <a:lnSpc>
                <a:spcPct val="125000"/>
              </a:lnSpc>
              <a:spcAft>
                <a:spcPts val="400"/>
              </a:spcAft>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 name="Text Placeholder 12">
            <a:extLst>
              <a:ext uri="{FF2B5EF4-FFF2-40B4-BE49-F238E27FC236}">
                <a16:creationId xmlns:a16="http://schemas.microsoft.com/office/drawing/2014/main" id="{30D15C6C-D961-200A-127B-B3641C87174E}"/>
              </a:ext>
            </a:extLst>
          </p:cNvPr>
          <p:cNvSpPr>
            <a:spLocks noGrp="1"/>
          </p:cNvSpPr>
          <p:nvPr>
            <p:ph type="body" sz="quarter" idx="18"/>
          </p:nvPr>
        </p:nvSpPr>
        <p:spPr>
          <a:xfrm>
            <a:off x="6319838" y="3704492"/>
            <a:ext cx="2486025" cy="2461358"/>
          </a:xfrm>
        </p:spPr>
        <p:txBody>
          <a:bodyPr/>
          <a:lstStyle>
            <a:lvl1pPr>
              <a:lnSpc>
                <a:spcPct val="125000"/>
              </a:lnSpc>
              <a:defRPr sz="1600"/>
            </a:lvl1pPr>
            <a:lvl2pPr>
              <a:lnSpc>
                <a:spcPct val="125000"/>
              </a:lnSpc>
              <a:spcAft>
                <a:spcPts val="400"/>
              </a:spcAft>
              <a:defRPr sz="1600"/>
            </a:lvl2pPr>
            <a:lvl3pPr>
              <a:lnSpc>
                <a:spcPct val="125000"/>
              </a:lnSpc>
              <a:spcAft>
                <a:spcPts val="400"/>
              </a:spcAft>
              <a:defRPr sz="1600"/>
            </a:lvl3pPr>
            <a:lvl4pPr>
              <a:lnSpc>
                <a:spcPct val="125000"/>
              </a:lnSpc>
              <a:spcAft>
                <a:spcPts val="400"/>
              </a:spcAft>
              <a:defRPr sz="1600"/>
            </a:lvl4pPr>
            <a:lvl5pPr>
              <a:lnSpc>
                <a:spcPct val="125000"/>
              </a:lnSpc>
              <a:spcAft>
                <a:spcPts val="400"/>
              </a:spcAft>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Picture Placeholder 6">
            <a:extLst>
              <a:ext uri="{FF2B5EF4-FFF2-40B4-BE49-F238E27FC236}">
                <a16:creationId xmlns:a16="http://schemas.microsoft.com/office/drawing/2014/main" id="{0B15B4AC-0379-E2E9-EB51-4D6ACD1F6719}"/>
              </a:ext>
            </a:extLst>
          </p:cNvPr>
          <p:cNvSpPr>
            <a:spLocks noGrp="1"/>
          </p:cNvSpPr>
          <p:nvPr>
            <p:ph type="pic" sz="quarter" idx="19"/>
          </p:nvPr>
        </p:nvSpPr>
        <p:spPr>
          <a:xfrm>
            <a:off x="9781069" y="2109173"/>
            <a:ext cx="1440000" cy="1440000"/>
          </a:xfrm>
          <a:prstGeom prst="ellipse">
            <a:avLst/>
          </a:prstGeom>
          <a:solidFill>
            <a:srgbClr val="DFE3E7"/>
          </a:solidFill>
        </p:spPr>
        <p:txBody>
          <a:bodyPr/>
          <a:lstStyle>
            <a:lvl1pPr>
              <a:lnSpc>
                <a:spcPct val="125000"/>
              </a:lnSpc>
              <a:defRPr sz="1600"/>
            </a:lvl1pPr>
          </a:lstStyle>
          <a:p>
            <a:r>
              <a:rPr lang="en-GB"/>
              <a:t>Click icon to add picture</a:t>
            </a:r>
          </a:p>
        </p:txBody>
      </p:sp>
      <p:sp>
        <p:nvSpPr>
          <p:cNvPr id="6" name="Text Placeholder 12">
            <a:extLst>
              <a:ext uri="{FF2B5EF4-FFF2-40B4-BE49-F238E27FC236}">
                <a16:creationId xmlns:a16="http://schemas.microsoft.com/office/drawing/2014/main" id="{B9E3104B-7B54-DC2A-8BC0-A58AFEB616D6}"/>
              </a:ext>
            </a:extLst>
          </p:cNvPr>
          <p:cNvSpPr>
            <a:spLocks noGrp="1"/>
          </p:cNvSpPr>
          <p:nvPr>
            <p:ph type="body" sz="quarter" idx="20"/>
          </p:nvPr>
        </p:nvSpPr>
        <p:spPr>
          <a:xfrm>
            <a:off x="9262330" y="3704492"/>
            <a:ext cx="2486025" cy="2461358"/>
          </a:xfrm>
        </p:spPr>
        <p:txBody>
          <a:bodyPr/>
          <a:lstStyle>
            <a:lvl1pPr>
              <a:lnSpc>
                <a:spcPct val="125000"/>
              </a:lnSpc>
              <a:defRPr sz="1600"/>
            </a:lvl1pPr>
            <a:lvl2pPr>
              <a:lnSpc>
                <a:spcPct val="125000"/>
              </a:lnSpc>
              <a:spcAft>
                <a:spcPts val="400"/>
              </a:spcAft>
              <a:defRPr sz="1600"/>
            </a:lvl2pPr>
            <a:lvl3pPr>
              <a:lnSpc>
                <a:spcPct val="125000"/>
              </a:lnSpc>
              <a:spcAft>
                <a:spcPts val="400"/>
              </a:spcAft>
              <a:defRPr sz="1600"/>
            </a:lvl3pPr>
            <a:lvl4pPr>
              <a:lnSpc>
                <a:spcPct val="125000"/>
              </a:lnSpc>
              <a:spcAft>
                <a:spcPts val="400"/>
              </a:spcAft>
              <a:defRPr sz="1600"/>
            </a:lvl4pPr>
            <a:lvl5pPr>
              <a:lnSpc>
                <a:spcPct val="125000"/>
              </a:lnSpc>
              <a:spcAft>
                <a:spcPts val="400"/>
              </a:spcAft>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1660485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5 column motif/imag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71FA1-B142-E220-7FA1-A24DD1879CE2}"/>
              </a:ext>
            </a:extLst>
          </p:cNvPr>
          <p:cNvSpPr>
            <a:spLocks noGrp="1"/>
          </p:cNvSpPr>
          <p:nvPr>
            <p:ph type="title"/>
          </p:nvPr>
        </p:nvSpPr>
        <p:spPr/>
        <p:txBody>
          <a:bodyPr/>
          <a:lstStyle/>
          <a:p>
            <a:r>
              <a:rPr lang="en-GB"/>
              <a:t>Click to edit Master title style</a:t>
            </a:r>
          </a:p>
        </p:txBody>
      </p:sp>
      <p:sp>
        <p:nvSpPr>
          <p:cNvPr id="4" name="Footer Placeholder 3">
            <a:extLst>
              <a:ext uri="{FF2B5EF4-FFF2-40B4-BE49-F238E27FC236}">
                <a16:creationId xmlns:a16="http://schemas.microsoft.com/office/drawing/2014/main" id="{31596E11-C42D-8C4C-AA52-8710A991466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23BE7D6-13B8-20AA-8E34-2E315869158B}"/>
              </a:ext>
            </a:extLst>
          </p:cNvPr>
          <p:cNvSpPr>
            <a:spLocks noGrp="1"/>
          </p:cNvSpPr>
          <p:nvPr>
            <p:ph type="sldNum" sz="quarter" idx="12"/>
          </p:nvPr>
        </p:nvSpPr>
        <p:spPr/>
        <p:txBody>
          <a:bodyPr/>
          <a:lstStyle/>
          <a:p>
            <a:fld id="{B3E60FE0-F6B6-4CC0-BEDD-BF876E3C1A60}" type="slidenum">
              <a:rPr lang="en-GB" smtClean="0"/>
              <a:t>‹#›</a:t>
            </a:fld>
            <a:endParaRPr lang="en-GB"/>
          </a:p>
        </p:txBody>
      </p:sp>
      <p:sp>
        <p:nvSpPr>
          <p:cNvPr id="7" name="Picture Placeholder 6">
            <a:extLst>
              <a:ext uri="{FF2B5EF4-FFF2-40B4-BE49-F238E27FC236}">
                <a16:creationId xmlns:a16="http://schemas.microsoft.com/office/drawing/2014/main" id="{717ACC50-FEDC-0D21-B8A4-74FF9CF58C5D}"/>
              </a:ext>
            </a:extLst>
          </p:cNvPr>
          <p:cNvSpPr>
            <a:spLocks noGrp="1"/>
          </p:cNvSpPr>
          <p:nvPr>
            <p:ph type="pic" sz="quarter" idx="13"/>
          </p:nvPr>
        </p:nvSpPr>
        <p:spPr>
          <a:xfrm>
            <a:off x="3098539" y="2109173"/>
            <a:ext cx="1440000" cy="1440000"/>
          </a:xfrm>
          <a:prstGeom prst="ellipse">
            <a:avLst/>
          </a:prstGeom>
          <a:solidFill>
            <a:srgbClr val="DFE3E7"/>
          </a:solidFill>
        </p:spPr>
        <p:txBody>
          <a:bodyPr/>
          <a:lstStyle>
            <a:lvl1pPr>
              <a:lnSpc>
                <a:spcPct val="125000"/>
              </a:lnSpc>
              <a:defRPr sz="1600"/>
            </a:lvl1pPr>
          </a:lstStyle>
          <a:p>
            <a:r>
              <a:rPr lang="en-GB"/>
              <a:t>Click icon to add picture</a:t>
            </a:r>
          </a:p>
        </p:txBody>
      </p:sp>
      <p:sp>
        <p:nvSpPr>
          <p:cNvPr id="9" name="Picture Placeholder 6">
            <a:extLst>
              <a:ext uri="{FF2B5EF4-FFF2-40B4-BE49-F238E27FC236}">
                <a16:creationId xmlns:a16="http://schemas.microsoft.com/office/drawing/2014/main" id="{FC1EEB5B-03C6-6EF2-12EF-E00D05F4A407}"/>
              </a:ext>
            </a:extLst>
          </p:cNvPr>
          <p:cNvSpPr>
            <a:spLocks noGrp="1"/>
          </p:cNvSpPr>
          <p:nvPr>
            <p:ph type="pic" sz="quarter" idx="14"/>
          </p:nvPr>
        </p:nvSpPr>
        <p:spPr>
          <a:xfrm>
            <a:off x="814527" y="2109173"/>
            <a:ext cx="1440000" cy="1440000"/>
          </a:xfrm>
          <a:prstGeom prst="ellipse">
            <a:avLst/>
          </a:prstGeom>
          <a:solidFill>
            <a:srgbClr val="DFE3E7"/>
          </a:solidFill>
        </p:spPr>
        <p:txBody>
          <a:bodyPr/>
          <a:lstStyle>
            <a:lvl1pPr>
              <a:lnSpc>
                <a:spcPct val="125000"/>
              </a:lnSpc>
              <a:defRPr sz="1600"/>
            </a:lvl1pPr>
          </a:lstStyle>
          <a:p>
            <a:r>
              <a:rPr lang="en-GB"/>
              <a:t>Click icon to add picture</a:t>
            </a:r>
          </a:p>
        </p:txBody>
      </p:sp>
      <p:sp>
        <p:nvSpPr>
          <p:cNvPr id="11" name="Picture Placeholder 6">
            <a:extLst>
              <a:ext uri="{FF2B5EF4-FFF2-40B4-BE49-F238E27FC236}">
                <a16:creationId xmlns:a16="http://schemas.microsoft.com/office/drawing/2014/main" id="{7F5808C0-2C76-6F83-6535-7858C9035554}"/>
              </a:ext>
            </a:extLst>
          </p:cNvPr>
          <p:cNvSpPr>
            <a:spLocks noGrp="1"/>
          </p:cNvSpPr>
          <p:nvPr>
            <p:ph type="pic" sz="quarter" idx="15"/>
          </p:nvPr>
        </p:nvSpPr>
        <p:spPr>
          <a:xfrm>
            <a:off x="5382551" y="2109173"/>
            <a:ext cx="1440000" cy="1440000"/>
          </a:xfrm>
          <a:prstGeom prst="ellipse">
            <a:avLst/>
          </a:prstGeom>
          <a:solidFill>
            <a:srgbClr val="DFE3E7"/>
          </a:solidFill>
        </p:spPr>
        <p:txBody>
          <a:bodyPr/>
          <a:lstStyle>
            <a:lvl1pPr>
              <a:lnSpc>
                <a:spcPct val="125000"/>
              </a:lnSpc>
              <a:defRPr sz="1600"/>
            </a:lvl1pPr>
          </a:lstStyle>
          <a:p>
            <a:r>
              <a:rPr lang="en-GB"/>
              <a:t>Click icon to add picture</a:t>
            </a:r>
          </a:p>
        </p:txBody>
      </p:sp>
      <p:sp>
        <p:nvSpPr>
          <p:cNvPr id="13" name="Text Placeholder 12">
            <a:extLst>
              <a:ext uri="{FF2B5EF4-FFF2-40B4-BE49-F238E27FC236}">
                <a16:creationId xmlns:a16="http://schemas.microsoft.com/office/drawing/2014/main" id="{E6D9243D-9311-B72D-164A-9EBE43DAFE3C}"/>
              </a:ext>
            </a:extLst>
          </p:cNvPr>
          <p:cNvSpPr>
            <a:spLocks noGrp="1"/>
          </p:cNvSpPr>
          <p:nvPr>
            <p:ph type="body" sz="quarter" idx="16"/>
          </p:nvPr>
        </p:nvSpPr>
        <p:spPr>
          <a:xfrm>
            <a:off x="454527" y="3704492"/>
            <a:ext cx="2160000" cy="2461358"/>
          </a:xfrm>
        </p:spPr>
        <p:txBody>
          <a:bodyPr/>
          <a:lstStyle>
            <a:lvl1pPr>
              <a:lnSpc>
                <a:spcPct val="125000"/>
              </a:lnSpc>
              <a:defRPr sz="1600"/>
            </a:lvl1pPr>
            <a:lvl2pPr>
              <a:lnSpc>
                <a:spcPct val="125000"/>
              </a:lnSpc>
              <a:spcAft>
                <a:spcPts val="400"/>
              </a:spcAft>
              <a:defRPr sz="1600"/>
            </a:lvl2pPr>
            <a:lvl3pPr>
              <a:lnSpc>
                <a:spcPct val="125000"/>
              </a:lnSpc>
              <a:spcAft>
                <a:spcPts val="400"/>
              </a:spcAft>
              <a:defRPr sz="1600"/>
            </a:lvl3pPr>
            <a:lvl4pPr>
              <a:lnSpc>
                <a:spcPct val="125000"/>
              </a:lnSpc>
              <a:spcAft>
                <a:spcPts val="400"/>
              </a:spcAft>
              <a:defRPr sz="1600"/>
            </a:lvl4pPr>
            <a:lvl5pPr>
              <a:lnSpc>
                <a:spcPct val="125000"/>
              </a:lnSpc>
              <a:spcAft>
                <a:spcPts val="400"/>
              </a:spcAft>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4" name="Text Placeholder 12">
            <a:extLst>
              <a:ext uri="{FF2B5EF4-FFF2-40B4-BE49-F238E27FC236}">
                <a16:creationId xmlns:a16="http://schemas.microsoft.com/office/drawing/2014/main" id="{BB6DF89B-FCA7-9BC0-6FD7-B1475B20F935}"/>
              </a:ext>
            </a:extLst>
          </p:cNvPr>
          <p:cNvSpPr>
            <a:spLocks noGrp="1"/>
          </p:cNvSpPr>
          <p:nvPr>
            <p:ph type="body" sz="quarter" idx="17"/>
          </p:nvPr>
        </p:nvSpPr>
        <p:spPr>
          <a:xfrm>
            <a:off x="2738539" y="3704492"/>
            <a:ext cx="2160000" cy="2461358"/>
          </a:xfrm>
        </p:spPr>
        <p:txBody>
          <a:bodyPr/>
          <a:lstStyle>
            <a:lvl1pPr>
              <a:lnSpc>
                <a:spcPct val="125000"/>
              </a:lnSpc>
              <a:defRPr sz="1600"/>
            </a:lvl1pPr>
            <a:lvl2pPr>
              <a:lnSpc>
                <a:spcPct val="125000"/>
              </a:lnSpc>
              <a:spcAft>
                <a:spcPts val="400"/>
              </a:spcAft>
              <a:defRPr sz="1600"/>
            </a:lvl2pPr>
            <a:lvl3pPr>
              <a:lnSpc>
                <a:spcPct val="125000"/>
              </a:lnSpc>
              <a:spcAft>
                <a:spcPts val="400"/>
              </a:spcAft>
              <a:defRPr sz="1600"/>
            </a:lvl3pPr>
            <a:lvl4pPr>
              <a:lnSpc>
                <a:spcPct val="125000"/>
              </a:lnSpc>
              <a:spcAft>
                <a:spcPts val="400"/>
              </a:spcAft>
              <a:defRPr sz="1600"/>
            </a:lvl4pPr>
            <a:lvl5pPr>
              <a:lnSpc>
                <a:spcPct val="125000"/>
              </a:lnSpc>
              <a:spcAft>
                <a:spcPts val="400"/>
              </a:spcAft>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 name="Text Placeholder 12">
            <a:extLst>
              <a:ext uri="{FF2B5EF4-FFF2-40B4-BE49-F238E27FC236}">
                <a16:creationId xmlns:a16="http://schemas.microsoft.com/office/drawing/2014/main" id="{30D15C6C-D961-200A-127B-B3641C87174E}"/>
              </a:ext>
            </a:extLst>
          </p:cNvPr>
          <p:cNvSpPr>
            <a:spLocks noGrp="1"/>
          </p:cNvSpPr>
          <p:nvPr>
            <p:ph type="body" sz="quarter" idx="18"/>
          </p:nvPr>
        </p:nvSpPr>
        <p:spPr>
          <a:xfrm>
            <a:off x="5022551" y="3704492"/>
            <a:ext cx="2160000" cy="2461358"/>
          </a:xfrm>
        </p:spPr>
        <p:txBody>
          <a:bodyPr/>
          <a:lstStyle>
            <a:lvl1pPr>
              <a:lnSpc>
                <a:spcPct val="125000"/>
              </a:lnSpc>
              <a:defRPr sz="1600"/>
            </a:lvl1pPr>
            <a:lvl2pPr>
              <a:lnSpc>
                <a:spcPct val="125000"/>
              </a:lnSpc>
              <a:spcAft>
                <a:spcPts val="400"/>
              </a:spcAft>
              <a:defRPr sz="1600"/>
            </a:lvl2pPr>
            <a:lvl3pPr>
              <a:lnSpc>
                <a:spcPct val="125000"/>
              </a:lnSpc>
              <a:spcAft>
                <a:spcPts val="400"/>
              </a:spcAft>
              <a:defRPr sz="1600"/>
            </a:lvl3pPr>
            <a:lvl4pPr>
              <a:lnSpc>
                <a:spcPct val="125000"/>
              </a:lnSpc>
              <a:spcAft>
                <a:spcPts val="400"/>
              </a:spcAft>
              <a:defRPr sz="1600"/>
            </a:lvl4pPr>
            <a:lvl5pPr>
              <a:lnSpc>
                <a:spcPct val="125000"/>
              </a:lnSpc>
              <a:spcAft>
                <a:spcPts val="400"/>
              </a:spcAft>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Picture Placeholder 6">
            <a:extLst>
              <a:ext uri="{FF2B5EF4-FFF2-40B4-BE49-F238E27FC236}">
                <a16:creationId xmlns:a16="http://schemas.microsoft.com/office/drawing/2014/main" id="{0B15B4AC-0379-E2E9-EB51-4D6ACD1F6719}"/>
              </a:ext>
            </a:extLst>
          </p:cNvPr>
          <p:cNvSpPr>
            <a:spLocks noGrp="1"/>
          </p:cNvSpPr>
          <p:nvPr>
            <p:ph type="pic" sz="quarter" idx="19"/>
          </p:nvPr>
        </p:nvSpPr>
        <p:spPr>
          <a:xfrm>
            <a:off x="9950576" y="2109173"/>
            <a:ext cx="1440000" cy="1440000"/>
          </a:xfrm>
          <a:prstGeom prst="ellipse">
            <a:avLst/>
          </a:prstGeom>
          <a:solidFill>
            <a:srgbClr val="DFE3E7"/>
          </a:solidFill>
        </p:spPr>
        <p:txBody>
          <a:bodyPr/>
          <a:lstStyle>
            <a:lvl1pPr>
              <a:lnSpc>
                <a:spcPct val="125000"/>
              </a:lnSpc>
              <a:defRPr sz="1600"/>
            </a:lvl1pPr>
          </a:lstStyle>
          <a:p>
            <a:r>
              <a:rPr lang="en-GB"/>
              <a:t>Click icon to add picture</a:t>
            </a:r>
          </a:p>
        </p:txBody>
      </p:sp>
      <p:sp>
        <p:nvSpPr>
          <p:cNvPr id="6" name="Text Placeholder 12">
            <a:extLst>
              <a:ext uri="{FF2B5EF4-FFF2-40B4-BE49-F238E27FC236}">
                <a16:creationId xmlns:a16="http://schemas.microsoft.com/office/drawing/2014/main" id="{B9E3104B-7B54-DC2A-8BC0-A58AFEB616D6}"/>
              </a:ext>
            </a:extLst>
          </p:cNvPr>
          <p:cNvSpPr>
            <a:spLocks noGrp="1"/>
          </p:cNvSpPr>
          <p:nvPr>
            <p:ph type="body" sz="quarter" idx="20"/>
          </p:nvPr>
        </p:nvSpPr>
        <p:spPr>
          <a:xfrm>
            <a:off x="7306563" y="3704492"/>
            <a:ext cx="2160000" cy="2461358"/>
          </a:xfrm>
        </p:spPr>
        <p:txBody>
          <a:bodyPr/>
          <a:lstStyle>
            <a:lvl1pPr>
              <a:lnSpc>
                <a:spcPct val="125000"/>
              </a:lnSpc>
              <a:defRPr sz="1600"/>
            </a:lvl1pPr>
            <a:lvl2pPr>
              <a:lnSpc>
                <a:spcPct val="125000"/>
              </a:lnSpc>
              <a:spcAft>
                <a:spcPts val="400"/>
              </a:spcAft>
              <a:defRPr sz="1600"/>
            </a:lvl2pPr>
            <a:lvl3pPr>
              <a:lnSpc>
                <a:spcPct val="125000"/>
              </a:lnSpc>
              <a:spcAft>
                <a:spcPts val="400"/>
              </a:spcAft>
              <a:defRPr sz="1600"/>
            </a:lvl3pPr>
            <a:lvl4pPr>
              <a:lnSpc>
                <a:spcPct val="125000"/>
              </a:lnSpc>
              <a:spcAft>
                <a:spcPts val="400"/>
              </a:spcAft>
              <a:defRPr sz="1600"/>
            </a:lvl4pPr>
            <a:lvl5pPr>
              <a:lnSpc>
                <a:spcPct val="125000"/>
              </a:lnSpc>
              <a:spcAft>
                <a:spcPts val="400"/>
              </a:spcAft>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ext Placeholder 12">
            <a:extLst>
              <a:ext uri="{FF2B5EF4-FFF2-40B4-BE49-F238E27FC236}">
                <a16:creationId xmlns:a16="http://schemas.microsoft.com/office/drawing/2014/main" id="{3971A294-FA73-7510-E356-3F2F6D196EB0}"/>
              </a:ext>
            </a:extLst>
          </p:cNvPr>
          <p:cNvSpPr>
            <a:spLocks noGrp="1"/>
          </p:cNvSpPr>
          <p:nvPr>
            <p:ph type="body" sz="quarter" idx="21"/>
          </p:nvPr>
        </p:nvSpPr>
        <p:spPr>
          <a:xfrm>
            <a:off x="9590576" y="3704492"/>
            <a:ext cx="2160000" cy="2461358"/>
          </a:xfrm>
        </p:spPr>
        <p:txBody>
          <a:bodyPr/>
          <a:lstStyle>
            <a:lvl1pPr>
              <a:lnSpc>
                <a:spcPct val="125000"/>
              </a:lnSpc>
              <a:defRPr sz="1600"/>
            </a:lvl1pPr>
            <a:lvl2pPr>
              <a:lnSpc>
                <a:spcPct val="125000"/>
              </a:lnSpc>
              <a:spcAft>
                <a:spcPts val="400"/>
              </a:spcAft>
              <a:defRPr sz="1600"/>
            </a:lvl2pPr>
            <a:lvl3pPr>
              <a:lnSpc>
                <a:spcPct val="125000"/>
              </a:lnSpc>
              <a:spcAft>
                <a:spcPts val="400"/>
              </a:spcAft>
              <a:defRPr sz="1600"/>
            </a:lvl3pPr>
            <a:lvl4pPr>
              <a:lnSpc>
                <a:spcPct val="125000"/>
              </a:lnSpc>
              <a:spcAft>
                <a:spcPts val="400"/>
              </a:spcAft>
              <a:defRPr sz="1600"/>
            </a:lvl4pPr>
            <a:lvl5pPr>
              <a:lnSpc>
                <a:spcPct val="125000"/>
              </a:lnSpc>
              <a:spcAft>
                <a:spcPts val="400"/>
              </a:spcAft>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Picture Placeholder 6">
            <a:extLst>
              <a:ext uri="{FF2B5EF4-FFF2-40B4-BE49-F238E27FC236}">
                <a16:creationId xmlns:a16="http://schemas.microsoft.com/office/drawing/2014/main" id="{40AF2061-E3EB-3663-4DE4-412DD62122B6}"/>
              </a:ext>
            </a:extLst>
          </p:cNvPr>
          <p:cNvSpPr>
            <a:spLocks noGrp="1"/>
          </p:cNvSpPr>
          <p:nvPr>
            <p:ph type="pic" sz="quarter" idx="22"/>
          </p:nvPr>
        </p:nvSpPr>
        <p:spPr>
          <a:xfrm>
            <a:off x="7666563" y="2109173"/>
            <a:ext cx="1440000" cy="1440000"/>
          </a:xfrm>
          <a:prstGeom prst="ellipse">
            <a:avLst/>
          </a:prstGeom>
          <a:solidFill>
            <a:srgbClr val="DFE3E7"/>
          </a:solidFill>
        </p:spPr>
        <p:txBody>
          <a:bodyPr/>
          <a:lstStyle>
            <a:lvl1pPr>
              <a:lnSpc>
                <a:spcPct val="125000"/>
              </a:lnSpc>
              <a:defRPr sz="1600"/>
            </a:lvl1pPr>
          </a:lstStyle>
          <a:p>
            <a:r>
              <a:rPr lang="en-GB"/>
              <a:t>Click icon to add picture</a:t>
            </a:r>
          </a:p>
        </p:txBody>
      </p:sp>
    </p:spTree>
    <p:extLst>
      <p:ext uri="{BB962C8B-B14F-4D97-AF65-F5344CB8AC3E}">
        <p14:creationId xmlns:p14="http://schemas.microsoft.com/office/powerpoint/2010/main" val="4035077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 pillars">
    <p:spTree>
      <p:nvGrpSpPr>
        <p:cNvPr id="1" name=""/>
        <p:cNvGrpSpPr/>
        <p:nvPr/>
      </p:nvGrpSpPr>
      <p:grpSpPr>
        <a:xfrm>
          <a:off x="0" y="0"/>
          <a:ext cx="0" cy="0"/>
          <a:chOff x="0" y="0"/>
          <a:chExt cx="0" cy="0"/>
        </a:xfrm>
      </p:grpSpPr>
      <p:sp>
        <p:nvSpPr>
          <p:cNvPr id="25" name="Text Placeholder 22">
            <a:extLst>
              <a:ext uri="{FF2B5EF4-FFF2-40B4-BE49-F238E27FC236}">
                <a16:creationId xmlns:a16="http://schemas.microsoft.com/office/drawing/2014/main" id="{7482B3A4-8615-DA46-2C54-EC313F699F2F}"/>
              </a:ext>
            </a:extLst>
          </p:cNvPr>
          <p:cNvSpPr>
            <a:spLocks noGrp="1"/>
          </p:cNvSpPr>
          <p:nvPr>
            <p:ph type="body" sz="quarter" idx="25" hasCustomPrompt="1"/>
          </p:nvPr>
        </p:nvSpPr>
        <p:spPr>
          <a:xfrm>
            <a:off x="8137374" y="2828925"/>
            <a:ext cx="3611562" cy="900113"/>
          </a:xfrm>
          <a:solidFill>
            <a:srgbClr val="747CA3"/>
          </a:solidFill>
        </p:spPr>
        <p:txBody>
          <a:bodyPr/>
          <a:lstStyle>
            <a:lvl2pPr>
              <a:defRPr/>
            </a:lvl2pPr>
          </a:lstStyle>
          <a:p>
            <a:pPr lvl="1"/>
            <a:r>
              <a:rPr lang="en-GB"/>
              <a:t> </a:t>
            </a:r>
          </a:p>
        </p:txBody>
      </p:sp>
      <p:sp>
        <p:nvSpPr>
          <p:cNvPr id="24" name="Text Placeholder 22">
            <a:extLst>
              <a:ext uri="{FF2B5EF4-FFF2-40B4-BE49-F238E27FC236}">
                <a16:creationId xmlns:a16="http://schemas.microsoft.com/office/drawing/2014/main" id="{103CC754-19BA-4C50-376A-75FCC069F0B9}"/>
              </a:ext>
            </a:extLst>
          </p:cNvPr>
          <p:cNvSpPr>
            <a:spLocks noGrp="1"/>
          </p:cNvSpPr>
          <p:nvPr>
            <p:ph type="body" sz="quarter" idx="24" hasCustomPrompt="1"/>
          </p:nvPr>
        </p:nvSpPr>
        <p:spPr>
          <a:xfrm>
            <a:off x="4296764" y="2828925"/>
            <a:ext cx="3611562" cy="900113"/>
          </a:xfrm>
          <a:solidFill>
            <a:srgbClr val="475989"/>
          </a:solidFill>
        </p:spPr>
        <p:txBody>
          <a:bodyPr/>
          <a:lstStyle>
            <a:lvl2pPr>
              <a:defRPr/>
            </a:lvl2pPr>
          </a:lstStyle>
          <a:p>
            <a:pPr lvl="1"/>
            <a:r>
              <a:rPr lang="en-GB"/>
              <a:t> </a:t>
            </a:r>
          </a:p>
        </p:txBody>
      </p:sp>
      <p:sp>
        <p:nvSpPr>
          <p:cNvPr id="23" name="Text Placeholder 22">
            <a:extLst>
              <a:ext uri="{FF2B5EF4-FFF2-40B4-BE49-F238E27FC236}">
                <a16:creationId xmlns:a16="http://schemas.microsoft.com/office/drawing/2014/main" id="{DBDEBEB1-96B9-874C-E65B-89942A44E347}"/>
              </a:ext>
            </a:extLst>
          </p:cNvPr>
          <p:cNvSpPr>
            <a:spLocks noGrp="1"/>
          </p:cNvSpPr>
          <p:nvPr>
            <p:ph type="body" sz="quarter" idx="23" hasCustomPrompt="1"/>
          </p:nvPr>
        </p:nvSpPr>
        <p:spPr>
          <a:xfrm>
            <a:off x="449343" y="2828925"/>
            <a:ext cx="3611562" cy="900113"/>
          </a:xfrm>
          <a:solidFill>
            <a:schemeClr val="accent1"/>
          </a:solidFill>
        </p:spPr>
        <p:txBody>
          <a:bodyPr/>
          <a:lstStyle>
            <a:lvl2pPr>
              <a:defRPr/>
            </a:lvl2pPr>
          </a:lstStyle>
          <a:p>
            <a:pPr lvl="1"/>
            <a:r>
              <a:rPr lang="en-GB"/>
              <a:t> </a:t>
            </a:r>
          </a:p>
        </p:txBody>
      </p:sp>
      <p:sp>
        <p:nvSpPr>
          <p:cNvPr id="6" name="Text Placeholder 5">
            <a:extLst>
              <a:ext uri="{FF2B5EF4-FFF2-40B4-BE49-F238E27FC236}">
                <a16:creationId xmlns:a16="http://schemas.microsoft.com/office/drawing/2014/main" id="{BDC99A15-7FEB-4BDD-D00E-8D3E0EC1D9F5}"/>
              </a:ext>
            </a:extLst>
          </p:cNvPr>
          <p:cNvSpPr>
            <a:spLocks noGrp="1"/>
          </p:cNvSpPr>
          <p:nvPr>
            <p:ph type="body" sz="quarter" idx="19"/>
          </p:nvPr>
        </p:nvSpPr>
        <p:spPr>
          <a:xfrm>
            <a:off x="1535124" y="2108696"/>
            <a:ext cx="1440000" cy="1439862"/>
          </a:xfrm>
          <a:prstGeom prst="ellipse">
            <a:avLst/>
          </a:prstGeom>
          <a:solidFill>
            <a:schemeClr val="bg2"/>
          </a:solidFill>
          <a:ln w="38100">
            <a:solidFill>
              <a:schemeClr val="accent1"/>
            </a:solidFill>
          </a:ln>
        </p:spPr>
        <p:txBody>
          <a:bodyPr anchor="ctr" anchorCtr="1"/>
          <a:lstStyle>
            <a:lvl1pPr algn="ctr">
              <a:lnSpc>
                <a:spcPct val="100000"/>
              </a:lnSpc>
              <a:defRPr/>
            </a:lvl1pPr>
          </a:lstStyle>
          <a:p>
            <a:pPr lvl="0"/>
            <a:r>
              <a:rPr lang="en-GB"/>
              <a:t>Click to edit Master text styles</a:t>
            </a:r>
          </a:p>
        </p:txBody>
      </p:sp>
      <p:sp>
        <p:nvSpPr>
          <p:cNvPr id="2" name="Title 1">
            <a:extLst>
              <a:ext uri="{FF2B5EF4-FFF2-40B4-BE49-F238E27FC236}">
                <a16:creationId xmlns:a16="http://schemas.microsoft.com/office/drawing/2014/main" id="{D9171FA1-B142-E220-7FA1-A24DD1879CE2}"/>
              </a:ext>
            </a:extLst>
          </p:cNvPr>
          <p:cNvSpPr>
            <a:spLocks noGrp="1"/>
          </p:cNvSpPr>
          <p:nvPr>
            <p:ph type="title"/>
          </p:nvPr>
        </p:nvSpPr>
        <p:spPr/>
        <p:txBody>
          <a:bodyPr/>
          <a:lstStyle/>
          <a:p>
            <a:r>
              <a:rPr lang="en-GB"/>
              <a:t>Click to edit Master title style</a:t>
            </a:r>
          </a:p>
        </p:txBody>
      </p:sp>
      <p:sp>
        <p:nvSpPr>
          <p:cNvPr id="4" name="Footer Placeholder 3">
            <a:extLst>
              <a:ext uri="{FF2B5EF4-FFF2-40B4-BE49-F238E27FC236}">
                <a16:creationId xmlns:a16="http://schemas.microsoft.com/office/drawing/2014/main" id="{31596E11-C42D-8C4C-AA52-8710A991466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23BE7D6-13B8-20AA-8E34-2E315869158B}"/>
              </a:ext>
            </a:extLst>
          </p:cNvPr>
          <p:cNvSpPr>
            <a:spLocks noGrp="1"/>
          </p:cNvSpPr>
          <p:nvPr>
            <p:ph type="sldNum" sz="quarter" idx="12"/>
          </p:nvPr>
        </p:nvSpPr>
        <p:spPr/>
        <p:txBody>
          <a:bodyPr/>
          <a:lstStyle/>
          <a:p>
            <a:fld id="{B3E60FE0-F6B6-4CC0-BEDD-BF876E3C1A60}" type="slidenum">
              <a:rPr lang="en-GB" smtClean="0"/>
              <a:t>‹#›</a:t>
            </a:fld>
            <a:endParaRPr lang="en-GB"/>
          </a:p>
        </p:txBody>
      </p:sp>
      <p:sp>
        <p:nvSpPr>
          <p:cNvPr id="13" name="Text Placeholder 12">
            <a:extLst>
              <a:ext uri="{FF2B5EF4-FFF2-40B4-BE49-F238E27FC236}">
                <a16:creationId xmlns:a16="http://schemas.microsoft.com/office/drawing/2014/main" id="{E6D9243D-9311-B72D-164A-9EBE43DAFE3C}"/>
              </a:ext>
            </a:extLst>
          </p:cNvPr>
          <p:cNvSpPr>
            <a:spLocks noGrp="1"/>
          </p:cNvSpPr>
          <p:nvPr>
            <p:ph type="body" sz="quarter" idx="16"/>
          </p:nvPr>
        </p:nvSpPr>
        <p:spPr>
          <a:xfrm>
            <a:off x="455124" y="3704492"/>
            <a:ext cx="3600000" cy="2461358"/>
          </a:xfrm>
          <a:solidFill>
            <a:srgbClr val="EFF1F3"/>
          </a:solidFill>
        </p:spPr>
        <p:txBody>
          <a:bodyPr lIns="180000" tIns="180000" rIns="180000"/>
          <a:lstStyle>
            <a:lvl1pPr>
              <a:lnSpc>
                <a:spcPct val="125000"/>
              </a:lnSpc>
              <a:defRPr sz="1600"/>
            </a:lvl1pPr>
            <a:lvl2pPr>
              <a:lnSpc>
                <a:spcPct val="125000"/>
              </a:lnSpc>
              <a:spcAft>
                <a:spcPts val="400"/>
              </a:spcAft>
              <a:defRPr sz="1600"/>
            </a:lvl2pPr>
            <a:lvl3pPr>
              <a:lnSpc>
                <a:spcPct val="125000"/>
              </a:lnSpc>
              <a:spcAft>
                <a:spcPts val="400"/>
              </a:spcAft>
              <a:defRPr sz="1600"/>
            </a:lvl3pPr>
            <a:lvl4pPr>
              <a:lnSpc>
                <a:spcPct val="125000"/>
              </a:lnSpc>
              <a:spcAft>
                <a:spcPts val="400"/>
              </a:spcAft>
              <a:defRPr sz="1600"/>
            </a:lvl4pPr>
            <a:lvl5pPr>
              <a:lnSpc>
                <a:spcPct val="125000"/>
              </a:lnSpc>
              <a:spcAft>
                <a:spcPts val="400"/>
              </a:spcAft>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4" name="Text Placeholder 12">
            <a:extLst>
              <a:ext uri="{FF2B5EF4-FFF2-40B4-BE49-F238E27FC236}">
                <a16:creationId xmlns:a16="http://schemas.microsoft.com/office/drawing/2014/main" id="{BB6DF89B-FCA7-9BC0-6FD7-B1475B20F935}"/>
              </a:ext>
            </a:extLst>
          </p:cNvPr>
          <p:cNvSpPr>
            <a:spLocks noGrp="1"/>
          </p:cNvSpPr>
          <p:nvPr>
            <p:ph type="body" sz="quarter" idx="17"/>
          </p:nvPr>
        </p:nvSpPr>
        <p:spPr>
          <a:xfrm>
            <a:off x="4302545" y="3704492"/>
            <a:ext cx="3600000" cy="2461358"/>
          </a:xfrm>
          <a:solidFill>
            <a:srgbClr val="EFF1F3"/>
          </a:solidFill>
        </p:spPr>
        <p:txBody>
          <a:bodyPr lIns="180000" tIns="180000" rIns="180000"/>
          <a:lstStyle>
            <a:lvl1pPr>
              <a:lnSpc>
                <a:spcPct val="125000"/>
              </a:lnSpc>
              <a:defRPr sz="1600"/>
            </a:lvl1pPr>
            <a:lvl2pPr>
              <a:lnSpc>
                <a:spcPct val="125000"/>
              </a:lnSpc>
              <a:spcAft>
                <a:spcPts val="400"/>
              </a:spcAft>
              <a:defRPr sz="1600"/>
            </a:lvl2pPr>
            <a:lvl3pPr>
              <a:lnSpc>
                <a:spcPct val="125000"/>
              </a:lnSpc>
              <a:spcAft>
                <a:spcPts val="400"/>
              </a:spcAft>
              <a:defRPr sz="1600"/>
            </a:lvl3pPr>
            <a:lvl4pPr>
              <a:lnSpc>
                <a:spcPct val="125000"/>
              </a:lnSpc>
              <a:spcAft>
                <a:spcPts val="400"/>
              </a:spcAft>
              <a:defRPr sz="1600"/>
            </a:lvl4pPr>
            <a:lvl5pPr>
              <a:lnSpc>
                <a:spcPct val="125000"/>
              </a:lnSpc>
              <a:spcAft>
                <a:spcPts val="400"/>
              </a:spcAft>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 name="Text Placeholder 12">
            <a:extLst>
              <a:ext uri="{FF2B5EF4-FFF2-40B4-BE49-F238E27FC236}">
                <a16:creationId xmlns:a16="http://schemas.microsoft.com/office/drawing/2014/main" id="{30D15C6C-D961-200A-127B-B3641C87174E}"/>
              </a:ext>
            </a:extLst>
          </p:cNvPr>
          <p:cNvSpPr>
            <a:spLocks noGrp="1"/>
          </p:cNvSpPr>
          <p:nvPr>
            <p:ph type="body" sz="quarter" idx="18"/>
          </p:nvPr>
        </p:nvSpPr>
        <p:spPr>
          <a:xfrm>
            <a:off x="8143155" y="3704492"/>
            <a:ext cx="3600000" cy="2461358"/>
          </a:xfrm>
          <a:solidFill>
            <a:srgbClr val="EFF1F3"/>
          </a:solidFill>
        </p:spPr>
        <p:txBody>
          <a:bodyPr lIns="180000" tIns="180000" rIns="180000"/>
          <a:lstStyle>
            <a:lvl1pPr>
              <a:lnSpc>
                <a:spcPct val="125000"/>
              </a:lnSpc>
              <a:defRPr sz="1600"/>
            </a:lvl1pPr>
            <a:lvl2pPr>
              <a:lnSpc>
                <a:spcPct val="125000"/>
              </a:lnSpc>
              <a:spcAft>
                <a:spcPts val="400"/>
              </a:spcAft>
              <a:defRPr sz="1600"/>
            </a:lvl2pPr>
            <a:lvl3pPr>
              <a:lnSpc>
                <a:spcPct val="125000"/>
              </a:lnSpc>
              <a:spcAft>
                <a:spcPts val="400"/>
              </a:spcAft>
              <a:defRPr sz="1600"/>
            </a:lvl3pPr>
            <a:lvl4pPr>
              <a:lnSpc>
                <a:spcPct val="125000"/>
              </a:lnSpc>
              <a:spcAft>
                <a:spcPts val="400"/>
              </a:spcAft>
              <a:defRPr sz="1600"/>
            </a:lvl4pPr>
            <a:lvl5pPr>
              <a:lnSpc>
                <a:spcPct val="125000"/>
              </a:lnSpc>
              <a:spcAft>
                <a:spcPts val="400"/>
              </a:spcAft>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5">
            <a:extLst>
              <a:ext uri="{FF2B5EF4-FFF2-40B4-BE49-F238E27FC236}">
                <a16:creationId xmlns:a16="http://schemas.microsoft.com/office/drawing/2014/main" id="{F61EFC54-35D6-0950-754A-76DD41ACEAB1}"/>
              </a:ext>
            </a:extLst>
          </p:cNvPr>
          <p:cNvSpPr>
            <a:spLocks noGrp="1"/>
          </p:cNvSpPr>
          <p:nvPr>
            <p:ph type="body" sz="quarter" idx="20"/>
          </p:nvPr>
        </p:nvSpPr>
        <p:spPr>
          <a:xfrm>
            <a:off x="5382545" y="2108696"/>
            <a:ext cx="1440000" cy="1439862"/>
          </a:xfrm>
          <a:prstGeom prst="ellipse">
            <a:avLst/>
          </a:prstGeom>
          <a:solidFill>
            <a:schemeClr val="bg2"/>
          </a:solidFill>
          <a:ln w="38100">
            <a:solidFill>
              <a:srgbClr val="475989"/>
            </a:solidFill>
          </a:ln>
        </p:spPr>
        <p:txBody>
          <a:bodyPr anchor="ctr" anchorCtr="1"/>
          <a:lstStyle>
            <a:lvl1pPr algn="ctr">
              <a:lnSpc>
                <a:spcPct val="100000"/>
              </a:lnSpc>
              <a:defRPr/>
            </a:lvl1pPr>
          </a:lstStyle>
          <a:p>
            <a:pPr lvl="0"/>
            <a:r>
              <a:rPr lang="en-GB"/>
              <a:t>Click to edit Master text styles</a:t>
            </a:r>
          </a:p>
        </p:txBody>
      </p:sp>
      <p:sp>
        <p:nvSpPr>
          <p:cNvPr id="17" name="Text Placeholder 5">
            <a:extLst>
              <a:ext uri="{FF2B5EF4-FFF2-40B4-BE49-F238E27FC236}">
                <a16:creationId xmlns:a16="http://schemas.microsoft.com/office/drawing/2014/main" id="{1D2F1389-1303-D0FF-B403-1B836C230665}"/>
              </a:ext>
            </a:extLst>
          </p:cNvPr>
          <p:cNvSpPr>
            <a:spLocks noGrp="1"/>
          </p:cNvSpPr>
          <p:nvPr>
            <p:ph type="body" sz="quarter" idx="21"/>
          </p:nvPr>
        </p:nvSpPr>
        <p:spPr>
          <a:xfrm>
            <a:off x="9223155" y="2108696"/>
            <a:ext cx="1440000" cy="1439862"/>
          </a:xfrm>
          <a:prstGeom prst="ellipse">
            <a:avLst/>
          </a:prstGeom>
          <a:solidFill>
            <a:schemeClr val="bg2"/>
          </a:solidFill>
          <a:ln w="38100">
            <a:solidFill>
              <a:srgbClr val="747CA3"/>
            </a:solidFill>
          </a:ln>
        </p:spPr>
        <p:txBody>
          <a:bodyPr anchor="ctr" anchorCtr="1"/>
          <a:lstStyle>
            <a:lvl1pPr algn="ctr">
              <a:lnSpc>
                <a:spcPct val="100000"/>
              </a:lnSpc>
              <a:defRPr/>
            </a:lvl1pPr>
          </a:lstStyle>
          <a:p>
            <a:pPr lvl="0"/>
            <a:r>
              <a:rPr lang="en-GB"/>
              <a:t>Click to edit Master text styles</a:t>
            </a:r>
          </a:p>
        </p:txBody>
      </p:sp>
    </p:spTree>
    <p:extLst>
      <p:ext uri="{BB962C8B-B14F-4D97-AF65-F5344CB8AC3E}">
        <p14:creationId xmlns:p14="http://schemas.microsoft.com/office/powerpoint/2010/main" val="17809367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5 pillars">
    <p:spTree>
      <p:nvGrpSpPr>
        <p:cNvPr id="1" name=""/>
        <p:cNvGrpSpPr/>
        <p:nvPr/>
      </p:nvGrpSpPr>
      <p:grpSpPr>
        <a:xfrm>
          <a:off x="0" y="0"/>
          <a:ext cx="0" cy="0"/>
          <a:chOff x="0" y="0"/>
          <a:chExt cx="0" cy="0"/>
        </a:xfrm>
      </p:grpSpPr>
      <p:sp>
        <p:nvSpPr>
          <p:cNvPr id="25" name="Text Placeholder 22">
            <a:extLst>
              <a:ext uri="{FF2B5EF4-FFF2-40B4-BE49-F238E27FC236}">
                <a16:creationId xmlns:a16="http://schemas.microsoft.com/office/drawing/2014/main" id="{7482B3A4-8615-DA46-2C54-EC313F699F2F}"/>
              </a:ext>
            </a:extLst>
          </p:cNvPr>
          <p:cNvSpPr>
            <a:spLocks noGrp="1"/>
          </p:cNvSpPr>
          <p:nvPr>
            <p:ph type="body" sz="quarter" idx="25" hasCustomPrompt="1"/>
          </p:nvPr>
        </p:nvSpPr>
        <p:spPr>
          <a:xfrm>
            <a:off x="5015645" y="2828925"/>
            <a:ext cx="2160000" cy="900113"/>
          </a:xfrm>
          <a:solidFill>
            <a:srgbClr val="F29E95"/>
          </a:solidFill>
        </p:spPr>
        <p:txBody>
          <a:bodyPr/>
          <a:lstStyle>
            <a:lvl2pPr>
              <a:defRPr/>
            </a:lvl2pPr>
          </a:lstStyle>
          <a:p>
            <a:pPr lvl="1"/>
            <a:r>
              <a:rPr lang="en-GB"/>
              <a:t> </a:t>
            </a:r>
          </a:p>
        </p:txBody>
      </p:sp>
      <p:sp>
        <p:nvSpPr>
          <p:cNvPr id="24" name="Text Placeholder 22">
            <a:extLst>
              <a:ext uri="{FF2B5EF4-FFF2-40B4-BE49-F238E27FC236}">
                <a16:creationId xmlns:a16="http://schemas.microsoft.com/office/drawing/2014/main" id="{103CC754-19BA-4C50-376A-75FCC069F0B9}"/>
              </a:ext>
            </a:extLst>
          </p:cNvPr>
          <p:cNvSpPr>
            <a:spLocks noGrp="1"/>
          </p:cNvSpPr>
          <p:nvPr>
            <p:ph type="body" sz="quarter" idx="24" hasCustomPrompt="1"/>
          </p:nvPr>
        </p:nvSpPr>
        <p:spPr>
          <a:xfrm>
            <a:off x="2736741" y="2828925"/>
            <a:ext cx="2160000" cy="900113"/>
          </a:xfrm>
          <a:solidFill>
            <a:srgbClr val="EC7C72"/>
          </a:solidFill>
        </p:spPr>
        <p:txBody>
          <a:bodyPr/>
          <a:lstStyle>
            <a:lvl2pPr>
              <a:defRPr/>
            </a:lvl2pPr>
          </a:lstStyle>
          <a:p>
            <a:pPr lvl="1"/>
            <a:r>
              <a:rPr lang="en-GB"/>
              <a:t> </a:t>
            </a:r>
          </a:p>
        </p:txBody>
      </p:sp>
      <p:sp>
        <p:nvSpPr>
          <p:cNvPr id="23" name="Text Placeholder 22">
            <a:extLst>
              <a:ext uri="{FF2B5EF4-FFF2-40B4-BE49-F238E27FC236}">
                <a16:creationId xmlns:a16="http://schemas.microsoft.com/office/drawing/2014/main" id="{DBDEBEB1-96B9-874C-E65B-89942A44E347}"/>
              </a:ext>
            </a:extLst>
          </p:cNvPr>
          <p:cNvSpPr>
            <a:spLocks noGrp="1"/>
          </p:cNvSpPr>
          <p:nvPr>
            <p:ph type="body" sz="quarter" idx="23" hasCustomPrompt="1"/>
          </p:nvPr>
        </p:nvSpPr>
        <p:spPr>
          <a:xfrm>
            <a:off x="457837" y="2828925"/>
            <a:ext cx="2160000" cy="900113"/>
          </a:xfrm>
          <a:solidFill>
            <a:schemeClr val="accent2"/>
          </a:solidFill>
        </p:spPr>
        <p:txBody>
          <a:bodyPr/>
          <a:lstStyle>
            <a:lvl2pPr>
              <a:defRPr/>
            </a:lvl2pPr>
          </a:lstStyle>
          <a:p>
            <a:pPr lvl="1"/>
            <a:r>
              <a:rPr lang="en-GB"/>
              <a:t> </a:t>
            </a:r>
          </a:p>
        </p:txBody>
      </p:sp>
      <p:sp>
        <p:nvSpPr>
          <p:cNvPr id="6" name="Text Placeholder 5">
            <a:extLst>
              <a:ext uri="{FF2B5EF4-FFF2-40B4-BE49-F238E27FC236}">
                <a16:creationId xmlns:a16="http://schemas.microsoft.com/office/drawing/2014/main" id="{BDC99A15-7FEB-4BDD-D00E-8D3E0EC1D9F5}"/>
              </a:ext>
            </a:extLst>
          </p:cNvPr>
          <p:cNvSpPr>
            <a:spLocks noGrp="1"/>
          </p:cNvSpPr>
          <p:nvPr>
            <p:ph type="body" sz="quarter" idx="19"/>
          </p:nvPr>
        </p:nvSpPr>
        <p:spPr>
          <a:xfrm>
            <a:off x="817837" y="2108696"/>
            <a:ext cx="1440000" cy="1439862"/>
          </a:xfrm>
          <a:prstGeom prst="ellipse">
            <a:avLst/>
          </a:prstGeom>
          <a:solidFill>
            <a:schemeClr val="bg2"/>
          </a:solidFill>
          <a:ln w="38100">
            <a:solidFill>
              <a:schemeClr val="accent2"/>
            </a:solidFill>
          </a:ln>
        </p:spPr>
        <p:txBody>
          <a:bodyPr anchor="ctr" anchorCtr="1"/>
          <a:lstStyle>
            <a:lvl1pPr algn="ctr">
              <a:lnSpc>
                <a:spcPct val="100000"/>
              </a:lnSpc>
              <a:defRPr/>
            </a:lvl1pPr>
          </a:lstStyle>
          <a:p>
            <a:pPr lvl="0"/>
            <a:r>
              <a:rPr lang="en-GB"/>
              <a:t>Click to edit Master text styles</a:t>
            </a:r>
          </a:p>
        </p:txBody>
      </p:sp>
      <p:sp>
        <p:nvSpPr>
          <p:cNvPr id="2" name="Title 1">
            <a:extLst>
              <a:ext uri="{FF2B5EF4-FFF2-40B4-BE49-F238E27FC236}">
                <a16:creationId xmlns:a16="http://schemas.microsoft.com/office/drawing/2014/main" id="{D9171FA1-B142-E220-7FA1-A24DD1879CE2}"/>
              </a:ext>
            </a:extLst>
          </p:cNvPr>
          <p:cNvSpPr>
            <a:spLocks noGrp="1"/>
          </p:cNvSpPr>
          <p:nvPr>
            <p:ph type="title"/>
          </p:nvPr>
        </p:nvSpPr>
        <p:spPr/>
        <p:txBody>
          <a:bodyPr/>
          <a:lstStyle/>
          <a:p>
            <a:r>
              <a:rPr lang="en-GB"/>
              <a:t>Click to edit Master title style</a:t>
            </a:r>
          </a:p>
        </p:txBody>
      </p:sp>
      <p:sp>
        <p:nvSpPr>
          <p:cNvPr id="4" name="Footer Placeholder 3">
            <a:extLst>
              <a:ext uri="{FF2B5EF4-FFF2-40B4-BE49-F238E27FC236}">
                <a16:creationId xmlns:a16="http://schemas.microsoft.com/office/drawing/2014/main" id="{31596E11-C42D-8C4C-AA52-8710A991466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23BE7D6-13B8-20AA-8E34-2E315869158B}"/>
              </a:ext>
            </a:extLst>
          </p:cNvPr>
          <p:cNvSpPr>
            <a:spLocks noGrp="1"/>
          </p:cNvSpPr>
          <p:nvPr>
            <p:ph type="sldNum" sz="quarter" idx="12"/>
          </p:nvPr>
        </p:nvSpPr>
        <p:spPr/>
        <p:txBody>
          <a:bodyPr/>
          <a:lstStyle/>
          <a:p>
            <a:fld id="{B3E60FE0-F6B6-4CC0-BEDD-BF876E3C1A60}" type="slidenum">
              <a:rPr lang="en-GB" smtClean="0"/>
              <a:t>‹#›</a:t>
            </a:fld>
            <a:endParaRPr lang="en-GB"/>
          </a:p>
        </p:txBody>
      </p:sp>
      <p:sp>
        <p:nvSpPr>
          <p:cNvPr id="13" name="Text Placeholder 12">
            <a:extLst>
              <a:ext uri="{FF2B5EF4-FFF2-40B4-BE49-F238E27FC236}">
                <a16:creationId xmlns:a16="http://schemas.microsoft.com/office/drawing/2014/main" id="{E6D9243D-9311-B72D-164A-9EBE43DAFE3C}"/>
              </a:ext>
            </a:extLst>
          </p:cNvPr>
          <p:cNvSpPr>
            <a:spLocks noGrp="1"/>
          </p:cNvSpPr>
          <p:nvPr>
            <p:ph type="body" sz="quarter" idx="16"/>
          </p:nvPr>
        </p:nvSpPr>
        <p:spPr>
          <a:xfrm>
            <a:off x="457837" y="3704492"/>
            <a:ext cx="2160000" cy="2461358"/>
          </a:xfrm>
          <a:solidFill>
            <a:srgbClr val="EFF1F3"/>
          </a:solidFill>
        </p:spPr>
        <p:txBody>
          <a:bodyPr lIns="180000" tIns="180000" rIns="180000"/>
          <a:lstStyle>
            <a:lvl1pPr>
              <a:lnSpc>
                <a:spcPct val="125000"/>
              </a:lnSpc>
              <a:defRPr sz="1600"/>
            </a:lvl1pPr>
            <a:lvl2pPr>
              <a:lnSpc>
                <a:spcPct val="125000"/>
              </a:lnSpc>
              <a:spcAft>
                <a:spcPts val="400"/>
              </a:spcAft>
              <a:defRPr sz="1600"/>
            </a:lvl2pPr>
            <a:lvl3pPr>
              <a:lnSpc>
                <a:spcPct val="125000"/>
              </a:lnSpc>
              <a:spcAft>
                <a:spcPts val="400"/>
              </a:spcAft>
              <a:defRPr sz="1600"/>
            </a:lvl3pPr>
            <a:lvl4pPr>
              <a:lnSpc>
                <a:spcPct val="125000"/>
              </a:lnSpc>
              <a:spcAft>
                <a:spcPts val="400"/>
              </a:spcAft>
              <a:defRPr sz="1600"/>
            </a:lvl4pPr>
            <a:lvl5pPr>
              <a:lnSpc>
                <a:spcPct val="125000"/>
              </a:lnSpc>
              <a:spcAft>
                <a:spcPts val="400"/>
              </a:spcAft>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4" name="Text Placeholder 12">
            <a:extLst>
              <a:ext uri="{FF2B5EF4-FFF2-40B4-BE49-F238E27FC236}">
                <a16:creationId xmlns:a16="http://schemas.microsoft.com/office/drawing/2014/main" id="{BB6DF89B-FCA7-9BC0-6FD7-B1475B20F935}"/>
              </a:ext>
            </a:extLst>
          </p:cNvPr>
          <p:cNvSpPr>
            <a:spLocks noGrp="1"/>
          </p:cNvSpPr>
          <p:nvPr>
            <p:ph type="body" sz="quarter" idx="17"/>
          </p:nvPr>
        </p:nvSpPr>
        <p:spPr>
          <a:xfrm>
            <a:off x="2736741" y="3704492"/>
            <a:ext cx="2160000" cy="2461358"/>
          </a:xfrm>
          <a:solidFill>
            <a:srgbClr val="EFF1F3"/>
          </a:solidFill>
        </p:spPr>
        <p:txBody>
          <a:bodyPr lIns="180000" tIns="180000" rIns="180000"/>
          <a:lstStyle>
            <a:lvl1pPr>
              <a:lnSpc>
                <a:spcPct val="125000"/>
              </a:lnSpc>
              <a:defRPr sz="1600"/>
            </a:lvl1pPr>
            <a:lvl2pPr>
              <a:lnSpc>
                <a:spcPct val="125000"/>
              </a:lnSpc>
              <a:spcAft>
                <a:spcPts val="400"/>
              </a:spcAft>
              <a:defRPr sz="1600"/>
            </a:lvl2pPr>
            <a:lvl3pPr>
              <a:lnSpc>
                <a:spcPct val="125000"/>
              </a:lnSpc>
              <a:spcAft>
                <a:spcPts val="400"/>
              </a:spcAft>
              <a:defRPr sz="1600"/>
            </a:lvl3pPr>
            <a:lvl4pPr>
              <a:lnSpc>
                <a:spcPct val="125000"/>
              </a:lnSpc>
              <a:spcAft>
                <a:spcPts val="400"/>
              </a:spcAft>
              <a:defRPr sz="1600"/>
            </a:lvl4pPr>
            <a:lvl5pPr>
              <a:lnSpc>
                <a:spcPct val="125000"/>
              </a:lnSpc>
              <a:spcAft>
                <a:spcPts val="400"/>
              </a:spcAft>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 name="Text Placeholder 12">
            <a:extLst>
              <a:ext uri="{FF2B5EF4-FFF2-40B4-BE49-F238E27FC236}">
                <a16:creationId xmlns:a16="http://schemas.microsoft.com/office/drawing/2014/main" id="{30D15C6C-D961-200A-127B-B3641C87174E}"/>
              </a:ext>
            </a:extLst>
          </p:cNvPr>
          <p:cNvSpPr>
            <a:spLocks noGrp="1"/>
          </p:cNvSpPr>
          <p:nvPr>
            <p:ph type="body" sz="quarter" idx="18"/>
          </p:nvPr>
        </p:nvSpPr>
        <p:spPr>
          <a:xfrm>
            <a:off x="5015645" y="3704492"/>
            <a:ext cx="2160000" cy="2461358"/>
          </a:xfrm>
          <a:solidFill>
            <a:srgbClr val="EFF1F3"/>
          </a:solidFill>
        </p:spPr>
        <p:txBody>
          <a:bodyPr lIns="180000" tIns="180000" rIns="180000"/>
          <a:lstStyle>
            <a:lvl1pPr>
              <a:lnSpc>
                <a:spcPct val="125000"/>
              </a:lnSpc>
              <a:defRPr sz="1600"/>
            </a:lvl1pPr>
            <a:lvl2pPr>
              <a:lnSpc>
                <a:spcPct val="125000"/>
              </a:lnSpc>
              <a:spcAft>
                <a:spcPts val="400"/>
              </a:spcAft>
              <a:defRPr sz="1600"/>
            </a:lvl2pPr>
            <a:lvl3pPr>
              <a:lnSpc>
                <a:spcPct val="125000"/>
              </a:lnSpc>
              <a:spcAft>
                <a:spcPts val="400"/>
              </a:spcAft>
              <a:defRPr sz="1600"/>
            </a:lvl3pPr>
            <a:lvl4pPr>
              <a:lnSpc>
                <a:spcPct val="125000"/>
              </a:lnSpc>
              <a:spcAft>
                <a:spcPts val="400"/>
              </a:spcAft>
              <a:defRPr sz="1600"/>
            </a:lvl4pPr>
            <a:lvl5pPr>
              <a:lnSpc>
                <a:spcPct val="125000"/>
              </a:lnSpc>
              <a:spcAft>
                <a:spcPts val="400"/>
              </a:spcAft>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5">
            <a:extLst>
              <a:ext uri="{FF2B5EF4-FFF2-40B4-BE49-F238E27FC236}">
                <a16:creationId xmlns:a16="http://schemas.microsoft.com/office/drawing/2014/main" id="{F61EFC54-35D6-0950-754A-76DD41ACEAB1}"/>
              </a:ext>
            </a:extLst>
          </p:cNvPr>
          <p:cNvSpPr>
            <a:spLocks noGrp="1"/>
          </p:cNvSpPr>
          <p:nvPr>
            <p:ph type="body" sz="quarter" idx="20"/>
          </p:nvPr>
        </p:nvSpPr>
        <p:spPr>
          <a:xfrm>
            <a:off x="3096741" y="2108696"/>
            <a:ext cx="1440000" cy="1439862"/>
          </a:xfrm>
          <a:prstGeom prst="ellipse">
            <a:avLst/>
          </a:prstGeom>
          <a:solidFill>
            <a:schemeClr val="bg2"/>
          </a:solidFill>
          <a:ln w="38100">
            <a:solidFill>
              <a:srgbClr val="EC7C72"/>
            </a:solidFill>
          </a:ln>
        </p:spPr>
        <p:txBody>
          <a:bodyPr anchor="ctr" anchorCtr="1"/>
          <a:lstStyle>
            <a:lvl1pPr algn="ctr">
              <a:lnSpc>
                <a:spcPct val="100000"/>
              </a:lnSpc>
              <a:defRPr/>
            </a:lvl1pPr>
          </a:lstStyle>
          <a:p>
            <a:pPr lvl="0"/>
            <a:r>
              <a:rPr lang="en-GB"/>
              <a:t>Click to edit Master text styles</a:t>
            </a:r>
          </a:p>
        </p:txBody>
      </p:sp>
      <p:sp>
        <p:nvSpPr>
          <p:cNvPr id="17" name="Text Placeholder 5">
            <a:extLst>
              <a:ext uri="{FF2B5EF4-FFF2-40B4-BE49-F238E27FC236}">
                <a16:creationId xmlns:a16="http://schemas.microsoft.com/office/drawing/2014/main" id="{1D2F1389-1303-D0FF-B403-1B836C230665}"/>
              </a:ext>
            </a:extLst>
          </p:cNvPr>
          <p:cNvSpPr>
            <a:spLocks noGrp="1"/>
          </p:cNvSpPr>
          <p:nvPr>
            <p:ph type="body" sz="quarter" idx="21"/>
          </p:nvPr>
        </p:nvSpPr>
        <p:spPr>
          <a:xfrm>
            <a:off x="5375645" y="2108696"/>
            <a:ext cx="1440000" cy="1439862"/>
          </a:xfrm>
          <a:prstGeom prst="ellipse">
            <a:avLst/>
          </a:prstGeom>
          <a:solidFill>
            <a:schemeClr val="bg2"/>
          </a:solidFill>
          <a:ln w="38100">
            <a:solidFill>
              <a:srgbClr val="F29E95"/>
            </a:solidFill>
          </a:ln>
        </p:spPr>
        <p:txBody>
          <a:bodyPr anchor="ctr" anchorCtr="1"/>
          <a:lstStyle>
            <a:lvl1pPr algn="ctr">
              <a:lnSpc>
                <a:spcPct val="100000"/>
              </a:lnSpc>
              <a:defRPr/>
            </a:lvl1pPr>
          </a:lstStyle>
          <a:p>
            <a:pPr lvl="0"/>
            <a:r>
              <a:rPr lang="en-GB"/>
              <a:t>Click to edit Master text styles</a:t>
            </a:r>
          </a:p>
        </p:txBody>
      </p:sp>
      <p:sp>
        <p:nvSpPr>
          <p:cNvPr id="3" name="Text Placeholder 22">
            <a:extLst>
              <a:ext uri="{FF2B5EF4-FFF2-40B4-BE49-F238E27FC236}">
                <a16:creationId xmlns:a16="http://schemas.microsoft.com/office/drawing/2014/main" id="{A8885B45-71D8-4E19-447D-97264D6D9F10}"/>
              </a:ext>
            </a:extLst>
          </p:cNvPr>
          <p:cNvSpPr>
            <a:spLocks noGrp="1"/>
          </p:cNvSpPr>
          <p:nvPr>
            <p:ph type="body" sz="quarter" idx="26" hasCustomPrompt="1"/>
          </p:nvPr>
        </p:nvSpPr>
        <p:spPr>
          <a:xfrm>
            <a:off x="7294549" y="2828925"/>
            <a:ext cx="2160000" cy="900113"/>
          </a:xfrm>
          <a:solidFill>
            <a:srgbClr val="F4BDB8"/>
          </a:solidFill>
        </p:spPr>
        <p:txBody>
          <a:bodyPr/>
          <a:lstStyle>
            <a:lvl2pPr>
              <a:defRPr/>
            </a:lvl2pPr>
          </a:lstStyle>
          <a:p>
            <a:pPr lvl="1"/>
            <a:r>
              <a:rPr lang="en-GB"/>
              <a:t> </a:t>
            </a:r>
          </a:p>
        </p:txBody>
      </p:sp>
      <p:sp>
        <p:nvSpPr>
          <p:cNvPr id="7" name="Text Placeholder 12">
            <a:extLst>
              <a:ext uri="{FF2B5EF4-FFF2-40B4-BE49-F238E27FC236}">
                <a16:creationId xmlns:a16="http://schemas.microsoft.com/office/drawing/2014/main" id="{64D96ED1-7578-D10E-FDCD-66E6036C3DC1}"/>
              </a:ext>
            </a:extLst>
          </p:cNvPr>
          <p:cNvSpPr>
            <a:spLocks noGrp="1"/>
          </p:cNvSpPr>
          <p:nvPr>
            <p:ph type="body" sz="quarter" idx="27"/>
          </p:nvPr>
        </p:nvSpPr>
        <p:spPr>
          <a:xfrm>
            <a:off x="7294549" y="3704492"/>
            <a:ext cx="2160000" cy="2461358"/>
          </a:xfrm>
          <a:solidFill>
            <a:srgbClr val="EFF1F3"/>
          </a:solidFill>
        </p:spPr>
        <p:txBody>
          <a:bodyPr lIns="180000" tIns="180000" rIns="180000"/>
          <a:lstStyle>
            <a:lvl1pPr>
              <a:lnSpc>
                <a:spcPct val="125000"/>
              </a:lnSpc>
              <a:defRPr sz="1600"/>
            </a:lvl1pPr>
            <a:lvl2pPr>
              <a:lnSpc>
                <a:spcPct val="125000"/>
              </a:lnSpc>
              <a:spcAft>
                <a:spcPts val="400"/>
              </a:spcAft>
              <a:defRPr sz="1600"/>
            </a:lvl2pPr>
            <a:lvl3pPr>
              <a:lnSpc>
                <a:spcPct val="125000"/>
              </a:lnSpc>
              <a:spcAft>
                <a:spcPts val="400"/>
              </a:spcAft>
              <a:defRPr sz="1600"/>
            </a:lvl3pPr>
            <a:lvl4pPr>
              <a:lnSpc>
                <a:spcPct val="125000"/>
              </a:lnSpc>
              <a:spcAft>
                <a:spcPts val="400"/>
              </a:spcAft>
              <a:defRPr sz="1600"/>
            </a:lvl4pPr>
            <a:lvl5pPr>
              <a:lnSpc>
                <a:spcPct val="125000"/>
              </a:lnSpc>
              <a:spcAft>
                <a:spcPts val="400"/>
              </a:spcAft>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ext Placeholder 5">
            <a:extLst>
              <a:ext uri="{FF2B5EF4-FFF2-40B4-BE49-F238E27FC236}">
                <a16:creationId xmlns:a16="http://schemas.microsoft.com/office/drawing/2014/main" id="{9C100AEF-90AB-2611-2E6A-8F93403BA7D3}"/>
              </a:ext>
            </a:extLst>
          </p:cNvPr>
          <p:cNvSpPr>
            <a:spLocks noGrp="1"/>
          </p:cNvSpPr>
          <p:nvPr>
            <p:ph type="body" sz="quarter" idx="28"/>
          </p:nvPr>
        </p:nvSpPr>
        <p:spPr>
          <a:xfrm>
            <a:off x="7654549" y="2108696"/>
            <a:ext cx="1440000" cy="1439862"/>
          </a:xfrm>
          <a:prstGeom prst="ellipse">
            <a:avLst/>
          </a:prstGeom>
          <a:solidFill>
            <a:schemeClr val="bg2"/>
          </a:solidFill>
          <a:ln w="38100">
            <a:solidFill>
              <a:srgbClr val="F4BDB8"/>
            </a:solidFill>
          </a:ln>
        </p:spPr>
        <p:txBody>
          <a:bodyPr anchor="ctr" anchorCtr="1"/>
          <a:lstStyle>
            <a:lvl1pPr algn="ctr">
              <a:lnSpc>
                <a:spcPct val="100000"/>
              </a:lnSpc>
              <a:defRPr/>
            </a:lvl1pPr>
          </a:lstStyle>
          <a:p>
            <a:pPr lvl="0"/>
            <a:r>
              <a:rPr lang="en-GB"/>
              <a:t>Click to edit Master text styles</a:t>
            </a:r>
          </a:p>
        </p:txBody>
      </p:sp>
      <p:sp>
        <p:nvSpPr>
          <p:cNvPr id="9" name="Text Placeholder 22">
            <a:extLst>
              <a:ext uri="{FF2B5EF4-FFF2-40B4-BE49-F238E27FC236}">
                <a16:creationId xmlns:a16="http://schemas.microsoft.com/office/drawing/2014/main" id="{0E32A7EE-3808-E58E-8A32-B9E6B1EFC4C9}"/>
              </a:ext>
            </a:extLst>
          </p:cNvPr>
          <p:cNvSpPr>
            <a:spLocks noGrp="1"/>
          </p:cNvSpPr>
          <p:nvPr>
            <p:ph type="body" sz="quarter" idx="29" hasCustomPrompt="1"/>
          </p:nvPr>
        </p:nvSpPr>
        <p:spPr>
          <a:xfrm>
            <a:off x="9573454" y="2828925"/>
            <a:ext cx="2160000" cy="900113"/>
          </a:xfrm>
          <a:solidFill>
            <a:srgbClr val="F8DDDB"/>
          </a:solidFill>
        </p:spPr>
        <p:txBody>
          <a:bodyPr/>
          <a:lstStyle>
            <a:lvl2pPr>
              <a:defRPr/>
            </a:lvl2pPr>
          </a:lstStyle>
          <a:p>
            <a:pPr lvl="1"/>
            <a:r>
              <a:rPr lang="en-GB"/>
              <a:t> </a:t>
            </a:r>
          </a:p>
        </p:txBody>
      </p:sp>
      <p:sp>
        <p:nvSpPr>
          <p:cNvPr id="10" name="Text Placeholder 12">
            <a:extLst>
              <a:ext uri="{FF2B5EF4-FFF2-40B4-BE49-F238E27FC236}">
                <a16:creationId xmlns:a16="http://schemas.microsoft.com/office/drawing/2014/main" id="{39D80B7B-1708-158F-4A45-898C6A2376FC}"/>
              </a:ext>
            </a:extLst>
          </p:cNvPr>
          <p:cNvSpPr>
            <a:spLocks noGrp="1"/>
          </p:cNvSpPr>
          <p:nvPr>
            <p:ph type="body" sz="quarter" idx="30"/>
          </p:nvPr>
        </p:nvSpPr>
        <p:spPr>
          <a:xfrm>
            <a:off x="9573454" y="3704492"/>
            <a:ext cx="2160000" cy="2461358"/>
          </a:xfrm>
          <a:solidFill>
            <a:srgbClr val="EFF1F3"/>
          </a:solidFill>
        </p:spPr>
        <p:txBody>
          <a:bodyPr lIns="180000" tIns="180000" rIns="180000"/>
          <a:lstStyle>
            <a:lvl1pPr>
              <a:lnSpc>
                <a:spcPct val="125000"/>
              </a:lnSpc>
              <a:defRPr sz="1600"/>
            </a:lvl1pPr>
            <a:lvl2pPr>
              <a:lnSpc>
                <a:spcPct val="125000"/>
              </a:lnSpc>
              <a:spcAft>
                <a:spcPts val="400"/>
              </a:spcAft>
              <a:defRPr sz="1600"/>
            </a:lvl2pPr>
            <a:lvl3pPr>
              <a:lnSpc>
                <a:spcPct val="125000"/>
              </a:lnSpc>
              <a:spcAft>
                <a:spcPts val="400"/>
              </a:spcAft>
              <a:defRPr sz="1600"/>
            </a:lvl3pPr>
            <a:lvl4pPr>
              <a:lnSpc>
                <a:spcPct val="125000"/>
              </a:lnSpc>
              <a:spcAft>
                <a:spcPts val="400"/>
              </a:spcAft>
              <a:defRPr sz="1600"/>
            </a:lvl4pPr>
            <a:lvl5pPr>
              <a:lnSpc>
                <a:spcPct val="125000"/>
              </a:lnSpc>
              <a:spcAft>
                <a:spcPts val="400"/>
              </a:spcAft>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ext Placeholder 5">
            <a:extLst>
              <a:ext uri="{FF2B5EF4-FFF2-40B4-BE49-F238E27FC236}">
                <a16:creationId xmlns:a16="http://schemas.microsoft.com/office/drawing/2014/main" id="{65892449-CBF9-F621-F085-37A0F29C23EE}"/>
              </a:ext>
            </a:extLst>
          </p:cNvPr>
          <p:cNvSpPr>
            <a:spLocks noGrp="1"/>
          </p:cNvSpPr>
          <p:nvPr>
            <p:ph type="body" sz="quarter" idx="31"/>
          </p:nvPr>
        </p:nvSpPr>
        <p:spPr>
          <a:xfrm>
            <a:off x="9933454" y="2108696"/>
            <a:ext cx="1440000" cy="1439862"/>
          </a:xfrm>
          <a:prstGeom prst="ellipse">
            <a:avLst/>
          </a:prstGeom>
          <a:solidFill>
            <a:schemeClr val="bg2"/>
          </a:solidFill>
          <a:ln w="38100">
            <a:solidFill>
              <a:srgbClr val="F8DDDB"/>
            </a:solidFill>
          </a:ln>
        </p:spPr>
        <p:txBody>
          <a:bodyPr anchor="ctr" anchorCtr="1"/>
          <a:lstStyle>
            <a:lvl1pPr algn="ctr">
              <a:lnSpc>
                <a:spcPct val="100000"/>
              </a:lnSpc>
              <a:defRPr/>
            </a:lvl1pPr>
          </a:lstStyle>
          <a:p>
            <a:pPr lvl="0"/>
            <a:r>
              <a:rPr lang="en-GB"/>
              <a:t>Click to edit Master text styles</a:t>
            </a:r>
          </a:p>
        </p:txBody>
      </p:sp>
    </p:spTree>
    <p:extLst>
      <p:ext uri="{BB962C8B-B14F-4D97-AF65-F5344CB8AC3E}">
        <p14:creationId xmlns:p14="http://schemas.microsoft.com/office/powerpoint/2010/main" val="29138164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71FA1-B142-E220-7FA1-A24DD1879CE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B505C9A0-BF79-0B3B-1724-B1B3FF19E22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1596E11-C42D-8C4C-AA52-8710A991466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23BE7D6-13B8-20AA-8E34-2E315869158B}"/>
              </a:ext>
            </a:extLst>
          </p:cNvPr>
          <p:cNvSpPr>
            <a:spLocks noGrp="1"/>
          </p:cNvSpPr>
          <p:nvPr>
            <p:ph type="sldNum" sz="quarter" idx="12"/>
          </p:nvPr>
        </p:nvSpPr>
        <p:spPr/>
        <p:txBody>
          <a:bodyPr/>
          <a:lstStyle/>
          <a:p>
            <a:fld id="{B3E60FE0-F6B6-4CC0-BEDD-BF876E3C1A60}" type="slidenum">
              <a:rPr lang="en-GB" smtClean="0"/>
              <a:t>‹#›</a:t>
            </a:fld>
            <a:endParaRPr lang="en-GB"/>
          </a:p>
        </p:txBody>
      </p:sp>
    </p:spTree>
    <p:extLst>
      <p:ext uri="{BB962C8B-B14F-4D97-AF65-F5344CB8AC3E}">
        <p14:creationId xmlns:p14="http://schemas.microsoft.com/office/powerpoint/2010/main" val="29623577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0E4079-1F8C-98D9-AEF6-79E91A41D942}"/>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3AD1E44C-BE62-FF1E-C242-4BD510D7FC7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CDF27AD-271C-362B-9892-4E87FB832EE9}"/>
              </a:ext>
            </a:extLst>
          </p:cNvPr>
          <p:cNvSpPr>
            <a:spLocks noGrp="1"/>
          </p:cNvSpPr>
          <p:nvPr>
            <p:ph type="sldNum" sz="quarter" idx="12"/>
          </p:nvPr>
        </p:nvSpPr>
        <p:spPr/>
        <p:txBody>
          <a:bodyPr/>
          <a:lstStyle/>
          <a:p>
            <a:fld id="{B3E60FE0-F6B6-4CC0-BEDD-BF876E3C1A60}" type="slidenum">
              <a:rPr lang="en-GB" smtClean="0"/>
              <a:t>‹#›</a:t>
            </a:fld>
            <a:endParaRPr lang="en-GB"/>
          </a:p>
        </p:txBody>
      </p:sp>
    </p:spTree>
    <p:extLst>
      <p:ext uri="{BB962C8B-B14F-4D97-AF65-F5344CB8AC3E}">
        <p14:creationId xmlns:p14="http://schemas.microsoft.com/office/powerpoint/2010/main" val="40333687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Final slide (motifs optional)">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71729-695A-6CA1-EEED-FE8D0D743E58}"/>
              </a:ext>
            </a:extLst>
          </p:cNvPr>
          <p:cNvSpPr>
            <a:spLocks noGrp="1"/>
          </p:cNvSpPr>
          <p:nvPr>
            <p:ph type="ctrTitle"/>
          </p:nvPr>
        </p:nvSpPr>
        <p:spPr>
          <a:xfrm>
            <a:off x="891821" y="1800242"/>
            <a:ext cx="10849329" cy="726441"/>
          </a:xfrm>
          <a:noFill/>
        </p:spPr>
        <p:txBody>
          <a:bodyPr lIns="0" rIns="0" anchor="t" anchorCtr="0"/>
          <a:lstStyle>
            <a:lvl1pPr algn="l">
              <a:lnSpc>
                <a:spcPct val="150000"/>
              </a:lnSpc>
              <a:defRPr sz="1600" b="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29386679-5EBF-8802-A89C-67A4A4DFCFE9}"/>
              </a:ext>
            </a:extLst>
          </p:cNvPr>
          <p:cNvSpPr>
            <a:spLocks noGrp="1"/>
          </p:cNvSpPr>
          <p:nvPr>
            <p:ph type="subTitle" idx="1"/>
          </p:nvPr>
        </p:nvSpPr>
        <p:spPr>
          <a:xfrm>
            <a:off x="891822" y="2672367"/>
            <a:ext cx="4978753" cy="309315"/>
          </a:xfrm>
        </p:spPr>
        <p:txBody>
          <a:bodyPr tIns="0" bIns="0"/>
          <a:lstStyle>
            <a:lvl1pPr marL="0" indent="0" algn="l">
              <a:spcBef>
                <a:spcPts val="0"/>
              </a:spcBef>
              <a:buNone/>
              <a:defRPr sz="1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8" name="Picture 7" descr="A black background with white text&#10;&#10;Description automatically generated">
            <a:extLst>
              <a:ext uri="{FF2B5EF4-FFF2-40B4-BE49-F238E27FC236}">
                <a16:creationId xmlns:a16="http://schemas.microsoft.com/office/drawing/2014/main" id="{51D79DE4-7A07-7D1E-8F64-D597E713ED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000" y="427517"/>
            <a:ext cx="3980917" cy="720000"/>
          </a:xfrm>
          <a:prstGeom prst="rect">
            <a:avLst/>
          </a:prstGeom>
        </p:spPr>
      </p:pic>
      <p:cxnSp>
        <p:nvCxnSpPr>
          <p:cNvPr id="20" name="Straight Connector 19">
            <a:extLst>
              <a:ext uri="{FF2B5EF4-FFF2-40B4-BE49-F238E27FC236}">
                <a16:creationId xmlns:a16="http://schemas.microsoft.com/office/drawing/2014/main" id="{C820D735-259D-1C13-5D24-BB1EA85154CA}"/>
              </a:ext>
            </a:extLst>
          </p:cNvPr>
          <p:cNvCxnSpPr>
            <a:cxnSpLocks/>
          </p:cNvCxnSpPr>
          <p:nvPr/>
        </p:nvCxnSpPr>
        <p:spPr>
          <a:xfrm>
            <a:off x="449263" y="1501599"/>
            <a:ext cx="11291887"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sp>
        <p:nvSpPr>
          <p:cNvPr id="6" name="Text Placeholder 5">
            <a:extLst>
              <a:ext uri="{FF2B5EF4-FFF2-40B4-BE49-F238E27FC236}">
                <a16:creationId xmlns:a16="http://schemas.microsoft.com/office/drawing/2014/main" id="{0B4EE811-6EF9-7AA4-640C-4BF92BDFAE4A}"/>
              </a:ext>
            </a:extLst>
          </p:cNvPr>
          <p:cNvSpPr>
            <a:spLocks noGrp="1"/>
          </p:cNvSpPr>
          <p:nvPr>
            <p:ph type="body" sz="quarter" idx="10"/>
          </p:nvPr>
        </p:nvSpPr>
        <p:spPr>
          <a:xfrm>
            <a:off x="892174" y="2993412"/>
            <a:ext cx="4978401" cy="2873495"/>
          </a:xfrm>
        </p:spPr>
        <p:txBody>
          <a:bodyPr/>
          <a:lstStyle>
            <a:lvl1pPr>
              <a:lnSpc>
                <a:spcPct val="125000"/>
              </a:lnSpc>
              <a:defRPr sz="1600" b="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a:t>Click to edit Master text styles</a:t>
            </a:r>
          </a:p>
        </p:txBody>
      </p:sp>
      <p:sp>
        <p:nvSpPr>
          <p:cNvPr id="7" name="Text Placeholder 5">
            <a:extLst>
              <a:ext uri="{FF2B5EF4-FFF2-40B4-BE49-F238E27FC236}">
                <a16:creationId xmlns:a16="http://schemas.microsoft.com/office/drawing/2014/main" id="{ED8240CB-2264-5504-B9D9-2219E525D6A0}"/>
              </a:ext>
            </a:extLst>
          </p:cNvPr>
          <p:cNvSpPr>
            <a:spLocks noGrp="1"/>
          </p:cNvSpPr>
          <p:nvPr>
            <p:ph type="body" sz="quarter" idx="11"/>
          </p:nvPr>
        </p:nvSpPr>
        <p:spPr>
          <a:xfrm>
            <a:off x="892174" y="6012591"/>
            <a:ext cx="5427631" cy="450000"/>
          </a:xfrm>
        </p:spPr>
        <p:txBody>
          <a:bodyPr anchor="b" anchorCtr="0"/>
          <a:lstStyle>
            <a:lvl1pPr>
              <a:defRPr sz="1600" b="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a:t>Click to edit Master text styles</a:t>
            </a:r>
          </a:p>
        </p:txBody>
      </p:sp>
    </p:spTree>
    <p:extLst>
      <p:ext uri="{BB962C8B-B14F-4D97-AF65-F5344CB8AC3E}">
        <p14:creationId xmlns:p14="http://schemas.microsoft.com/office/powerpoint/2010/main" val="1017519622"/>
      </p:ext>
    </p:extLst>
  </p:cSld>
  <p:clrMapOvr>
    <a:masterClrMapping/>
  </p:clrMapOvr>
  <p:extLst>
    <p:ext uri="{DCECCB84-F9BA-43D5-87BE-67443E8EF086}">
      <p15:sldGuideLst xmlns:p15="http://schemas.microsoft.com/office/powerpoint/2012/main">
        <p15:guide id="1" orient="horz" pos="2160">
          <p15:clr>
            <a:srgbClr val="FBAE40"/>
          </p15:clr>
        </p15:guide>
        <p15:guide id="2" pos="56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_Section Header">
    <p:bg>
      <p:bgPr>
        <a:solidFill>
          <a:srgbClr val="EFF1F3"/>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DA1E9118-A822-17F6-D97C-F1CEF5527632}"/>
              </a:ext>
            </a:extLst>
          </p:cNvPr>
          <p:cNvSpPr>
            <a:spLocks noGrp="1"/>
          </p:cNvSpPr>
          <p:nvPr>
            <p:ph type="pic" sz="quarter" idx="13"/>
          </p:nvPr>
        </p:nvSpPr>
        <p:spPr>
          <a:xfrm>
            <a:off x="6319838" y="0"/>
            <a:ext cx="5872162" cy="6858000"/>
          </a:xfrm>
        </p:spPr>
        <p:txBody>
          <a:bodyPr/>
          <a:lstStyle/>
          <a:p>
            <a:r>
              <a:rPr lang="en-GB"/>
              <a:t>Click icon to add picture</a:t>
            </a:r>
          </a:p>
        </p:txBody>
      </p:sp>
      <p:sp>
        <p:nvSpPr>
          <p:cNvPr id="2" name="Title 1">
            <a:extLst>
              <a:ext uri="{FF2B5EF4-FFF2-40B4-BE49-F238E27FC236}">
                <a16:creationId xmlns:a16="http://schemas.microsoft.com/office/drawing/2014/main" id="{1A6DB35E-E90C-E6CA-E01E-556F0921FAC7}"/>
              </a:ext>
            </a:extLst>
          </p:cNvPr>
          <p:cNvSpPr>
            <a:spLocks noGrp="1"/>
          </p:cNvSpPr>
          <p:nvPr>
            <p:ph type="title"/>
          </p:nvPr>
        </p:nvSpPr>
        <p:spPr>
          <a:xfrm>
            <a:off x="449263" y="449263"/>
            <a:ext cx="5421309" cy="5307011"/>
          </a:xfrm>
          <a:noFill/>
        </p:spPr>
        <p:txBody>
          <a:bodyPr lIns="0" tIns="900000" rIns="0" bIns="900000" anchor="ctr" anchorCtr="0"/>
          <a:lstStyle>
            <a:lvl1pPr>
              <a:lnSpc>
                <a:spcPct val="125000"/>
              </a:lnSpc>
              <a:defRPr sz="3000"/>
            </a:lvl1pPr>
          </a:lstStyle>
          <a:p>
            <a:r>
              <a:rPr lang="en-GB"/>
              <a:t>Click to edit Master title style</a:t>
            </a:r>
          </a:p>
        </p:txBody>
      </p:sp>
    </p:spTree>
    <p:extLst>
      <p:ext uri="{BB962C8B-B14F-4D97-AF65-F5344CB8AC3E}">
        <p14:creationId xmlns:p14="http://schemas.microsoft.com/office/powerpoint/2010/main" val="3528295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Section Header">
    <p:bg>
      <p:bgPr>
        <a:solidFill>
          <a:srgbClr val="EFF1F3"/>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DA1E9118-A822-17F6-D97C-F1CEF5527632}"/>
              </a:ext>
            </a:extLst>
          </p:cNvPr>
          <p:cNvSpPr>
            <a:spLocks noGrp="1"/>
          </p:cNvSpPr>
          <p:nvPr>
            <p:ph type="pic" sz="quarter" idx="13"/>
          </p:nvPr>
        </p:nvSpPr>
        <p:spPr>
          <a:xfrm>
            <a:off x="6319838" y="0"/>
            <a:ext cx="5872162" cy="6858000"/>
          </a:xfrm>
        </p:spPr>
        <p:txBody>
          <a:bodyPr/>
          <a:lstStyle/>
          <a:p>
            <a:r>
              <a:rPr lang="en-GB"/>
              <a:t>Click icon to add picture</a:t>
            </a:r>
          </a:p>
        </p:txBody>
      </p:sp>
      <p:sp>
        <p:nvSpPr>
          <p:cNvPr id="2" name="Title 1">
            <a:extLst>
              <a:ext uri="{FF2B5EF4-FFF2-40B4-BE49-F238E27FC236}">
                <a16:creationId xmlns:a16="http://schemas.microsoft.com/office/drawing/2014/main" id="{1A6DB35E-E90C-E6CA-E01E-556F0921FAC7}"/>
              </a:ext>
            </a:extLst>
          </p:cNvPr>
          <p:cNvSpPr>
            <a:spLocks noGrp="1"/>
          </p:cNvSpPr>
          <p:nvPr>
            <p:ph type="title"/>
          </p:nvPr>
        </p:nvSpPr>
        <p:spPr>
          <a:xfrm>
            <a:off x="449263" y="449263"/>
            <a:ext cx="5421309" cy="5307011"/>
          </a:xfrm>
          <a:noFill/>
        </p:spPr>
        <p:txBody>
          <a:bodyPr lIns="0" tIns="900000" rIns="0" bIns="900000" anchor="ctr" anchorCtr="0"/>
          <a:lstStyle>
            <a:lvl1pPr>
              <a:lnSpc>
                <a:spcPct val="125000"/>
              </a:lnSpc>
              <a:defRPr sz="3000"/>
            </a:lvl1pPr>
          </a:lstStyle>
          <a:p>
            <a:r>
              <a:rPr lang="en-GB"/>
              <a:t>Click to edit Master title style</a:t>
            </a:r>
          </a:p>
        </p:txBody>
      </p:sp>
    </p:spTree>
    <p:extLst>
      <p:ext uri="{BB962C8B-B14F-4D97-AF65-F5344CB8AC3E}">
        <p14:creationId xmlns:p14="http://schemas.microsoft.com/office/powerpoint/2010/main" val="4089112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xt and bulle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B4CD47-84E0-4DD6-89B7-FF3A76F23271}"/>
              </a:ext>
            </a:extLst>
          </p:cNvPr>
          <p:cNvSpPr>
            <a:spLocks noGrp="1"/>
          </p:cNvSpPr>
          <p:nvPr>
            <p:ph type="title"/>
          </p:nvPr>
        </p:nvSpPr>
        <p:spPr>
          <a:xfrm>
            <a:off x="1080000" y="414000"/>
            <a:ext cx="9720000" cy="1260000"/>
          </a:xfrm>
        </p:spPr>
        <p:txBody>
          <a:bodyPr lIns="0" tIns="0" rIns="0" bIns="0" anchor="b" anchorCtr="0">
            <a:noAutofit/>
          </a:bodyPr>
          <a:lstStyle>
            <a:lvl1pPr>
              <a:defRPr b="1">
                <a:solidFill>
                  <a:schemeClr val="accent1"/>
                </a:solidFill>
              </a:defRPr>
            </a:lvl1pPr>
          </a:lstStyle>
          <a:p>
            <a:r>
              <a:rPr lang="en-US"/>
              <a:t>Click to edit Master title style</a:t>
            </a:r>
            <a:endParaRPr lang="da-DK"/>
          </a:p>
        </p:txBody>
      </p:sp>
      <p:sp>
        <p:nvSpPr>
          <p:cNvPr id="3" name="Pladsholder til sidefod 2">
            <a:extLst>
              <a:ext uri="{FF2B5EF4-FFF2-40B4-BE49-F238E27FC236}">
                <a16:creationId xmlns:a16="http://schemas.microsoft.com/office/drawing/2014/main" id="{F7B46DE7-05A3-46DE-BA59-83F7FEF5FDD3}"/>
              </a:ext>
            </a:extLst>
          </p:cNvPr>
          <p:cNvSpPr>
            <a:spLocks noGrp="1"/>
          </p:cNvSpPr>
          <p:nvPr>
            <p:ph type="ftr" sz="quarter" idx="10"/>
          </p:nvPr>
        </p:nvSpPr>
        <p:spPr>
          <a:xfrm>
            <a:off x="1566000" y="6480000"/>
            <a:ext cx="5400000" cy="180000"/>
          </a:xfrm>
        </p:spPr>
        <p:txBody>
          <a:bodyPr/>
          <a:lstStyle/>
          <a:p>
            <a:r>
              <a:rPr lang="da-DK"/>
              <a:t>PowerPoint template 16:9</a:t>
            </a:r>
          </a:p>
        </p:txBody>
      </p:sp>
      <p:sp>
        <p:nvSpPr>
          <p:cNvPr id="4" name="Pladsholder til slidenummer 3">
            <a:extLst>
              <a:ext uri="{FF2B5EF4-FFF2-40B4-BE49-F238E27FC236}">
                <a16:creationId xmlns:a16="http://schemas.microsoft.com/office/drawing/2014/main" id="{FFE7A5C2-047B-4F46-B0B2-AB4D7EF81033}"/>
              </a:ext>
            </a:extLst>
          </p:cNvPr>
          <p:cNvSpPr>
            <a:spLocks noGrp="1"/>
          </p:cNvSpPr>
          <p:nvPr>
            <p:ph type="sldNum" sz="quarter" idx="11"/>
          </p:nvPr>
        </p:nvSpPr>
        <p:spPr/>
        <p:txBody>
          <a:bodyPr/>
          <a:lstStyle/>
          <a:p>
            <a:fld id="{865B7C27-3FE4-4A2D-B806-6F5728E302F6}" type="slidenum">
              <a:rPr lang="da-DK" smtClean="0"/>
              <a:pPr/>
              <a:t>‹#›</a:t>
            </a:fld>
            <a:endParaRPr lang="da-DK"/>
          </a:p>
        </p:txBody>
      </p:sp>
      <p:sp>
        <p:nvSpPr>
          <p:cNvPr id="5" name="Pladsholder til dato 4">
            <a:extLst>
              <a:ext uri="{FF2B5EF4-FFF2-40B4-BE49-F238E27FC236}">
                <a16:creationId xmlns:a16="http://schemas.microsoft.com/office/drawing/2014/main" id="{5BAFF7BD-0993-480E-92DE-7551CD4746C2}"/>
              </a:ext>
            </a:extLst>
          </p:cNvPr>
          <p:cNvSpPr>
            <a:spLocks noGrp="1"/>
          </p:cNvSpPr>
          <p:nvPr>
            <p:ph type="dt" sz="half" idx="12"/>
          </p:nvPr>
        </p:nvSpPr>
        <p:spPr/>
        <p:txBody>
          <a:bodyPr/>
          <a:lstStyle/>
          <a:p>
            <a:fld id="{27E12643-2F99-413E-B7E3-778448665D38}" type="datetime1">
              <a:rPr lang="en-US" smtClean="0"/>
              <a:pPr/>
              <a:t>10/20/2025</a:t>
            </a:fld>
            <a:endParaRPr lang="da-DK"/>
          </a:p>
        </p:txBody>
      </p:sp>
      <p:pic>
        <p:nvPicPr>
          <p:cNvPr id="7" name="Billede 6">
            <a:extLst>
              <a:ext uri="{FF2B5EF4-FFF2-40B4-BE49-F238E27FC236}">
                <a16:creationId xmlns:a16="http://schemas.microsoft.com/office/drawing/2014/main" id="{D3DE1636-AA73-41D6-914A-14C26B56CF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000" y="6480000"/>
            <a:ext cx="502345" cy="179999"/>
          </a:xfrm>
          <a:prstGeom prst="rect">
            <a:avLst/>
          </a:prstGeom>
        </p:spPr>
      </p:pic>
      <p:sp>
        <p:nvSpPr>
          <p:cNvPr id="11" name="Pladsholder til tekst 10">
            <a:extLst>
              <a:ext uri="{FF2B5EF4-FFF2-40B4-BE49-F238E27FC236}">
                <a16:creationId xmlns:a16="http://schemas.microsoft.com/office/drawing/2014/main" id="{06ACD415-5B38-4FCB-B23C-F24B3427A515}"/>
              </a:ext>
            </a:extLst>
          </p:cNvPr>
          <p:cNvSpPr>
            <a:spLocks noGrp="1"/>
          </p:cNvSpPr>
          <p:nvPr>
            <p:ph type="body" sz="quarter" idx="14"/>
          </p:nvPr>
        </p:nvSpPr>
        <p:spPr>
          <a:xfrm>
            <a:off x="1080000" y="1979999"/>
            <a:ext cx="9719763" cy="41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Tree>
    <p:extLst>
      <p:ext uri="{BB962C8B-B14F-4D97-AF65-F5344CB8AC3E}">
        <p14:creationId xmlns:p14="http://schemas.microsoft.com/office/powerpoint/2010/main" val="31632182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_blue (motif optional)">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71729-695A-6CA1-EEED-FE8D0D743E58}"/>
              </a:ext>
            </a:extLst>
          </p:cNvPr>
          <p:cNvSpPr>
            <a:spLocks noGrp="1"/>
          </p:cNvSpPr>
          <p:nvPr>
            <p:ph type="ctrTitle"/>
          </p:nvPr>
        </p:nvSpPr>
        <p:spPr>
          <a:xfrm>
            <a:off x="891823" y="1976087"/>
            <a:ext cx="7914040" cy="1440000"/>
          </a:xfrm>
          <a:noFill/>
        </p:spPr>
        <p:txBody>
          <a:bodyPr lIns="0" rIns="0" anchor="b"/>
          <a:lstStyle>
            <a:lvl1pPr algn="l">
              <a:lnSpc>
                <a:spcPct val="125000"/>
              </a:lnSpc>
              <a:defRPr sz="4000" b="1">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29386679-5EBF-8802-A89C-67A4A4DFCFE9}"/>
              </a:ext>
            </a:extLst>
          </p:cNvPr>
          <p:cNvSpPr>
            <a:spLocks noGrp="1"/>
          </p:cNvSpPr>
          <p:nvPr>
            <p:ph type="subTitle" idx="1"/>
          </p:nvPr>
        </p:nvSpPr>
        <p:spPr>
          <a:xfrm>
            <a:off x="891823" y="3428998"/>
            <a:ext cx="7914040" cy="1440000"/>
          </a:xfrm>
        </p:spPr>
        <p:txBody>
          <a:bodyPr tIns="0" bIns="0"/>
          <a:lstStyle>
            <a:lvl1pPr marL="0" indent="0" algn="l">
              <a:lnSpc>
                <a:spcPct val="125000"/>
              </a:lnSpc>
              <a:spcBef>
                <a:spcPts val="0"/>
              </a:spcBef>
              <a:buNone/>
              <a:defRPr sz="40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EDBC683B-31C4-AE06-E327-C2A40C97910A}"/>
              </a:ext>
            </a:extLst>
          </p:cNvPr>
          <p:cNvSpPr>
            <a:spLocks noGrp="1"/>
          </p:cNvSpPr>
          <p:nvPr>
            <p:ph type="dt" sz="half" idx="10"/>
          </p:nvPr>
        </p:nvSpPr>
        <p:spPr>
          <a:xfrm>
            <a:off x="899999" y="5151260"/>
            <a:ext cx="4970575" cy="365125"/>
          </a:xfrm>
        </p:spPr>
        <p:txBody>
          <a:bodyPr lIns="0" tIns="0" rIns="0" bIns="0"/>
          <a:lstStyle>
            <a:lvl1pPr>
              <a:defRPr sz="2000">
                <a:solidFill>
                  <a:schemeClr val="bg1"/>
                </a:solidFill>
              </a:defRPr>
            </a:lvl1pPr>
          </a:lstStyle>
          <a:p>
            <a:endParaRPr lang="en-GB"/>
          </a:p>
        </p:txBody>
      </p:sp>
      <p:pic>
        <p:nvPicPr>
          <p:cNvPr id="8" name="Picture 7" descr="A black background with white text&#10;&#10;Description automatically generated">
            <a:extLst>
              <a:ext uri="{FF2B5EF4-FFF2-40B4-BE49-F238E27FC236}">
                <a16:creationId xmlns:a16="http://schemas.microsoft.com/office/drawing/2014/main" id="{51D79DE4-7A07-7D1E-8F64-D597E713ED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000" y="427517"/>
            <a:ext cx="3980917" cy="720000"/>
          </a:xfrm>
          <a:prstGeom prst="rect">
            <a:avLst/>
          </a:prstGeom>
        </p:spPr>
      </p:pic>
      <p:cxnSp>
        <p:nvCxnSpPr>
          <p:cNvPr id="20" name="Straight Connector 19">
            <a:extLst>
              <a:ext uri="{FF2B5EF4-FFF2-40B4-BE49-F238E27FC236}">
                <a16:creationId xmlns:a16="http://schemas.microsoft.com/office/drawing/2014/main" id="{C820D735-259D-1C13-5D24-BB1EA85154CA}"/>
              </a:ext>
            </a:extLst>
          </p:cNvPr>
          <p:cNvCxnSpPr>
            <a:cxnSpLocks/>
          </p:cNvCxnSpPr>
          <p:nvPr/>
        </p:nvCxnSpPr>
        <p:spPr>
          <a:xfrm>
            <a:off x="449263" y="1501599"/>
            <a:ext cx="11291887"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4614869"/>
      </p:ext>
    </p:extLst>
  </p:cSld>
  <p:clrMapOvr>
    <a:masterClrMapping/>
  </p:clrMapOvr>
  <p:extLst>
    <p:ext uri="{DCECCB84-F9BA-43D5-87BE-67443E8EF086}">
      <p15:sldGuideLst xmlns:p15="http://schemas.microsoft.com/office/powerpoint/2012/main">
        <p15:guide id="1" orient="horz" pos="2160">
          <p15:clr>
            <a:srgbClr val="FBAE40"/>
          </p15:clr>
        </p15:guide>
        <p15:guide id="2" pos="56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Title Slid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71729-695A-6CA1-EEED-FE8D0D743E58}"/>
              </a:ext>
            </a:extLst>
          </p:cNvPr>
          <p:cNvSpPr>
            <a:spLocks noGrp="1"/>
          </p:cNvSpPr>
          <p:nvPr>
            <p:ph type="ctrTitle"/>
          </p:nvPr>
        </p:nvSpPr>
        <p:spPr>
          <a:xfrm>
            <a:off x="891823" y="2100266"/>
            <a:ext cx="4970575" cy="1440000"/>
          </a:xfrm>
          <a:noFill/>
        </p:spPr>
        <p:txBody>
          <a:bodyPr lIns="0" rIns="0" anchor="b"/>
          <a:lstStyle>
            <a:lvl1pPr algn="l">
              <a:lnSpc>
                <a:spcPct val="125000"/>
              </a:lnSpc>
              <a:defRPr sz="4000" b="1">
                <a:solidFill>
                  <a:schemeClr val="accent1"/>
                </a:solidFill>
              </a:defRPr>
            </a:lvl1pPr>
          </a:lstStyle>
          <a:p>
            <a:r>
              <a:rPr lang="en-GB"/>
              <a:t>Click to edit Master title style</a:t>
            </a:r>
          </a:p>
        </p:txBody>
      </p:sp>
      <p:sp>
        <p:nvSpPr>
          <p:cNvPr id="3" name="Subtitle 2">
            <a:extLst>
              <a:ext uri="{FF2B5EF4-FFF2-40B4-BE49-F238E27FC236}">
                <a16:creationId xmlns:a16="http://schemas.microsoft.com/office/drawing/2014/main" id="{29386679-5EBF-8802-A89C-67A4A4DFCFE9}"/>
              </a:ext>
            </a:extLst>
          </p:cNvPr>
          <p:cNvSpPr>
            <a:spLocks noGrp="1"/>
          </p:cNvSpPr>
          <p:nvPr>
            <p:ph type="subTitle" idx="1"/>
          </p:nvPr>
        </p:nvSpPr>
        <p:spPr>
          <a:xfrm>
            <a:off x="891823" y="3688645"/>
            <a:ext cx="4970575" cy="1440000"/>
          </a:xfrm>
        </p:spPr>
        <p:txBody>
          <a:bodyPr tIns="0" bIns="0"/>
          <a:lstStyle>
            <a:lvl1pPr marL="0" indent="0" algn="l">
              <a:lnSpc>
                <a:spcPct val="125000"/>
              </a:lnSpc>
              <a:spcBef>
                <a:spcPts val="0"/>
              </a:spcBef>
              <a:buNone/>
              <a:defRPr sz="40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EDBC683B-31C4-AE06-E327-C2A40C97910A}"/>
              </a:ext>
            </a:extLst>
          </p:cNvPr>
          <p:cNvSpPr>
            <a:spLocks noGrp="1"/>
          </p:cNvSpPr>
          <p:nvPr>
            <p:ph type="dt" sz="half" idx="10"/>
          </p:nvPr>
        </p:nvSpPr>
        <p:spPr>
          <a:xfrm>
            <a:off x="899999" y="6250190"/>
            <a:ext cx="4970575" cy="365125"/>
          </a:xfrm>
        </p:spPr>
        <p:txBody>
          <a:bodyPr lIns="0" tIns="0" rIns="0" bIns="0"/>
          <a:lstStyle>
            <a:lvl1pPr>
              <a:defRPr sz="2000">
                <a:solidFill>
                  <a:schemeClr val="accent1"/>
                </a:solidFill>
              </a:defRPr>
            </a:lvl1pPr>
          </a:lstStyle>
          <a:p>
            <a:endParaRPr lang="en-GB"/>
          </a:p>
        </p:txBody>
      </p:sp>
      <p:cxnSp>
        <p:nvCxnSpPr>
          <p:cNvPr id="20" name="Straight Connector 19">
            <a:extLst>
              <a:ext uri="{FF2B5EF4-FFF2-40B4-BE49-F238E27FC236}">
                <a16:creationId xmlns:a16="http://schemas.microsoft.com/office/drawing/2014/main" id="{C820D735-259D-1C13-5D24-BB1EA85154CA}"/>
              </a:ext>
            </a:extLst>
          </p:cNvPr>
          <p:cNvCxnSpPr>
            <a:cxnSpLocks/>
          </p:cNvCxnSpPr>
          <p:nvPr/>
        </p:nvCxnSpPr>
        <p:spPr>
          <a:xfrm>
            <a:off x="449263" y="1478153"/>
            <a:ext cx="5870575"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sp>
        <p:nvSpPr>
          <p:cNvPr id="15" name="Picture Placeholder 14">
            <a:extLst>
              <a:ext uri="{FF2B5EF4-FFF2-40B4-BE49-F238E27FC236}">
                <a16:creationId xmlns:a16="http://schemas.microsoft.com/office/drawing/2014/main" id="{E9E3E3B5-0D51-9E11-A451-88179CCD6668}"/>
              </a:ext>
            </a:extLst>
          </p:cNvPr>
          <p:cNvSpPr>
            <a:spLocks noGrp="1"/>
          </p:cNvSpPr>
          <p:nvPr>
            <p:ph type="pic" sz="quarter" idx="11"/>
          </p:nvPr>
        </p:nvSpPr>
        <p:spPr>
          <a:xfrm>
            <a:off x="6777600" y="0"/>
            <a:ext cx="5414400" cy="6858000"/>
          </a:xfrm>
          <a:solidFill>
            <a:srgbClr val="EFF1F3"/>
          </a:solidFill>
        </p:spPr>
        <p:txBody>
          <a:bodyPr/>
          <a:lstStyle>
            <a:lvl1pPr>
              <a:defRPr>
                <a:solidFill>
                  <a:schemeClr val="accent1"/>
                </a:solidFill>
              </a:defRPr>
            </a:lvl1pPr>
          </a:lstStyle>
          <a:p>
            <a:r>
              <a:rPr lang="en-GB"/>
              <a:t>Click icon to add picture</a:t>
            </a:r>
          </a:p>
        </p:txBody>
      </p:sp>
      <p:pic>
        <p:nvPicPr>
          <p:cNvPr id="5" name="Graphic 4">
            <a:extLst>
              <a:ext uri="{FF2B5EF4-FFF2-40B4-BE49-F238E27FC236}">
                <a16:creationId xmlns:a16="http://schemas.microsoft.com/office/drawing/2014/main" id="{7EB40B10-B797-3A01-B5F0-BB7DE6A565D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8487" y="427517"/>
            <a:ext cx="3862430" cy="720000"/>
          </a:xfrm>
          <a:prstGeom prst="rect">
            <a:avLst/>
          </a:prstGeom>
        </p:spPr>
      </p:pic>
    </p:spTree>
    <p:extLst>
      <p:ext uri="{BB962C8B-B14F-4D97-AF65-F5344CB8AC3E}">
        <p14:creationId xmlns:p14="http://schemas.microsoft.com/office/powerpoint/2010/main" val="2104326180"/>
      </p:ext>
    </p:extLst>
  </p:cSld>
  <p:clrMapOvr>
    <a:masterClrMapping/>
  </p:clrMapOvr>
  <p:extLst>
    <p:ext uri="{DCECCB84-F9BA-43D5-87BE-67443E8EF086}">
      <p15:sldGuideLst xmlns:p15="http://schemas.microsoft.com/office/powerpoint/2012/main">
        <p15:guide id="1" orient="horz" pos="2160">
          <p15:clr>
            <a:srgbClr val="FBAE40"/>
          </p15:clr>
        </p15:guide>
        <p15:guide id="2" pos="56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_Section Header">
    <p:bg>
      <p:bgPr>
        <a:solidFill>
          <a:srgbClr val="EFF1F3"/>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DA1E9118-A822-17F6-D97C-F1CEF5527632}"/>
              </a:ext>
            </a:extLst>
          </p:cNvPr>
          <p:cNvSpPr>
            <a:spLocks noGrp="1"/>
          </p:cNvSpPr>
          <p:nvPr>
            <p:ph type="pic" sz="quarter" idx="13"/>
          </p:nvPr>
        </p:nvSpPr>
        <p:spPr>
          <a:xfrm>
            <a:off x="6319838" y="0"/>
            <a:ext cx="5872162" cy="6858000"/>
          </a:xfrm>
        </p:spPr>
        <p:txBody>
          <a:bodyPr/>
          <a:lstStyle/>
          <a:p>
            <a:r>
              <a:rPr lang="en-GB"/>
              <a:t>Click icon to add picture</a:t>
            </a:r>
          </a:p>
        </p:txBody>
      </p:sp>
      <p:sp>
        <p:nvSpPr>
          <p:cNvPr id="2" name="Title 1">
            <a:extLst>
              <a:ext uri="{FF2B5EF4-FFF2-40B4-BE49-F238E27FC236}">
                <a16:creationId xmlns:a16="http://schemas.microsoft.com/office/drawing/2014/main" id="{1A6DB35E-E90C-E6CA-E01E-556F0921FAC7}"/>
              </a:ext>
            </a:extLst>
          </p:cNvPr>
          <p:cNvSpPr>
            <a:spLocks noGrp="1"/>
          </p:cNvSpPr>
          <p:nvPr>
            <p:ph type="title"/>
          </p:nvPr>
        </p:nvSpPr>
        <p:spPr>
          <a:xfrm>
            <a:off x="449263" y="449263"/>
            <a:ext cx="5421309" cy="5307011"/>
          </a:xfrm>
          <a:noFill/>
        </p:spPr>
        <p:txBody>
          <a:bodyPr lIns="0" tIns="900000" rIns="0" bIns="900000" anchor="ctr" anchorCtr="0"/>
          <a:lstStyle>
            <a:lvl1pPr>
              <a:lnSpc>
                <a:spcPct val="125000"/>
              </a:lnSpc>
              <a:defRPr sz="3000"/>
            </a:lvl1pPr>
          </a:lstStyle>
          <a:p>
            <a:r>
              <a:rPr lang="en-GB"/>
              <a:t>Click to edit Master title style</a:t>
            </a:r>
          </a:p>
        </p:txBody>
      </p:sp>
    </p:spTree>
    <p:extLst>
      <p:ext uri="{BB962C8B-B14F-4D97-AF65-F5344CB8AC3E}">
        <p14:creationId xmlns:p14="http://schemas.microsoft.com/office/powerpoint/2010/main" val="18303809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7EBAE-C9F1-4D38-4665-702F112DC84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8C85147-0C12-DB2B-0A8D-C959443173B6}"/>
              </a:ext>
            </a:extLst>
          </p:cNvPr>
          <p:cNvSpPr>
            <a:spLocks noGrp="1"/>
          </p:cNvSpPr>
          <p:nvPr>
            <p:ph idx="1"/>
          </p:nvPr>
        </p:nvSpPr>
        <p:spPr>
          <a:xfrm>
            <a:off x="460552" y="1468800"/>
            <a:ext cx="11291887" cy="4287475"/>
          </a:xfrm>
        </p:spPr>
        <p:txBody>
          <a:bodyPr/>
          <a:lstStyle>
            <a:lvl1pPr>
              <a:lnSpc>
                <a:spcPts val="3000"/>
              </a:lnSpc>
              <a:defRPr/>
            </a:lvl1pPr>
            <a:lvl2pPr>
              <a:lnSpc>
                <a:spcPts val="3000"/>
              </a:lnSpc>
              <a:defRPr/>
            </a:lvl2pPr>
            <a:lvl3pPr>
              <a:lnSpc>
                <a:spcPts val="3000"/>
              </a:lnSpc>
              <a:defRPr/>
            </a:lvl3pPr>
            <a:lvl4pPr>
              <a:lnSpc>
                <a:spcPts val="3000"/>
              </a:lnSpc>
              <a:defRPr/>
            </a:lvl4pPr>
            <a:lvl5pPr>
              <a:lnSpc>
                <a:spcPts val="3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A2B98812-E522-D7AB-E4E9-793127AE7A13}"/>
              </a:ext>
            </a:extLst>
          </p:cNvPr>
          <p:cNvSpPr>
            <a:spLocks noGrp="1"/>
          </p:cNvSpPr>
          <p:nvPr>
            <p:ph type="sldNum" sz="quarter" idx="12"/>
          </p:nvPr>
        </p:nvSpPr>
        <p:spPr/>
        <p:txBody>
          <a:bodyPr/>
          <a:lstStyle/>
          <a:p>
            <a:fld id="{B3E60FE0-F6B6-4CC0-BEDD-BF876E3C1A60}" type="slidenum">
              <a:rPr lang="en-GB" smtClean="0"/>
              <a:t>‹#›</a:t>
            </a:fld>
            <a:endParaRPr lang="en-GB"/>
          </a:p>
        </p:txBody>
      </p:sp>
    </p:spTree>
    <p:extLst>
      <p:ext uri="{BB962C8B-B14F-4D97-AF65-F5344CB8AC3E}">
        <p14:creationId xmlns:p14="http://schemas.microsoft.com/office/powerpoint/2010/main" val="32048473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58C55-84E0-0B39-60EF-64EF4DBB4CD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6F0E9AB-00BE-B096-4427-1E71C844B697}"/>
              </a:ext>
            </a:extLst>
          </p:cNvPr>
          <p:cNvSpPr>
            <a:spLocks noGrp="1"/>
          </p:cNvSpPr>
          <p:nvPr>
            <p:ph sz="half" idx="1"/>
          </p:nvPr>
        </p:nvSpPr>
        <p:spPr>
          <a:xfrm>
            <a:off x="460553" y="1468800"/>
            <a:ext cx="5410022" cy="4287475"/>
          </a:xfrm>
        </p:spPr>
        <p:txBody>
          <a:bodyPr/>
          <a:lstStyle>
            <a:lvl1pPr>
              <a:lnSpc>
                <a:spcPts val="3000"/>
              </a:lnSpc>
              <a:defRPr/>
            </a:lvl1pPr>
            <a:lvl2pPr>
              <a:lnSpc>
                <a:spcPts val="3000"/>
              </a:lnSpc>
              <a:defRPr/>
            </a:lvl2pPr>
            <a:lvl3pPr>
              <a:lnSpc>
                <a:spcPts val="3000"/>
              </a:lnSpc>
              <a:defRPr/>
            </a:lvl3pPr>
            <a:lvl4pPr>
              <a:lnSpc>
                <a:spcPts val="3000"/>
              </a:lnSpc>
              <a:defRPr/>
            </a:lvl4pPr>
            <a:lvl5pPr>
              <a:lnSpc>
                <a:spcPts val="3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59DE7C1E-1E4E-054E-6E9E-6AA6B0C225C1}"/>
              </a:ext>
            </a:extLst>
          </p:cNvPr>
          <p:cNvSpPr>
            <a:spLocks noGrp="1"/>
          </p:cNvSpPr>
          <p:nvPr>
            <p:ph sz="half" idx="2"/>
          </p:nvPr>
        </p:nvSpPr>
        <p:spPr>
          <a:xfrm>
            <a:off x="6321425" y="1468800"/>
            <a:ext cx="5421309" cy="4287476"/>
          </a:xfrm>
        </p:spPr>
        <p:txBody>
          <a:bodyPr/>
          <a:lstStyle>
            <a:lvl1pPr>
              <a:lnSpc>
                <a:spcPts val="3000"/>
              </a:lnSpc>
              <a:defRPr/>
            </a:lvl1pPr>
            <a:lvl2pPr>
              <a:lnSpc>
                <a:spcPts val="3000"/>
              </a:lnSpc>
              <a:defRPr/>
            </a:lvl2pPr>
            <a:lvl3pPr>
              <a:lnSpc>
                <a:spcPts val="3000"/>
              </a:lnSpc>
              <a:defRPr/>
            </a:lvl3pPr>
            <a:lvl4pPr>
              <a:lnSpc>
                <a:spcPts val="3000"/>
              </a:lnSpc>
              <a:defRPr/>
            </a:lvl4pPr>
            <a:lvl5pPr>
              <a:lnSpc>
                <a:spcPts val="3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Slide Number Placeholder 6">
            <a:extLst>
              <a:ext uri="{FF2B5EF4-FFF2-40B4-BE49-F238E27FC236}">
                <a16:creationId xmlns:a16="http://schemas.microsoft.com/office/drawing/2014/main" id="{B7FACDF0-1C9C-DFBA-352C-D6BC13131187}"/>
              </a:ext>
            </a:extLst>
          </p:cNvPr>
          <p:cNvSpPr>
            <a:spLocks noGrp="1"/>
          </p:cNvSpPr>
          <p:nvPr>
            <p:ph type="sldNum" sz="quarter" idx="12"/>
          </p:nvPr>
        </p:nvSpPr>
        <p:spPr/>
        <p:txBody>
          <a:bodyPr/>
          <a:lstStyle/>
          <a:p>
            <a:fld id="{B3E60FE0-F6B6-4CC0-BEDD-BF876E3C1A60}" type="slidenum">
              <a:rPr lang="en-GB" smtClean="0"/>
              <a:t>‹#›</a:t>
            </a:fld>
            <a:endParaRPr lang="en-GB"/>
          </a:p>
        </p:txBody>
      </p:sp>
    </p:spTree>
    <p:extLst>
      <p:ext uri="{BB962C8B-B14F-4D97-AF65-F5344CB8AC3E}">
        <p14:creationId xmlns:p14="http://schemas.microsoft.com/office/powerpoint/2010/main" val="22900664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7EBAE-C9F1-4D38-4665-702F112DC84E}"/>
              </a:ext>
            </a:extLst>
          </p:cNvPr>
          <p:cNvSpPr>
            <a:spLocks noGrp="1"/>
          </p:cNvSpPr>
          <p:nvPr>
            <p:ph type="title" hasCustomPrompt="1"/>
          </p:nvPr>
        </p:nvSpPr>
        <p:spPr>
          <a:xfrm>
            <a:off x="449261" y="360742"/>
            <a:ext cx="2486027" cy="900000"/>
          </a:xfrm>
          <a:noFill/>
        </p:spPr>
        <p:txBody>
          <a:bodyPr lIns="0" rIns="0"/>
          <a:lstStyle>
            <a:lvl1pPr>
              <a:defRPr/>
            </a:lvl1pPr>
          </a:lstStyle>
          <a:p>
            <a:r>
              <a:rPr lang="en-GB"/>
              <a:t>Agenda</a:t>
            </a:r>
          </a:p>
        </p:txBody>
      </p:sp>
      <p:sp>
        <p:nvSpPr>
          <p:cNvPr id="6" name="Slide Number Placeholder 5">
            <a:extLst>
              <a:ext uri="{FF2B5EF4-FFF2-40B4-BE49-F238E27FC236}">
                <a16:creationId xmlns:a16="http://schemas.microsoft.com/office/drawing/2014/main" id="{A2B98812-E522-D7AB-E4E9-793127AE7A13}"/>
              </a:ext>
            </a:extLst>
          </p:cNvPr>
          <p:cNvSpPr>
            <a:spLocks noGrp="1"/>
          </p:cNvSpPr>
          <p:nvPr>
            <p:ph type="sldNum" sz="quarter" idx="12"/>
          </p:nvPr>
        </p:nvSpPr>
        <p:spPr/>
        <p:txBody>
          <a:bodyPr/>
          <a:lstStyle/>
          <a:p>
            <a:fld id="{B3E60FE0-F6B6-4CC0-BEDD-BF876E3C1A60}" type="slidenum">
              <a:rPr lang="en-GB" smtClean="0"/>
              <a:t>‹#›</a:t>
            </a:fld>
            <a:endParaRPr lang="en-GB"/>
          </a:p>
        </p:txBody>
      </p:sp>
      <p:sp>
        <p:nvSpPr>
          <p:cNvPr id="7" name="Text Placeholder 6">
            <a:extLst>
              <a:ext uri="{FF2B5EF4-FFF2-40B4-BE49-F238E27FC236}">
                <a16:creationId xmlns:a16="http://schemas.microsoft.com/office/drawing/2014/main" id="{3BC676D0-6177-D7A6-EAA2-9F8259905F79}"/>
              </a:ext>
            </a:extLst>
          </p:cNvPr>
          <p:cNvSpPr>
            <a:spLocks noGrp="1"/>
          </p:cNvSpPr>
          <p:nvPr>
            <p:ph type="body" sz="quarter" idx="13"/>
          </p:nvPr>
        </p:nvSpPr>
        <p:spPr>
          <a:xfrm>
            <a:off x="449262" y="1468800"/>
            <a:ext cx="2486026" cy="4287475"/>
          </a:xfrm>
          <a:noFill/>
        </p:spPr>
        <p:txBody>
          <a:bodyPr lIns="0" rIns="0"/>
          <a:lstStyle>
            <a:lvl1pPr>
              <a:lnSpc>
                <a:spcPct val="125000"/>
              </a:lnSpc>
              <a:defRPr/>
            </a:lvl1pPr>
            <a:lvl2pPr>
              <a:lnSpc>
                <a:spcPct val="125000"/>
              </a:lnSpc>
              <a:spcAft>
                <a:spcPts val="1200"/>
              </a:spcAft>
              <a:defRPr/>
            </a:lvl2pPr>
            <a:lvl3pPr>
              <a:lnSpc>
                <a:spcPct val="125000"/>
              </a:lnSpc>
              <a:defRPr/>
            </a:lvl3pPr>
            <a:lvl4pPr>
              <a:lnSpc>
                <a:spcPts val="3000"/>
              </a:lnSpc>
              <a:defRPr/>
            </a:lvl4pPr>
            <a:lvl5pPr>
              <a:lnSpc>
                <a:spcPct val="125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Table Placeholder 8">
            <a:extLst>
              <a:ext uri="{FF2B5EF4-FFF2-40B4-BE49-F238E27FC236}">
                <a16:creationId xmlns:a16="http://schemas.microsoft.com/office/drawing/2014/main" id="{45D35700-B1D2-DBBE-CE6A-2BCE9DEB1FD7}"/>
              </a:ext>
            </a:extLst>
          </p:cNvPr>
          <p:cNvSpPr>
            <a:spLocks noGrp="1"/>
          </p:cNvSpPr>
          <p:nvPr>
            <p:ph type="tbl" sz="quarter" idx="14"/>
          </p:nvPr>
        </p:nvSpPr>
        <p:spPr>
          <a:xfrm>
            <a:off x="3384550" y="449263"/>
            <a:ext cx="8358188" cy="5307012"/>
          </a:xfrm>
        </p:spPr>
        <p:txBody>
          <a:bodyPr/>
          <a:lstStyle/>
          <a:p>
            <a:r>
              <a:rPr lang="en-GB"/>
              <a:t>Click icon to add table</a:t>
            </a:r>
          </a:p>
        </p:txBody>
      </p:sp>
    </p:spTree>
    <p:extLst>
      <p:ext uri="{BB962C8B-B14F-4D97-AF65-F5344CB8AC3E}">
        <p14:creationId xmlns:p14="http://schemas.microsoft.com/office/powerpoint/2010/main" val="3459603395"/>
      </p:ext>
    </p:extLst>
  </p:cSld>
  <p:clrMapOvr>
    <a:masterClrMapping/>
  </p:clrMapOvr>
  <p:extLst>
    <p:ext uri="{DCECCB84-F9BA-43D5-87BE-67443E8EF086}">
      <p15:sldGuideLst xmlns:p15="http://schemas.microsoft.com/office/powerpoint/2012/main">
        <p15:guide id="1" orient="horz" pos="754">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column motif/imag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71FA1-B142-E220-7FA1-A24DD1879CE2}"/>
              </a:ext>
            </a:extLst>
          </p:cNvPr>
          <p:cNvSpPr>
            <a:spLocks noGrp="1"/>
          </p:cNvSpPr>
          <p:nvPr>
            <p:ph type="title"/>
          </p:nvPr>
        </p:nvSpPr>
        <p:spPr/>
        <p:txBody>
          <a:bodyPr/>
          <a:lstStyle/>
          <a:p>
            <a:r>
              <a:rPr lang="en-GB"/>
              <a:t>Click to edit Master title style</a:t>
            </a:r>
          </a:p>
        </p:txBody>
      </p:sp>
      <p:sp>
        <p:nvSpPr>
          <p:cNvPr id="5" name="Slide Number Placeholder 4">
            <a:extLst>
              <a:ext uri="{FF2B5EF4-FFF2-40B4-BE49-F238E27FC236}">
                <a16:creationId xmlns:a16="http://schemas.microsoft.com/office/drawing/2014/main" id="{723BE7D6-13B8-20AA-8E34-2E315869158B}"/>
              </a:ext>
            </a:extLst>
          </p:cNvPr>
          <p:cNvSpPr>
            <a:spLocks noGrp="1"/>
          </p:cNvSpPr>
          <p:nvPr>
            <p:ph type="sldNum" sz="quarter" idx="12"/>
          </p:nvPr>
        </p:nvSpPr>
        <p:spPr/>
        <p:txBody>
          <a:bodyPr/>
          <a:lstStyle/>
          <a:p>
            <a:fld id="{B3E60FE0-F6B6-4CC0-BEDD-BF876E3C1A60}" type="slidenum">
              <a:rPr lang="en-GB" smtClean="0"/>
              <a:t>‹#›</a:t>
            </a:fld>
            <a:endParaRPr lang="en-GB"/>
          </a:p>
        </p:txBody>
      </p:sp>
      <p:sp>
        <p:nvSpPr>
          <p:cNvPr id="7" name="Picture Placeholder 6">
            <a:extLst>
              <a:ext uri="{FF2B5EF4-FFF2-40B4-BE49-F238E27FC236}">
                <a16:creationId xmlns:a16="http://schemas.microsoft.com/office/drawing/2014/main" id="{717ACC50-FEDC-0D21-B8A4-74FF9CF58C5D}"/>
              </a:ext>
            </a:extLst>
          </p:cNvPr>
          <p:cNvSpPr>
            <a:spLocks noGrp="1"/>
          </p:cNvSpPr>
          <p:nvPr>
            <p:ph type="pic" sz="quarter" idx="13"/>
          </p:nvPr>
        </p:nvSpPr>
        <p:spPr>
          <a:xfrm>
            <a:off x="5386155" y="1468800"/>
            <a:ext cx="1440000" cy="1440000"/>
          </a:xfrm>
          <a:prstGeom prst="ellipse">
            <a:avLst/>
          </a:prstGeom>
          <a:solidFill>
            <a:srgbClr val="DFE3E7"/>
          </a:solidFill>
        </p:spPr>
        <p:txBody>
          <a:bodyPr/>
          <a:lstStyle>
            <a:lvl1pPr>
              <a:lnSpc>
                <a:spcPct val="125000"/>
              </a:lnSpc>
              <a:defRPr sz="1600"/>
            </a:lvl1pPr>
          </a:lstStyle>
          <a:p>
            <a:r>
              <a:rPr lang="en-GB"/>
              <a:t>Click icon to add picture</a:t>
            </a:r>
          </a:p>
        </p:txBody>
      </p:sp>
      <p:sp>
        <p:nvSpPr>
          <p:cNvPr id="9" name="Picture Placeholder 6">
            <a:extLst>
              <a:ext uri="{FF2B5EF4-FFF2-40B4-BE49-F238E27FC236}">
                <a16:creationId xmlns:a16="http://schemas.microsoft.com/office/drawing/2014/main" id="{FC1EEB5B-03C6-6EF2-12EF-E00D05F4A407}"/>
              </a:ext>
            </a:extLst>
          </p:cNvPr>
          <p:cNvSpPr>
            <a:spLocks noGrp="1"/>
          </p:cNvSpPr>
          <p:nvPr>
            <p:ph type="pic" sz="quarter" idx="14"/>
          </p:nvPr>
        </p:nvSpPr>
        <p:spPr>
          <a:xfrm>
            <a:off x="1529263" y="1468800"/>
            <a:ext cx="1440000" cy="1440000"/>
          </a:xfrm>
          <a:prstGeom prst="ellipse">
            <a:avLst/>
          </a:prstGeom>
          <a:solidFill>
            <a:srgbClr val="DFE3E7"/>
          </a:solidFill>
        </p:spPr>
        <p:txBody>
          <a:bodyPr/>
          <a:lstStyle>
            <a:lvl1pPr>
              <a:lnSpc>
                <a:spcPct val="125000"/>
              </a:lnSpc>
              <a:defRPr sz="1600"/>
            </a:lvl1pPr>
          </a:lstStyle>
          <a:p>
            <a:r>
              <a:rPr lang="en-GB"/>
              <a:t>Click icon to add picture</a:t>
            </a:r>
          </a:p>
        </p:txBody>
      </p:sp>
      <p:sp>
        <p:nvSpPr>
          <p:cNvPr id="11" name="Picture Placeholder 6">
            <a:extLst>
              <a:ext uri="{FF2B5EF4-FFF2-40B4-BE49-F238E27FC236}">
                <a16:creationId xmlns:a16="http://schemas.microsoft.com/office/drawing/2014/main" id="{7F5808C0-2C76-6F83-6535-7858C9035554}"/>
              </a:ext>
            </a:extLst>
          </p:cNvPr>
          <p:cNvSpPr>
            <a:spLocks noGrp="1"/>
          </p:cNvSpPr>
          <p:nvPr>
            <p:ph type="pic" sz="quarter" idx="15"/>
          </p:nvPr>
        </p:nvSpPr>
        <p:spPr>
          <a:xfrm>
            <a:off x="9243047" y="1468800"/>
            <a:ext cx="1440000" cy="1440000"/>
          </a:xfrm>
          <a:prstGeom prst="ellipse">
            <a:avLst/>
          </a:prstGeom>
          <a:solidFill>
            <a:srgbClr val="DFE3E7"/>
          </a:solidFill>
        </p:spPr>
        <p:txBody>
          <a:bodyPr/>
          <a:lstStyle>
            <a:lvl1pPr>
              <a:lnSpc>
                <a:spcPct val="125000"/>
              </a:lnSpc>
              <a:defRPr sz="1600"/>
            </a:lvl1pPr>
          </a:lstStyle>
          <a:p>
            <a:r>
              <a:rPr lang="en-GB"/>
              <a:t>Click icon to add picture</a:t>
            </a:r>
          </a:p>
        </p:txBody>
      </p:sp>
      <p:sp>
        <p:nvSpPr>
          <p:cNvPr id="13" name="Text Placeholder 12">
            <a:extLst>
              <a:ext uri="{FF2B5EF4-FFF2-40B4-BE49-F238E27FC236}">
                <a16:creationId xmlns:a16="http://schemas.microsoft.com/office/drawing/2014/main" id="{E6D9243D-9311-B72D-164A-9EBE43DAFE3C}"/>
              </a:ext>
            </a:extLst>
          </p:cNvPr>
          <p:cNvSpPr>
            <a:spLocks noGrp="1"/>
          </p:cNvSpPr>
          <p:nvPr>
            <p:ph type="body" sz="quarter" idx="16"/>
          </p:nvPr>
        </p:nvSpPr>
        <p:spPr>
          <a:xfrm>
            <a:off x="460986" y="3059727"/>
            <a:ext cx="3600000" cy="2696548"/>
          </a:xfrm>
        </p:spPr>
        <p:txBody>
          <a:bodyPr/>
          <a:lstStyle>
            <a:lvl1pPr>
              <a:lnSpc>
                <a:spcPct val="125000"/>
              </a:lnSpc>
              <a:defRPr sz="1600"/>
            </a:lvl1pPr>
            <a:lvl2pPr>
              <a:lnSpc>
                <a:spcPct val="125000"/>
              </a:lnSpc>
              <a:spcAft>
                <a:spcPts val="400"/>
              </a:spcAft>
              <a:defRPr sz="1600"/>
            </a:lvl2pPr>
            <a:lvl3pPr>
              <a:lnSpc>
                <a:spcPct val="125000"/>
              </a:lnSpc>
              <a:spcAft>
                <a:spcPts val="400"/>
              </a:spcAft>
              <a:defRPr sz="1600"/>
            </a:lvl3pPr>
            <a:lvl4pPr>
              <a:lnSpc>
                <a:spcPct val="125000"/>
              </a:lnSpc>
              <a:spcAft>
                <a:spcPts val="400"/>
              </a:spcAft>
              <a:defRPr sz="1600"/>
            </a:lvl4pPr>
            <a:lvl5pPr>
              <a:lnSpc>
                <a:spcPct val="125000"/>
              </a:lnSpc>
              <a:spcAft>
                <a:spcPts val="400"/>
              </a:spcAft>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4" name="Text Placeholder 12">
            <a:extLst>
              <a:ext uri="{FF2B5EF4-FFF2-40B4-BE49-F238E27FC236}">
                <a16:creationId xmlns:a16="http://schemas.microsoft.com/office/drawing/2014/main" id="{BB6DF89B-FCA7-9BC0-6FD7-B1475B20F935}"/>
              </a:ext>
            </a:extLst>
          </p:cNvPr>
          <p:cNvSpPr>
            <a:spLocks noGrp="1"/>
          </p:cNvSpPr>
          <p:nvPr>
            <p:ph type="body" sz="quarter" idx="17"/>
          </p:nvPr>
        </p:nvSpPr>
        <p:spPr>
          <a:xfrm>
            <a:off x="4306155" y="3059727"/>
            <a:ext cx="3600000" cy="2696548"/>
          </a:xfrm>
        </p:spPr>
        <p:txBody>
          <a:bodyPr/>
          <a:lstStyle>
            <a:lvl1pPr>
              <a:lnSpc>
                <a:spcPct val="125000"/>
              </a:lnSpc>
              <a:defRPr sz="1600"/>
            </a:lvl1pPr>
            <a:lvl2pPr>
              <a:lnSpc>
                <a:spcPct val="125000"/>
              </a:lnSpc>
              <a:spcAft>
                <a:spcPts val="400"/>
              </a:spcAft>
              <a:defRPr sz="1600"/>
            </a:lvl2pPr>
            <a:lvl3pPr>
              <a:lnSpc>
                <a:spcPct val="125000"/>
              </a:lnSpc>
              <a:spcAft>
                <a:spcPts val="400"/>
              </a:spcAft>
              <a:defRPr sz="1600"/>
            </a:lvl3pPr>
            <a:lvl4pPr>
              <a:lnSpc>
                <a:spcPct val="125000"/>
              </a:lnSpc>
              <a:spcAft>
                <a:spcPts val="400"/>
              </a:spcAft>
              <a:defRPr sz="1600"/>
            </a:lvl4pPr>
            <a:lvl5pPr>
              <a:lnSpc>
                <a:spcPct val="125000"/>
              </a:lnSpc>
              <a:spcAft>
                <a:spcPts val="400"/>
              </a:spcAft>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 name="Text Placeholder 12">
            <a:extLst>
              <a:ext uri="{FF2B5EF4-FFF2-40B4-BE49-F238E27FC236}">
                <a16:creationId xmlns:a16="http://schemas.microsoft.com/office/drawing/2014/main" id="{30D15C6C-D961-200A-127B-B3641C87174E}"/>
              </a:ext>
            </a:extLst>
          </p:cNvPr>
          <p:cNvSpPr>
            <a:spLocks noGrp="1"/>
          </p:cNvSpPr>
          <p:nvPr>
            <p:ph type="body" sz="quarter" idx="18"/>
          </p:nvPr>
        </p:nvSpPr>
        <p:spPr>
          <a:xfrm>
            <a:off x="8151324" y="3059727"/>
            <a:ext cx="3600000" cy="2696548"/>
          </a:xfrm>
        </p:spPr>
        <p:txBody>
          <a:bodyPr/>
          <a:lstStyle>
            <a:lvl1pPr>
              <a:lnSpc>
                <a:spcPct val="125000"/>
              </a:lnSpc>
              <a:defRPr sz="1600"/>
            </a:lvl1pPr>
            <a:lvl2pPr>
              <a:lnSpc>
                <a:spcPct val="125000"/>
              </a:lnSpc>
              <a:spcAft>
                <a:spcPts val="400"/>
              </a:spcAft>
              <a:defRPr sz="1600"/>
            </a:lvl2pPr>
            <a:lvl3pPr>
              <a:lnSpc>
                <a:spcPct val="125000"/>
              </a:lnSpc>
              <a:spcAft>
                <a:spcPts val="400"/>
              </a:spcAft>
              <a:defRPr sz="1600"/>
            </a:lvl3pPr>
            <a:lvl4pPr>
              <a:lnSpc>
                <a:spcPct val="125000"/>
              </a:lnSpc>
              <a:spcAft>
                <a:spcPts val="400"/>
              </a:spcAft>
              <a:defRPr sz="1600"/>
            </a:lvl4pPr>
            <a:lvl5pPr>
              <a:lnSpc>
                <a:spcPct val="125000"/>
              </a:lnSpc>
              <a:spcAft>
                <a:spcPts val="400"/>
              </a:spcAft>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6422290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4 column motif/imag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71FA1-B142-E220-7FA1-A24DD1879CE2}"/>
              </a:ext>
            </a:extLst>
          </p:cNvPr>
          <p:cNvSpPr>
            <a:spLocks noGrp="1"/>
          </p:cNvSpPr>
          <p:nvPr>
            <p:ph type="title"/>
          </p:nvPr>
        </p:nvSpPr>
        <p:spPr/>
        <p:txBody>
          <a:bodyPr/>
          <a:lstStyle/>
          <a:p>
            <a:r>
              <a:rPr lang="en-GB"/>
              <a:t>Click to edit Master title style</a:t>
            </a:r>
          </a:p>
        </p:txBody>
      </p:sp>
      <p:sp>
        <p:nvSpPr>
          <p:cNvPr id="5" name="Slide Number Placeholder 4">
            <a:extLst>
              <a:ext uri="{FF2B5EF4-FFF2-40B4-BE49-F238E27FC236}">
                <a16:creationId xmlns:a16="http://schemas.microsoft.com/office/drawing/2014/main" id="{723BE7D6-13B8-20AA-8E34-2E315869158B}"/>
              </a:ext>
            </a:extLst>
          </p:cNvPr>
          <p:cNvSpPr>
            <a:spLocks noGrp="1"/>
          </p:cNvSpPr>
          <p:nvPr>
            <p:ph type="sldNum" sz="quarter" idx="12"/>
          </p:nvPr>
        </p:nvSpPr>
        <p:spPr/>
        <p:txBody>
          <a:bodyPr/>
          <a:lstStyle/>
          <a:p>
            <a:fld id="{B3E60FE0-F6B6-4CC0-BEDD-BF876E3C1A60}" type="slidenum">
              <a:rPr lang="en-GB" smtClean="0"/>
              <a:t>‹#›</a:t>
            </a:fld>
            <a:endParaRPr lang="en-GB"/>
          </a:p>
        </p:txBody>
      </p:sp>
      <p:sp>
        <p:nvSpPr>
          <p:cNvPr id="7" name="Picture Placeholder 6">
            <a:extLst>
              <a:ext uri="{FF2B5EF4-FFF2-40B4-BE49-F238E27FC236}">
                <a16:creationId xmlns:a16="http://schemas.microsoft.com/office/drawing/2014/main" id="{717ACC50-FEDC-0D21-B8A4-74FF9CF58C5D}"/>
              </a:ext>
            </a:extLst>
          </p:cNvPr>
          <p:cNvSpPr>
            <a:spLocks noGrp="1"/>
          </p:cNvSpPr>
          <p:nvPr>
            <p:ph type="pic" sz="quarter" idx="13"/>
          </p:nvPr>
        </p:nvSpPr>
        <p:spPr>
          <a:xfrm>
            <a:off x="3913425" y="1468800"/>
            <a:ext cx="1440000" cy="1440000"/>
          </a:xfrm>
          <a:prstGeom prst="ellipse">
            <a:avLst/>
          </a:prstGeom>
          <a:solidFill>
            <a:srgbClr val="DFE3E7"/>
          </a:solidFill>
        </p:spPr>
        <p:txBody>
          <a:bodyPr/>
          <a:lstStyle>
            <a:lvl1pPr>
              <a:lnSpc>
                <a:spcPct val="125000"/>
              </a:lnSpc>
              <a:defRPr sz="1600"/>
            </a:lvl1pPr>
          </a:lstStyle>
          <a:p>
            <a:r>
              <a:rPr lang="en-GB"/>
              <a:t>Click icon to add picture</a:t>
            </a:r>
          </a:p>
        </p:txBody>
      </p:sp>
      <p:sp>
        <p:nvSpPr>
          <p:cNvPr id="9" name="Picture Placeholder 6">
            <a:extLst>
              <a:ext uri="{FF2B5EF4-FFF2-40B4-BE49-F238E27FC236}">
                <a16:creationId xmlns:a16="http://schemas.microsoft.com/office/drawing/2014/main" id="{FC1EEB5B-03C6-6EF2-12EF-E00D05F4A407}"/>
              </a:ext>
            </a:extLst>
          </p:cNvPr>
          <p:cNvSpPr>
            <a:spLocks noGrp="1"/>
          </p:cNvSpPr>
          <p:nvPr>
            <p:ph type="pic" sz="quarter" idx="14"/>
          </p:nvPr>
        </p:nvSpPr>
        <p:spPr>
          <a:xfrm>
            <a:off x="971678" y="1468800"/>
            <a:ext cx="1440000" cy="1440000"/>
          </a:xfrm>
          <a:prstGeom prst="ellipse">
            <a:avLst/>
          </a:prstGeom>
          <a:solidFill>
            <a:srgbClr val="DFE3E7"/>
          </a:solidFill>
        </p:spPr>
        <p:txBody>
          <a:bodyPr/>
          <a:lstStyle>
            <a:lvl1pPr>
              <a:lnSpc>
                <a:spcPct val="125000"/>
              </a:lnSpc>
              <a:defRPr sz="1600"/>
            </a:lvl1pPr>
          </a:lstStyle>
          <a:p>
            <a:r>
              <a:rPr lang="en-GB"/>
              <a:t>Click icon to add picture</a:t>
            </a:r>
          </a:p>
        </p:txBody>
      </p:sp>
      <p:sp>
        <p:nvSpPr>
          <p:cNvPr id="11" name="Picture Placeholder 6">
            <a:extLst>
              <a:ext uri="{FF2B5EF4-FFF2-40B4-BE49-F238E27FC236}">
                <a16:creationId xmlns:a16="http://schemas.microsoft.com/office/drawing/2014/main" id="{7F5808C0-2C76-6F83-6535-7858C9035554}"/>
              </a:ext>
            </a:extLst>
          </p:cNvPr>
          <p:cNvSpPr>
            <a:spLocks noGrp="1"/>
          </p:cNvSpPr>
          <p:nvPr>
            <p:ph type="pic" sz="quarter" idx="15"/>
          </p:nvPr>
        </p:nvSpPr>
        <p:spPr>
          <a:xfrm>
            <a:off x="6838577" y="1468800"/>
            <a:ext cx="1440000" cy="1440000"/>
          </a:xfrm>
          <a:prstGeom prst="ellipse">
            <a:avLst/>
          </a:prstGeom>
          <a:solidFill>
            <a:srgbClr val="DFE3E7"/>
          </a:solidFill>
        </p:spPr>
        <p:txBody>
          <a:bodyPr/>
          <a:lstStyle>
            <a:lvl1pPr>
              <a:lnSpc>
                <a:spcPct val="125000"/>
              </a:lnSpc>
              <a:defRPr sz="1600"/>
            </a:lvl1pPr>
          </a:lstStyle>
          <a:p>
            <a:r>
              <a:rPr lang="en-GB"/>
              <a:t>Click icon to add picture</a:t>
            </a:r>
          </a:p>
        </p:txBody>
      </p:sp>
      <p:sp>
        <p:nvSpPr>
          <p:cNvPr id="13" name="Text Placeholder 12">
            <a:extLst>
              <a:ext uri="{FF2B5EF4-FFF2-40B4-BE49-F238E27FC236}">
                <a16:creationId xmlns:a16="http://schemas.microsoft.com/office/drawing/2014/main" id="{E6D9243D-9311-B72D-164A-9EBE43DAFE3C}"/>
              </a:ext>
            </a:extLst>
          </p:cNvPr>
          <p:cNvSpPr>
            <a:spLocks noGrp="1"/>
          </p:cNvSpPr>
          <p:nvPr>
            <p:ph type="body" sz="quarter" idx="16"/>
          </p:nvPr>
        </p:nvSpPr>
        <p:spPr>
          <a:xfrm>
            <a:off x="454527" y="3059999"/>
            <a:ext cx="2474302" cy="2696275"/>
          </a:xfrm>
        </p:spPr>
        <p:txBody>
          <a:bodyPr/>
          <a:lstStyle>
            <a:lvl1pPr>
              <a:lnSpc>
                <a:spcPct val="125000"/>
              </a:lnSpc>
              <a:defRPr sz="1600"/>
            </a:lvl1pPr>
            <a:lvl2pPr>
              <a:lnSpc>
                <a:spcPct val="125000"/>
              </a:lnSpc>
              <a:spcAft>
                <a:spcPts val="400"/>
              </a:spcAft>
              <a:defRPr sz="1600"/>
            </a:lvl2pPr>
            <a:lvl3pPr>
              <a:lnSpc>
                <a:spcPct val="125000"/>
              </a:lnSpc>
              <a:spcAft>
                <a:spcPts val="400"/>
              </a:spcAft>
              <a:defRPr sz="1600"/>
            </a:lvl3pPr>
            <a:lvl4pPr>
              <a:lnSpc>
                <a:spcPct val="125000"/>
              </a:lnSpc>
              <a:spcAft>
                <a:spcPts val="400"/>
              </a:spcAft>
              <a:defRPr sz="1600"/>
            </a:lvl4pPr>
            <a:lvl5pPr>
              <a:lnSpc>
                <a:spcPct val="125000"/>
              </a:lnSpc>
              <a:spcAft>
                <a:spcPts val="400"/>
              </a:spcAft>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4" name="Text Placeholder 12">
            <a:extLst>
              <a:ext uri="{FF2B5EF4-FFF2-40B4-BE49-F238E27FC236}">
                <a16:creationId xmlns:a16="http://schemas.microsoft.com/office/drawing/2014/main" id="{BB6DF89B-FCA7-9BC0-6FD7-B1475B20F935}"/>
              </a:ext>
            </a:extLst>
          </p:cNvPr>
          <p:cNvSpPr>
            <a:spLocks noGrp="1"/>
          </p:cNvSpPr>
          <p:nvPr>
            <p:ph type="body" sz="quarter" idx="17"/>
          </p:nvPr>
        </p:nvSpPr>
        <p:spPr>
          <a:xfrm>
            <a:off x="3396274" y="3059999"/>
            <a:ext cx="2474302" cy="2696275"/>
          </a:xfrm>
        </p:spPr>
        <p:txBody>
          <a:bodyPr/>
          <a:lstStyle>
            <a:lvl1pPr>
              <a:lnSpc>
                <a:spcPct val="125000"/>
              </a:lnSpc>
              <a:defRPr sz="1600"/>
            </a:lvl1pPr>
            <a:lvl2pPr>
              <a:lnSpc>
                <a:spcPct val="125000"/>
              </a:lnSpc>
              <a:spcAft>
                <a:spcPts val="400"/>
              </a:spcAft>
              <a:defRPr sz="1600"/>
            </a:lvl2pPr>
            <a:lvl3pPr>
              <a:lnSpc>
                <a:spcPct val="125000"/>
              </a:lnSpc>
              <a:spcAft>
                <a:spcPts val="400"/>
              </a:spcAft>
              <a:defRPr sz="1600"/>
            </a:lvl3pPr>
            <a:lvl4pPr>
              <a:lnSpc>
                <a:spcPct val="125000"/>
              </a:lnSpc>
              <a:spcAft>
                <a:spcPts val="400"/>
              </a:spcAft>
              <a:defRPr sz="1600"/>
            </a:lvl4pPr>
            <a:lvl5pPr>
              <a:lnSpc>
                <a:spcPct val="125000"/>
              </a:lnSpc>
              <a:spcAft>
                <a:spcPts val="400"/>
              </a:spcAft>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 name="Text Placeholder 12">
            <a:extLst>
              <a:ext uri="{FF2B5EF4-FFF2-40B4-BE49-F238E27FC236}">
                <a16:creationId xmlns:a16="http://schemas.microsoft.com/office/drawing/2014/main" id="{30D15C6C-D961-200A-127B-B3641C87174E}"/>
              </a:ext>
            </a:extLst>
          </p:cNvPr>
          <p:cNvSpPr>
            <a:spLocks noGrp="1"/>
          </p:cNvSpPr>
          <p:nvPr>
            <p:ph type="body" sz="quarter" idx="18"/>
          </p:nvPr>
        </p:nvSpPr>
        <p:spPr>
          <a:xfrm>
            <a:off x="6319838" y="3059999"/>
            <a:ext cx="2486025" cy="2696275"/>
          </a:xfrm>
        </p:spPr>
        <p:txBody>
          <a:bodyPr/>
          <a:lstStyle>
            <a:lvl1pPr>
              <a:lnSpc>
                <a:spcPct val="125000"/>
              </a:lnSpc>
              <a:defRPr sz="1600"/>
            </a:lvl1pPr>
            <a:lvl2pPr>
              <a:lnSpc>
                <a:spcPct val="125000"/>
              </a:lnSpc>
              <a:spcAft>
                <a:spcPts val="400"/>
              </a:spcAft>
              <a:defRPr sz="1600"/>
            </a:lvl2pPr>
            <a:lvl3pPr>
              <a:lnSpc>
                <a:spcPct val="125000"/>
              </a:lnSpc>
              <a:spcAft>
                <a:spcPts val="400"/>
              </a:spcAft>
              <a:defRPr sz="1600"/>
            </a:lvl3pPr>
            <a:lvl4pPr>
              <a:lnSpc>
                <a:spcPct val="125000"/>
              </a:lnSpc>
              <a:spcAft>
                <a:spcPts val="400"/>
              </a:spcAft>
              <a:defRPr sz="1600"/>
            </a:lvl4pPr>
            <a:lvl5pPr>
              <a:lnSpc>
                <a:spcPct val="125000"/>
              </a:lnSpc>
              <a:spcAft>
                <a:spcPts val="400"/>
              </a:spcAft>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Picture Placeholder 6">
            <a:extLst>
              <a:ext uri="{FF2B5EF4-FFF2-40B4-BE49-F238E27FC236}">
                <a16:creationId xmlns:a16="http://schemas.microsoft.com/office/drawing/2014/main" id="{0B15B4AC-0379-E2E9-EB51-4D6ACD1F6719}"/>
              </a:ext>
            </a:extLst>
          </p:cNvPr>
          <p:cNvSpPr>
            <a:spLocks noGrp="1"/>
          </p:cNvSpPr>
          <p:nvPr>
            <p:ph type="pic" sz="quarter" idx="19"/>
          </p:nvPr>
        </p:nvSpPr>
        <p:spPr>
          <a:xfrm>
            <a:off x="9781069" y="1468800"/>
            <a:ext cx="1440000" cy="1440000"/>
          </a:xfrm>
          <a:prstGeom prst="ellipse">
            <a:avLst/>
          </a:prstGeom>
          <a:solidFill>
            <a:srgbClr val="DFE3E7"/>
          </a:solidFill>
        </p:spPr>
        <p:txBody>
          <a:bodyPr/>
          <a:lstStyle>
            <a:lvl1pPr>
              <a:lnSpc>
                <a:spcPct val="125000"/>
              </a:lnSpc>
              <a:defRPr sz="1600"/>
            </a:lvl1pPr>
          </a:lstStyle>
          <a:p>
            <a:r>
              <a:rPr lang="en-GB"/>
              <a:t>Click icon to add picture</a:t>
            </a:r>
          </a:p>
        </p:txBody>
      </p:sp>
      <p:sp>
        <p:nvSpPr>
          <p:cNvPr id="6" name="Text Placeholder 12">
            <a:extLst>
              <a:ext uri="{FF2B5EF4-FFF2-40B4-BE49-F238E27FC236}">
                <a16:creationId xmlns:a16="http://schemas.microsoft.com/office/drawing/2014/main" id="{B9E3104B-7B54-DC2A-8BC0-A58AFEB616D6}"/>
              </a:ext>
            </a:extLst>
          </p:cNvPr>
          <p:cNvSpPr>
            <a:spLocks noGrp="1"/>
          </p:cNvSpPr>
          <p:nvPr>
            <p:ph type="body" sz="quarter" idx="20"/>
          </p:nvPr>
        </p:nvSpPr>
        <p:spPr>
          <a:xfrm>
            <a:off x="9262330" y="3059999"/>
            <a:ext cx="2486025" cy="2696275"/>
          </a:xfrm>
        </p:spPr>
        <p:txBody>
          <a:bodyPr/>
          <a:lstStyle>
            <a:lvl1pPr>
              <a:lnSpc>
                <a:spcPct val="125000"/>
              </a:lnSpc>
              <a:defRPr sz="1600"/>
            </a:lvl1pPr>
            <a:lvl2pPr>
              <a:lnSpc>
                <a:spcPct val="125000"/>
              </a:lnSpc>
              <a:spcAft>
                <a:spcPts val="400"/>
              </a:spcAft>
              <a:defRPr sz="1600"/>
            </a:lvl2pPr>
            <a:lvl3pPr>
              <a:lnSpc>
                <a:spcPct val="125000"/>
              </a:lnSpc>
              <a:spcAft>
                <a:spcPts val="400"/>
              </a:spcAft>
              <a:defRPr sz="1600"/>
            </a:lvl3pPr>
            <a:lvl4pPr>
              <a:lnSpc>
                <a:spcPct val="125000"/>
              </a:lnSpc>
              <a:spcAft>
                <a:spcPts val="400"/>
              </a:spcAft>
              <a:defRPr sz="1600"/>
            </a:lvl4pPr>
            <a:lvl5pPr>
              <a:lnSpc>
                <a:spcPct val="125000"/>
              </a:lnSpc>
              <a:spcAft>
                <a:spcPts val="400"/>
              </a:spcAft>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2482471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5 column motif/imag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71FA1-B142-E220-7FA1-A24DD1879CE2}"/>
              </a:ext>
            </a:extLst>
          </p:cNvPr>
          <p:cNvSpPr>
            <a:spLocks noGrp="1"/>
          </p:cNvSpPr>
          <p:nvPr>
            <p:ph type="title"/>
          </p:nvPr>
        </p:nvSpPr>
        <p:spPr/>
        <p:txBody>
          <a:bodyPr/>
          <a:lstStyle/>
          <a:p>
            <a:r>
              <a:rPr lang="en-GB"/>
              <a:t>Click to edit Master title style</a:t>
            </a:r>
          </a:p>
        </p:txBody>
      </p:sp>
      <p:sp>
        <p:nvSpPr>
          <p:cNvPr id="5" name="Slide Number Placeholder 4">
            <a:extLst>
              <a:ext uri="{FF2B5EF4-FFF2-40B4-BE49-F238E27FC236}">
                <a16:creationId xmlns:a16="http://schemas.microsoft.com/office/drawing/2014/main" id="{723BE7D6-13B8-20AA-8E34-2E315869158B}"/>
              </a:ext>
            </a:extLst>
          </p:cNvPr>
          <p:cNvSpPr>
            <a:spLocks noGrp="1"/>
          </p:cNvSpPr>
          <p:nvPr>
            <p:ph type="sldNum" sz="quarter" idx="12"/>
          </p:nvPr>
        </p:nvSpPr>
        <p:spPr/>
        <p:txBody>
          <a:bodyPr/>
          <a:lstStyle/>
          <a:p>
            <a:fld id="{B3E60FE0-F6B6-4CC0-BEDD-BF876E3C1A60}" type="slidenum">
              <a:rPr lang="en-GB" smtClean="0"/>
              <a:t>‹#›</a:t>
            </a:fld>
            <a:endParaRPr lang="en-GB"/>
          </a:p>
        </p:txBody>
      </p:sp>
      <p:sp>
        <p:nvSpPr>
          <p:cNvPr id="7" name="Picture Placeholder 6">
            <a:extLst>
              <a:ext uri="{FF2B5EF4-FFF2-40B4-BE49-F238E27FC236}">
                <a16:creationId xmlns:a16="http://schemas.microsoft.com/office/drawing/2014/main" id="{717ACC50-FEDC-0D21-B8A4-74FF9CF58C5D}"/>
              </a:ext>
            </a:extLst>
          </p:cNvPr>
          <p:cNvSpPr>
            <a:spLocks noGrp="1"/>
          </p:cNvSpPr>
          <p:nvPr>
            <p:ph type="pic" sz="quarter" idx="13"/>
          </p:nvPr>
        </p:nvSpPr>
        <p:spPr>
          <a:xfrm>
            <a:off x="3098539" y="1468800"/>
            <a:ext cx="1440000" cy="1440000"/>
          </a:xfrm>
          <a:prstGeom prst="ellipse">
            <a:avLst/>
          </a:prstGeom>
          <a:solidFill>
            <a:srgbClr val="DFE3E7"/>
          </a:solidFill>
        </p:spPr>
        <p:txBody>
          <a:bodyPr/>
          <a:lstStyle>
            <a:lvl1pPr>
              <a:lnSpc>
                <a:spcPct val="125000"/>
              </a:lnSpc>
              <a:defRPr sz="1600"/>
            </a:lvl1pPr>
          </a:lstStyle>
          <a:p>
            <a:r>
              <a:rPr lang="en-GB"/>
              <a:t>Click icon to add picture</a:t>
            </a:r>
          </a:p>
        </p:txBody>
      </p:sp>
      <p:sp>
        <p:nvSpPr>
          <p:cNvPr id="9" name="Picture Placeholder 6">
            <a:extLst>
              <a:ext uri="{FF2B5EF4-FFF2-40B4-BE49-F238E27FC236}">
                <a16:creationId xmlns:a16="http://schemas.microsoft.com/office/drawing/2014/main" id="{FC1EEB5B-03C6-6EF2-12EF-E00D05F4A407}"/>
              </a:ext>
            </a:extLst>
          </p:cNvPr>
          <p:cNvSpPr>
            <a:spLocks noGrp="1"/>
          </p:cNvSpPr>
          <p:nvPr>
            <p:ph type="pic" sz="quarter" idx="14"/>
          </p:nvPr>
        </p:nvSpPr>
        <p:spPr>
          <a:xfrm>
            <a:off x="814527" y="1468800"/>
            <a:ext cx="1440000" cy="1440000"/>
          </a:xfrm>
          <a:prstGeom prst="ellipse">
            <a:avLst/>
          </a:prstGeom>
          <a:solidFill>
            <a:srgbClr val="DFE3E7"/>
          </a:solidFill>
        </p:spPr>
        <p:txBody>
          <a:bodyPr/>
          <a:lstStyle>
            <a:lvl1pPr>
              <a:lnSpc>
                <a:spcPct val="125000"/>
              </a:lnSpc>
              <a:defRPr sz="1600"/>
            </a:lvl1pPr>
          </a:lstStyle>
          <a:p>
            <a:r>
              <a:rPr lang="en-GB"/>
              <a:t>Click icon to add picture</a:t>
            </a:r>
          </a:p>
        </p:txBody>
      </p:sp>
      <p:sp>
        <p:nvSpPr>
          <p:cNvPr id="11" name="Picture Placeholder 6">
            <a:extLst>
              <a:ext uri="{FF2B5EF4-FFF2-40B4-BE49-F238E27FC236}">
                <a16:creationId xmlns:a16="http://schemas.microsoft.com/office/drawing/2014/main" id="{7F5808C0-2C76-6F83-6535-7858C9035554}"/>
              </a:ext>
            </a:extLst>
          </p:cNvPr>
          <p:cNvSpPr>
            <a:spLocks noGrp="1"/>
          </p:cNvSpPr>
          <p:nvPr>
            <p:ph type="pic" sz="quarter" idx="15"/>
          </p:nvPr>
        </p:nvSpPr>
        <p:spPr>
          <a:xfrm>
            <a:off x="5382551" y="1468800"/>
            <a:ext cx="1440000" cy="1440000"/>
          </a:xfrm>
          <a:prstGeom prst="ellipse">
            <a:avLst/>
          </a:prstGeom>
          <a:solidFill>
            <a:srgbClr val="DFE3E7"/>
          </a:solidFill>
        </p:spPr>
        <p:txBody>
          <a:bodyPr/>
          <a:lstStyle>
            <a:lvl1pPr>
              <a:lnSpc>
                <a:spcPct val="125000"/>
              </a:lnSpc>
              <a:defRPr sz="1600"/>
            </a:lvl1pPr>
          </a:lstStyle>
          <a:p>
            <a:r>
              <a:rPr lang="en-GB"/>
              <a:t>Click icon to add picture</a:t>
            </a:r>
          </a:p>
        </p:txBody>
      </p:sp>
      <p:sp>
        <p:nvSpPr>
          <p:cNvPr id="13" name="Text Placeholder 12">
            <a:extLst>
              <a:ext uri="{FF2B5EF4-FFF2-40B4-BE49-F238E27FC236}">
                <a16:creationId xmlns:a16="http://schemas.microsoft.com/office/drawing/2014/main" id="{E6D9243D-9311-B72D-164A-9EBE43DAFE3C}"/>
              </a:ext>
            </a:extLst>
          </p:cNvPr>
          <p:cNvSpPr>
            <a:spLocks noGrp="1"/>
          </p:cNvSpPr>
          <p:nvPr>
            <p:ph type="body" sz="quarter" idx="16"/>
          </p:nvPr>
        </p:nvSpPr>
        <p:spPr>
          <a:xfrm>
            <a:off x="454527" y="3059999"/>
            <a:ext cx="2160000" cy="2696275"/>
          </a:xfrm>
        </p:spPr>
        <p:txBody>
          <a:bodyPr/>
          <a:lstStyle>
            <a:lvl1pPr>
              <a:lnSpc>
                <a:spcPct val="125000"/>
              </a:lnSpc>
              <a:defRPr sz="1600"/>
            </a:lvl1pPr>
            <a:lvl2pPr>
              <a:lnSpc>
                <a:spcPct val="125000"/>
              </a:lnSpc>
              <a:spcAft>
                <a:spcPts val="400"/>
              </a:spcAft>
              <a:defRPr sz="1600"/>
            </a:lvl2pPr>
            <a:lvl3pPr>
              <a:lnSpc>
                <a:spcPct val="125000"/>
              </a:lnSpc>
              <a:spcAft>
                <a:spcPts val="400"/>
              </a:spcAft>
              <a:defRPr sz="1600"/>
            </a:lvl3pPr>
            <a:lvl4pPr>
              <a:lnSpc>
                <a:spcPct val="125000"/>
              </a:lnSpc>
              <a:spcAft>
                <a:spcPts val="400"/>
              </a:spcAft>
              <a:defRPr sz="1600"/>
            </a:lvl4pPr>
            <a:lvl5pPr>
              <a:lnSpc>
                <a:spcPct val="125000"/>
              </a:lnSpc>
              <a:spcAft>
                <a:spcPts val="400"/>
              </a:spcAft>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4" name="Text Placeholder 12">
            <a:extLst>
              <a:ext uri="{FF2B5EF4-FFF2-40B4-BE49-F238E27FC236}">
                <a16:creationId xmlns:a16="http://schemas.microsoft.com/office/drawing/2014/main" id="{BB6DF89B-FCA7-9BC0-6FD7-B1475B20F935}"/>
              </a:ext>
            </a:extLst>
          </p:cNvPr>
          <p:cNvSpPr>
            <a:spLocks noGrp="1"/>
          </p:cNvSpPr>
          <p:nvPr>
            <p:ph type="body" sz="quarter" idx="17"/>
          </p:nvPr>
        </p:nvSpPr>
        <p:spPr>
          <a:xfrm>
            <a:off x="2738539" y="3059999"/>
            <a:ext cx="2160000" cy="2696275"/>
          </a:xfrm>
        </p:spPr>
        <p:txBody>
          <a:bodyPr/>
          <a:lstStyle>
            <a:lvl1pPr>
              <a:lnSpc>
                <a:spcPct val="125000"/>
              </a:lnSpc>
              <a:defRPr sz="1600"/>
            </a:lvl1pPr>
            <a:lvl2pPr>
              <a:lnSpc>
                <a:spcPct val="125000"/>
              </a:lnSpc>
              <a:spcAft>
                <a:spcPts val="400"/>
              </a:spcAft>
              <a:defRPr sz="1600"/>
            </a:lvl2pPr>
            <a:lvl3pPr>
              <a:lnSpc>
                <a:spcPct val="125000"/>
              </a:lnSpc>
              <a:spcAft>
                <a:spcPts val="400"/>
              </a:spcAft>
              <a:defRPr sz="1600"/>
            </a:lvl3pPr>
            <a:lvl4pPr>
              <a:lnSpc>
                <a:spcPct val="125000"/>
              </a:lnSpc>
              <a:spcAft>
                <a:spcPts val="400"/>
              </a:spcAft>
              <a:defRPr sz="1600"/>
            </a:lvl4pPr>
            <a:lvl5pPr>
              <a:lnSpc>
                <a:spcPct val="125000"/>
              </a:lnSpc>
              <a:spcAft>
                <a:spcPts val="400"/>
              </a:spcAft>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 name="Text Placeholder 12">
            <a:extLst>
              <a:ext uri="{FF2B5EF4-FFF2-40B4-BE49-F238E27FC236}">
                <a16:creationId xmlns:a16="http://schemas.microsoft.com/office/drawing/2014/main" id="{30D15C6C-D961-200A-127B-B3641C87174E}"/>
              </a:ext>
            </a:extLst>
          </p:cNvPr>
          <p:cNvSpPr>
            <a:spLocks noGrp="1"/>
          </p:cNvSpPr>
          <p:nvPr>
            <p:ph type="body" sz="quarter" idx="18"/>
          </p:nvPr>
        </p:nvSpPr>
        <p:spPr>
          <a:xfrm>
            <a:off x="5022551" y="3059999"/>
            <a:ext cx="2160000" cy="2696275"/>
          </a:xfrm>
        </p:spPr>
        <p:txBody>
          <a:bodyPr/>
          <a:lstStyle>
            <a:lvl1pPr>
              <a:lnSpc>
                <a:spcPct val="125000"/>
              </a:lnSpc>
              <a:defRPr sz="1600"/>
            </a:lvl1pPr>
            <a:lvl2pPr>
              <a:lnSpc>
                <a:spcPct val="125000"/>
              </a:lnSpc>
              <a:spcAft>
                <a:spcPts val="400"/>
              </a:spcAft>
              <a:defRPr sz="1600"/>
            </a:lvl2pPr>
            <a:lvl3pPr>
              <a:lnSpc>
                <a:spcPct val="125000"/>
              </a:lnSpc>
              <a:spcAft>
                <a:spcPts val="400"/>
              </a:spcAft>
              <a:defRPr sz="1600"/>
            </a:lvl3pPr>
            <a:lvl4pPr>
              <a:lnSpc>
                <a:spcPct val="125000"/>
              </a:lnSpc>
              <a:spcAft>
                <a:spcPts val="400"/>
              </a:spcAft>
              <a:defRPr sz="1600"/>
            </a:lvl4pPr>
            <a:lvl5pPr>
              <a:lnSpc>
                <a:spcPct val="125000"/>
              </a:lnSpc>
              <a:spcAft>
                <a:spcPts val="400"/>
              </a:spcAft>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Picture Placeholder 6">
            <a:extLst>
              <a:ext uri="{FF2B5EF4-FFF2-40B4-BE49-F238E27FC236}">
                <a16:creationId xmlns:a16="http://schemas.microsoft.com/office/drawing/2014/main" id="{0B15B4AC-0379-E2E9-EB51-4D6ACD1F6719}"/>
              </a:ext>
            </a:extLst>
          </p:cNvPr>
          <p:cNvSpPr>
            <a:spLocks noGrp="1"/>
          </p:cNvSpPr>
          <p:nvPr>
            <p:ph type="pic" sz="quarter" idx="19"/>
          </p:nvPr>
        </p:nvSpPr>
        <p:spPr>
          <a:xfrm>
            <a:off x="9950576" y="1468800"/>
            <a:ext cx="1440000" cy="1440000"/>
          </a:xfrm>
          <a:prstGeom prst="ellipse">
            <a:avLst/>
          </a:prstGeom>
          <a:solidFill>
            <a:srgbClr val="DFE3E7"/>
          </a:solidFill>
        </p:spPr>
        <p:txBody>
          <a:bodyPr/>
          <a:lstStyle>
            <a:lvl1pPr>
              <a:lnSpc>
                <a:spcPct val="125000"/>
              </a:lnSpc>
              <a:defRPr sz="1600"/>
            </a:lvl1pPr>
          </a:lstStyle>
          <a:p>
            <a:r>
              <a:rPr lang="en-GB"/>
              <a:t>Click icon to add picture</a:t>
            </a:r>
          </a:p>
        </p:txBody>
      </p:sp>
      <p:sp>
        <p:nvSpPr>
          <p:cNvPr id="6" name="Text Placeholder 12">
            <a:extLst>
              <a:ext uri="{FF2B5EF4-FFF2-40B4-BE49-F238E27FC236}">
                <a16:creationId xmlns:a16="http://schemas.microsoft.com/office/drawing/2014/main" id="{B9E3104B-7B54-DC2A-8BC0-A58AFEB616D6}"/>
              </a:ext>
            </a:extLst>
          </p:cNvPr>
          <p:cNvSpPr>
            <a:spLocks noGrp="1"/>
          </p:cNvSpPr>
          <p:nvPr>
            <p:ph type="body" sz="quarter" idx="20"/>
          </p:nvPr>
        </p:nvSpPr>
        <p:spPr>
          <a:xfrm>
            <a:off x="7306563" y="3059999"/>
            <a:ext cx="2160000" cy="2696275"/>
          </a:xfrm>
        </p:spPr>
        <p:txBody>
          <a:bodyPr/>
          <a:lstStyle>
            <a:lvl1pPr>
              <a:lnSpc>
                <a:spcPct val="125000"/>
              </a:lnSpc>
              <a:defRPr sz="1600"/>
            </a:lvl1pPr>
            <a:lvl2pPr>
              <a:lnSpc>
                <a:spcPct val="125000"/>
              </a:lnSpc>
              <a:spcAft>
                <a:spcPts val="400"/>
              </a:spcAft>
              <a:defRPr sz="1600"/>
            </a:lvl2pPr>
            <a:lvl3pPr>
              <a:lnSpc>
                <a:spcPct val="125000"/>
              </a:lnSpc>
              <a:spcAft>
                <a:spcPts val="400"/>
              </a:spcAft>
              <a:defRPr sz="1600"/>
            </a:lvl3pPr>
            <a:lvl4pPr>
              <a:lnSpc>
                <a:spcPct val="125000"/>
              </a:lnSpc>
              <a:spcAft>
                <a:spcPts val="400"/>
              </a:spcAft>
              <a:defRPr sz="1600"/>
            </a:lvl4pPr>
            <a:lvl5pPr>
              <a:lnSpc>
                <a:spcPct val="125000"/>
              </a:lnSpc>
              <a:spcAft>
                <a:spcPts val="400"/>
              </a:spcAft>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ext Placeholder 12">
            <a:extLst>
              <a:ext uri="{FF2B5EF4-FFF2-40B4-BE49-F238E27FC236}">
                <a16:creationId xmlns:a16="http://schemas.microsoft.com/office/drawing/2014/main" id="{3971A294-FA73-7510-E356-3F2F6D196EB0}"/>
              </a:ext>
            </a:extLst>
          </p:cNvPr>
          <p:cNvSpPr>
            <a:spLocks noGrp="1"/>
          </p:cNvSpPr>
          <p:nvPr>
            <p:ph type="body" sz="quarter" idx="21"/>
          </p:nvPr>
        </p:nvSpPr>
        <p:spPr>
          <a:xfrm>
            <a:off x="9590576" y="3059999"/>
            <a:ext cx="2160000" cy="2696275"/>
          </a:xfrm>
        </p:spPr>
        <p:txBody>
          <a:bodyPr/>
          <a:lstStyle>
            <a:lvl1pPr>
              <a:lnSpc>
                <a:spcPct val="125000"/>
              </a:lnSpc>
              <a:defRPr sz="1600"/>
            </a:lvl1pPr>
            <a:lvl2pPr>
              <a:lnSpc>
                <a:spcPct val="125000"/>
              </a:lnSpc>
              <a:spcAft>
                <a:spcPts val="400"/>
              </a:spcAft>
              <a:defRPr sz="1600"/>
            </a:lvl2pPr>
            <a:lvl3pPr>
              <a:lnSpc>
                <a:spcPct val="125000"/>
              </a:lnSpc>
              <a:spcAft>
                <a:spcPts val="400"/>
              </a:spcAft>
              <a:defRPr sz="1600"/>
            </a:lvl3pPr>
            <a:lvl4pPr>
              <a:lnSpc>
                <a:spcPct val="125000"/>
              </a:lnSpc>
              <a:spcAft>
                <a:spcPts val="400"/>
              </a:spcAft>
              <a:defRPr sz="1600"/>
            </a:lvl4pPr>
            <a:lvl5pPr>
              <a:lnSpc>
                <a:spcPct val="125000"/>
              </a:lnSpc>
              <a:spcAft>
                <a:spcPts val="400"/>
              </a:spcAft>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Picture Placeholder 6">
            <a:extLst>
              <a:ext uri="{FF2B5EF4-FFF2-40B4-BE49-F238E27FC236}">
                <a16:creationId xmlns:a16="http://schemas.microsoft.com/office/drawing/2014/main" id="{40AF2061-E3EB-3663-4DE4-412DD62122B6}"/>
              </a:ext>
            </a:extLst>
          </p:cNvPr>
          <p:cNvSpPr>
            <a:spLocks noGrp="1"/>
          </p:cNvSpPr>
          <p:nvPr>
            <p:ph type="pic" sz="quarter" idx="22"/>
          </p:nvPr>
        </p:nvSpPr>
        <p:spPr>
          <a:xfrm>
            <a:off x="7666563" y="1468800"/>
            <a:ext cx="1440000" cy="1440000"/>
          </a:xfrm>
          <a:prstGeom prst="ellipse">
            <a:avLst/>
          </a:prstGeom>
          <a:solidFill>
            <a:srgbClr val="DFE3E7"/>
          </a:solidFill>
        </p:spPr>
        <p:txBody>
          <a:bodyPr/>
          <a:lstStyle>
            <a:lvl1pPr>
              <a:lnSpc>
                <a:spcPct val="125000"/>
              </a:lnSpc>
              <a:defRPr sz="1600"/>
            </a:lvl1pPr>
          </a:lstStyle>
          <a:p>
            <a:r>
              <a:rPr lang="en-GB"/>
              <a:t>Click icon to add picture</a:t>
            </a:r>
          </a:p>
        </p:txBody>
      </p:sp>
    </p:spTree>
    <p:extLst>
      <p:ext uri="{BB962C8B-B14F-4D97-AF65-F5344CB8AC3E}">
        <p14:creationId xmlns:p14="http://schemas.microsoft.com/office/powerpoint/2010/main" val="883660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7EBAE-C9F1-4D38-4665-702F112DC84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8C85147-0C12-DB2B-0A8D-C959443173B6}"/>
              </a:ext>
            </a:extLst>
          </p:cNvPr>
          <p:cNvSpPr>
            <a:spLocks noGrp="1"/>
          </p:cNvSpPr>
          <p:nvPr>
            <p:ph idx="1"/>
          </p:nvPr>
        </p:nvSpPr>
        <p:spPr>
          <a:xfrm>
            <a:off x="460552" y="1468800"/>
            <a:ext cx="11291887" cy="4287475"/>
          </a:xfrm>
        </p:spPr>
        <p:txBody>
          <a:bodyPr/>
          <a:lstStyle>
            <a:lvl1pPr>
              <a:lnSpc>
                <a:spcPts val="3000"/>
              </a:lnSpc>
              <a:defRPr/>
            </a:lvl1pPr>
            <a:lvl2pPr>
              <a:lnSpc>
                <a:spcPts val="3000"/>
              </a:lnSpc>
              <a:defRPr/>
            </a:lvl2pPr>
            <a:lvl3pPr>
              <a:lnSpc>
                <a:spcPts val="3000"/>
              </a:lnSpc>
              <a:defRPr/>
            </a:lvl3pPr>
            <a:lvl4pPr>
              <a:lnSpc>
                <a:spcPts val="3000"/>
              </a:lnSpc>
              <a:defRPr/>
            </a:lvl4pPr>
            <a:lvl5pPr>
              <a:lnSpc>
                <a:spcPts val="3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A2B98812-E522-D7AB-E4E9-793127AE7A13}"/>
              </a:ext>
            </a:extLst>
          </p:cNvPr>
          <p:cNvSpPr>
            <a:spLocks noGrp="1"/>
          </p:cNvSpPr>
          <p:nvPr>
            <p:ph type="sldNum" sz="quarter" idx="12"/>
          </p:nvPr>
        </p:nvSpPr>
        <p:spPr/>
        <p:txBody>
          <a:bodyPr/>
          <a:lstStyle/>
          <a:p>
            <a:fld id="{B3E60FE0-F6B6-4CC0-BEDD-BF876E3C1A60}" type="slidenum">
              <a:rPr lang="en-GB" smtClean="0"/>
              <a:t>‹#›</a:t>
            </a:fld>
            <a:endParaRPr lang="en-GB"/>
          </a:p>
        </p:txBody>
      </p:sp>
    </p:spTree>
    <p:extLst>
      <p:ext uri="{BB962C8B-B14F-4D97-AF65-F5344CB8AC3E}">
        <p14:creationId xmlns:p14="http://schemas.microsoft.com/office/powerpoint/2010/main" val="16367955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3 pillars">
    <p:spTree>
      <p:nvGrpSpPr>
        <p:cNvPr id="1" name=""/>
        <p:cNvGrpSpPr/>
        <p:nvPr/>
      </p:nvGrpSpPr>
      <p:grpSpPr>
        <a:xfrm>
          <a:off x="0" y="0"/>
          <a:ext cx="0" cy="0"/>
          <a:chOff x="0" y="0"/>
          <a:chExt cx="0" cy="0"/>
        </a:xfrm>
      </p:grpSpPr>
      <p:sp>
        <p:nvSpPr>
          <p:cNvPr id="25" name="Text Placeholder 22">
            <a:extLst>
              <a:ext uri="{FF2B5EF4-FFF2-40B4-BE49-F238E27FC236}">
                <a16:creationId xmlns:a16="http://schemas.microsoft.com/office/drawing/2014/main" id="{7482B3A4-8615-DA46-2C54-EC313F699F2F}"/>
              </a:ext>
            </a:extLst>
          </p:cNvPr>
          <p:cNvSpPr>
            <a:spLocks noGrp="1"/>
          </p:cNvSpPr>
          <p:nvPr>
            <p:ph type="body" sz="quarter" idx="25" hasCustomPrompt="1"/>
          </p:nvPr>
        </p:nvSpPr>
        <p:spPr>
          <a:xfrm>
            <a:off x="8137374" y="2195883"/>
            <a:ext cx="3611562" cy="900113"/>
          </a:xfrm>
          <a:solidFill>
            <a:srgbClr val="747CA3"/>
          </a:solidFill>
        </p:spPr>
        <p:txBody>
          <a:bodyPr/>
          <a:lstStyle>
            <a:lvl2pPr>
              <a:defRPr/>
            </a:lvl2pPr>
          </a:lstStyle>
          <a:p>
            <a:pPr lvl="1"/>
            <a:r>
              <a:rPr lang="en-GB"/>
              <a:t> </a:t>
            </a:r>
          </a:p>
        </p:txBody>
      </p:sp>
      <p:sp>
        <p:nvSpPr>
          <p:cNvPr id="24" name="Text Placeholder 22">
            <a:extLst>
              <a:ext uri="{FF2B5EF4-FFF2-40B4-BE49-F238E27FC236}">
                <a16:creationId xmlns:a16="http://schemas.microsoft.com/office/drawing/2014/main" id="{103CC754-19BA-4C50-376A-75FCC069F0B9}"/>
              </a:ext>
            </a:extLst>
          </p:cNvPr>
          <p:cNvSpPr>
            <a:spLocks noGrp="1"/>
          </p:cNvSpPr>
          <p:nvPr>
            <p:ph type="body" sz="quarter" idx="24" hasCustomPrompt="1"/>
          </p:nvPr>
        </p:nvSpPr>
        <p:spPr>
          <a:xfrm>
            <a:off x="4296764" y="2195883"/>
            <a:ext cx="3611562" cy="900113"/>
          </a:xfrm>
          <a:solidFill>
            <a:srgbClr val="475989"/>
          </a:solidFill>
        </p:spPr>
        <p:txBody>
          <a:bodyPr/>
          <a:lstStyle>
            <a:lvl2pPr>
              <a:defRPr/>
            </a:lvl2pPr>
          </a:lstStyle>
          <a:p>
            <a:pPr lvl="1"/>
            <a:r>
              <a:rPr lang="en-GB"/>
              <a:t> </a:t>
            </a:r>
          </a:p>
        </p:txBody>
      </p:sp>
      <p:sp>
        <p:nvSpPr>
          <p:cNvPr id="23" name="Text Placeholder 22">
            <a:extLst>
              <a:ext uri="{FF2B5EF4-FFF2-40B4-BE49-F238E27FC236}">
                <a16:creationId xmlns:a16="http://schemas.microsoft.com/office/drawing/2014/main" id="{DBDEBEB1-96B9-874C-E65B-89942A44E347}"/>
              </a:ext>
            </a:extLst>
          </p:cNvPr>
          <p:cNvSpPr>
            <a:spLocks noGrp="1"/>
          </p:cNvSpPr>
          <p:nvPr>
            <p:ph type="body" sz="quarter" idx="23" hasCustomPrompt="1"/>
          </p:nvPr>
        </p:nvSpPr>
        <p:spPr>
          <a:xfrm>
            <a:off x="449343" y="2195883"/>
            <a:ext cx="3611562" cy="900113"/>
          </a:xfrm>
          <a:solidFill>
            <a:schemeClr val="accent1"/>
          </a:solidFill>
        </p:spPr>
        <p:txBody>
          <a:bodyPr/>
          <a:lstStyle>
            <a:lvl2pPr>
              <a:defRPr/>
            </a:lvl2pPr>
          </a:lstStyle>
          <a:p>
            <a:pPr lvl="1"/>
            <a:r>
              <a:rPr lang="en-GB"/>
              <a:t> </a:t>
            </a:r>
          </a:p>
        </p:txBody>
      </p:sp>
      <p:sp>
        <p:nvSpPr>
          <p:cNvPr id="6" name="Text Placeholder 5">
            <a:extLst>
              <a:ext uri="{FF2B5EF4-FFF2-40B4-BE49-F238E27FC236}">
                <a16:creationId xmlns:a16="http://schemas.microsoft.com/office/drawing/2014/main" id="{BDC99A15-7FEB-4BDD-D00E-8D3E0EC1D9F5}"/>
              </a:ext>
            </a:extLst>
          </p:cNvPr>
          <p:cNvSpPr>
            <a:spLocks noGrp="1"/>
          </p:cNvSpPr>
          <p:nvPr>
            <p:ph type="body" sz="quarter" idx="19"/>
          </p:nvPr>
        </p:nvSpPr>
        <p:spPr>
          <a:xfrm>
            <a:off x="1535124" y="1468800"/>
            <a:ext cx="1440000" cy="1439862"/>
          </a:xfrm>
          <a:prstGeom prst="ellipse">
            <a:avLst/>
          </a:prstGeom>
          <a:solidFill>
            <a:schemeClr val="bg2"/>
          </a:solidFill>
          <a:ln w="38100">
            <a:solidFill>
              <a:schemeClr val="accent1"/>
            </a:solidFill>
          </a:ln>
        </p:spPr>
        <p:txBody>
          <a:bodyPr anchor="ctr" anchorCtr="1"/>
          <a:lstStyle>
            <a:lvl1pPr algn="ctr">
              <a:lnSpc>
                <a:spcPct val="100000"/>
              </a:lnSpc>
              <a:defRPr/>
            </a:lvl1pPr>
          </a:lstStyle>
          <a:p>
            <a:pPr lvl="0"/>
            <a:r>
              <a:rPr lang="en-GB"/>
              <a:t>Click to edit Master text styles</a:t>
            </a:r>
          </a:p>
        </p:txBody>
      </p:sp>
      <p:sp>
        <p:nvSpPr>
          <p:cNvPr id="2" name="Title 1">
            <a:extLst>
              <a:ext uri="{FF2B5EF4-FFF2-40B4-BE49-F238E27FC236}">
                <a16:creationId xmlns:a16="http://schemas.microsoft.com/office/drawing/2014/main" id="{D9171FA1-B142-E220-7FA1-A24DD1879CE2}"/>
              </a:ext>
            </a:extLst>
          </p:cNvPr>
          <p:cNvSpPr>
            <a:spLocks noGrp="1"/>
          </p:cNvSpPr>
          <p:nvPr>
            <p:ph type="title"/>
          </p:nvPr>
        </p:nvSpPr>
        <p:spPr/>
        <p:txBody>
          <a:bodyPr/>
          <a:lstStyle/>
          <a:p>
            <a:r>
              <a:rPr lang="en-GB"/>
              <a:t>Click to edit Master title style</a:t>
            </a:r>
          </a:p>
        </p:txBody>
      </p:sp>
      <p:sp>
        <p:nvSpPr>
          <p:cNvPr id="5" name="Slide Number Placeholder 4">
            <a:extLst>
              <a:ext uri="{FF2B5EF4-FFF2-40B4-BE49-F238E27FC236}">
                <a16:creationId xmlns:a16="http://schemas.microsoft.com/office/drawing/2014/main" id="{723BE7D6-13B8-20AA-8E34-2E315869158B}"/>
              </a:ext>
            </a:extLst>
          </p:cNvPr>
          <p:cNvSpPr>
            <a:spLocks noGrp="1"/>
          </p:cNvSpPr>
          <p:nvPr>
            <p:ph type="sldNum" sz="quarter" idx="12"/>
          </p:nvPr>
        </p:nvSpPr>
        <p:spPr/>
        <p:txBody>
          <a:bodyPr/>
          <a:lstStyle/>
          <a:p>
            <a:fld id="{B3E60FE0-F6B6-4CC0-BEDD-BF876E3C1A60}" type="slidenum">
              <a:rPr lang="en-GB" smtClean="0"/>
              <a:t>‹#›</a:t>
            </a:fld>
            <a:endParaRPr lang="en-GB"/>
          </a:p>
        </p:txBody>
      </p:sp>
      <p:sp>
        <p:nvSpPr>
          <p:cNvPr id="13" name="Text Placeholder 12">
            <a:extLst>
              <a:ext uri="{FF2B5EF4-FFF2-40B4-BE49-F238E27FC236}">
                <a16:creationId xmlns:a16="http://schemas.microsoft.com/office/drawing/2014/main" id="{E6D9243D-9311-B72D-164A-9EBE43DAFE3C}"/>
              </a:ext>
            </a:extLst>
          </p:cNvPr>
          <p:cNvSpPr>
            <a:spLocks noGrp="1"/>
          </p:cNvSpPr>
          <p:nvPr>
            <p:ph type="body" sz="quarter" idx="16"/>
          </p:nvPr>
        </p:nvSpPr>
        <p:spPr>
          <a:xfrm>
            <a:off x="455124" y="3060000"/>
            <a:ext cx="3600000" cy="2696275"/>
          </a:xfrm>
          <a:solidFill>
            <a:srgbClr val="EFF1F3"/>
          </a:solidFill>
        </p:spPr>
        <p:txBody>
          <a:bodyPr lIns="180000" tIns="180000" rIns="180000"/>
          <a:lstStyle>
            <a:lvl1pPr>
              <a:lnSpc>
                <a:spcPct val="125000"/>
              </a:lnSpc>
              <a:defRPr sz="1600"/>
            </a:lvl1pPr>
            <a:lvl2pPr>
              <a:lnSpc>
                <a:spcPct val="125000"/>
              </a:lnSpc>
              <a:spcAft>
                <a:spcPts val="400"/>
              </a:spcAft>
              <a:defRPr sz="1600"/>
            </a:lvl2pPr>
            <a:lvl3pPr>
              <a:lnSpc>
                <a:spcPct val="125000"/>
              </a:lnSpc>
              <a:spcAft>
                <a:spcPts val="400"/>
              </a:spcAft>
              <a:defRPr sz="1600"/>
            </a:lvl3pPr>
            <a:lvl4pPr>
              <a:lnSpc>
                <a:spcPct val="125000"/>
              </a:lnSpc>
              <a:spcAft>
                <a:spcPts val="400"/>
              </a:spcAft>
              <a:defRPr sz="1600"/>
            </a:lvl4pPr>
            <a:lvl5pPr>
              <a:lnSpc>
                <a:spcPct val="125000"/>
              </a:lnSpc>
              <a:spcAft>
                <a:spcPts val="400"/>
              </a:spcAft>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4" name="Text Placeholder 12">
            <a:extLst>
              <a:ext uri="{FF2B5EF4-FFF2-40B4-BE49-F238E27FC236}">
                <a16:creationId xmlns:a16="http://schemas.microsoft.com/office/drawing/2014/main" id="{BB6DF89B-FCA7-9BC0-6FD7-B1475B20F935}"/>
              </a:ext>
            </a:extLst>
          </p:cNvPr>
          <p:cNvSpPr>
            <a:spLocks noGrp="1"/>
          </p:cNvSpPr>
          <p:nvPr>
            <p:ph type="body" sz="quarter" idx="17"/>
          </p:nvPr>
        </p:nvSpPr>
        <p:spPr>
          <a:xfrm>
            <a:off x="4302545" y="3060000"/>
            <a:ext cx="3600000" cy="2696275"/>
          </a:xfrm>
          <a:solidFill>
            <a:srgbClr val="EFF1F3"/>
          </a:solidFill>
        </p:spPr>
        <p:txBody>
          <a:bodyPr lIns="180000" tIns="180000" rIns="180000"/>
          <a:lstStyle>
            <a:lvl1pPr>
              <a:lnSpc>
                <a:spcPct val="125000"/>
              </a:lnSpc>
              <a:defRPr sz="1600"/>
            </a:lvl1pPr>
            <a:lvl2pPr>
              <a:lnSpc>
                <a:spcPct val="125000"/>
              </a:lnSpc>
              <a:spcAft>
                <a:spcPts val="400"/>
              </a:spcAft>
              <a:defRPr sz="1600"/>
            </a:lvl2pPr>
            <a:lvl3pPr>
              <a:lnSpc>
                <a:spcPct val="125000"/>
              </a:lnSpc>
              <a:spcAft>
                <a:spcPts val="400"/>
              </a:spcAft>
              <a:defRPr sz="1600"/>
            </a:lvl3pPr>
            <a:lvl4pPr>
              <a:lnSpc>
                <a:spcPct val="125000"/>
              </a:lnSpc>
              <a:spcAft>
                <a:spcPts val="400"/>
              </a:spcAft>
              <a:defRPr sz="1600"/>
            </a:lvl4pPr>
            <a:lvl5pPr>
              <a:lnSpc>
                <a:spcPct val="125000"/>
              </a:lnSpc>
              <a:spcAft>
                <a:spcPts val="400"/>
              </a:spcAft>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 name="Text Placeholder 12">
            <a:extLst>
              <a:ext uri="{FF2B5EF4-FFF2-40B4-BE49-F238E27FC236}">
                <a16:creationId xmlns:a16="http://schemas.microsoft.com/office/drawing/2014/main" id="{30D15C6C-D961-200A-127B-B3641C87174E}"/>
              </a:ext>
            </a:extLst>
          </p:cNvPr>
          <p:cNvSpPr>
            <a:spLocks noGrp="1"/>
          </p:cNvSpPr>
          <p:nvPr>
            <p:ph type="body" sz="quarter" idx="18"/>
          </p:nvPr>
        </p:nvSpPr>
        <p:spPr>
          <a:xfrm>
            <a:off x="8143155" y="3060000"/>
            <a:ext cx="3600000" cy="2696275"/>
          </a:xfrm>
          <a:solidFill>
            <a:srgbClr val="EFF1F3"/>
          </a:solidFill>
        </p:spPr>
        <p:txBody>
          <a:bodyPr lIns="180000" tIns="180000" rIns="180000"/>
          <a:lstStyle>
            <a:lvl1pPr>
              <a:lnSpc>
                <a:spcPct val="125000"/>
              </a:lnSpc>
              <a:defRPr sz="1600"/>
            </a:lvl1pPr>
            <a:lvl2pPr>
              <a:lnSpc>
                <a:spcPct val="125000"/>
              </a:lnSpc>
              <a:spcAft>
                <a:spcPts val="400"/>
              </a:spcAft>
              <a:defRPr sz="1600"/>
            </a:lvl2pPr>
            <a:lvl3pPr>
              <a:lnSpc>
                <a:spcPct val="125000"/>
              </a:lnSpc>
              <a:spcAft>
                <a:spcPts val="400"/>
              </a:spcAft>
              <a:defRPr sz="1600"/>
            </a:lvl3pPr>
            <a:lvl4pPr>
              <a:lnSpc>
                <a:spcPct val="125000"/>
              </a:lnSpc>
              <a:spcAft>
                <a:spcPts val="400"/>
              </a:spcAft>
              <a:defRPr sz="1600"/>
            </a:lvl4pPr>
            <a:lvl5pPr>
              <a:lnSpc>
                <a:spcPct val="125000"/>
              </a:lnSpc>
              <a:spcAft>
                <a:spcPts val="400"/>
              </a:spcAft>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5">
            <a:extLst>
              <a:ext uri="{FF2B5EF4-FFF2-40B4-BE49-F238E27FC236}">
                <a16:creationId xmlns:a16="http://schemas.microsoft.com/office/drawing/2014/main" id="{F61EFC54-35D6-0950-754A-76DD41ACEAB1}"/>
              </a:ext>
            </a:extLst>
          </p:cNvPr>
          <p:cNvSpPr>
            <a:spLocks noGrp="1"/>
          </p:cNvSpPr>
          <p:nvPr>
            <p:ph type="body" sz="quarter" idx="20"/>
          </p:nvPr>
        </p:nvSpPr>
        <p:spPr>
          <a:xfrm>
            <a:off x="5382545" y="1468800"/>
            <a:ext cx="1440000" cy="1439862"/>
          </a:xfrm>
          <a:prstGeom prst="ellipse">
            <a:avLst/>
          </a:prstGeom>
          <a:solidFill>
            <a:schemeClr val="bg2"/>
          </a:solidFill>
          <a:ln w="38100">
            <a:solidFill>
              <a:srgbClr val="475989"/>
            </a:solidFill>
          </a:ln>
        </p:spPr>
        <p:txBody>
          <a:bodyPr anchor="ctr" anchorCtr="1"/>
          <a:lstStyle>
            <a:lvl1pPr algn="ctr">
              <a:lnSpc>
                <a:spcPct val="100000"/>
              </a:lnSpc>
              <a:defRPr/>
            </a:lvl1pPr>
          </a:lstStyle>
          <a:p>
            <a:pPr lvl="0"/>
            <a:r>
              <a:rPr lang="en-GB"/>
              <a:t>Click to edit Master text styles</a:t>
            </a:r>
          </a:p>
        </p:txBody>
      </p:sp>
      <p:sp>
        <p:nvSpPr>
          <p:cNvPr id="17" name="Text Placeholder 5">
            <a:extLst>
              <a:ext uri="{FF2B5EF4-FFF2-40B4-BE49-F238E27FC236}">
                <a16:creationId xmlns:a16="http://schemas.microsoft.com/office/drawing/2014/main" id="{1D2F1389-1303-D0FF-B403-1B836C230665}"/>
              </a:ext>
            </a:extLst>
          </p:cNvPr>
          <p:cNvSpPr>
            <a:spLocks noGrp="1"/>
          </p:cNvSpPr>
          <p:nvPr>
            <p:ph type="body" sz="quarter" idx="21"/>
          </p:nvPr>
        </p:nvSpPr>
        <p:spPr>
          <a:xfrm>
            <a:off x="9223155" y="1468800"/>
            <a:ext cx="1440000" cy="1439862"/>
          </a:xfrm>
          <a:prstGeom prst="ellipse">
            <a:avLst/>
          </a:prstGeom>
          <a:solidFill>
            <a:schemeClr val="bg2"/>
          </a:solidFill>
          <a:ln w="38100">
            <a:solidFill>
              <a:srgbClr val="747CA3"/>
            </a:solidFill>
          </a:ln>
        </p:spPr>
        <p:txBody>
          <a:bodyPr anchor="ctr" anchorCtr="1"/>
          <a:lstStyle>
            <a:lvl1pPr algn="ctr">
              <a:lnSpc>
                <a:spcPct val="100000"/>
              </a:lnSpc>
              <a:defRPr/>
            </a:lvl1pPr>
          </a:lstStyle>
          <a:p>
            <a:pPr lvl="0"/>
            <a:r>
              <a:rPr lang="en-GB"/>
              <a:t>Click to edit Master text styles</a:t>
            </a:r>
          </a:p>
        </p:txBody>
      </p:sp>
    </p:spTree>
    <p:extLst>
      <p:ext uri="{BB962C8B-B14F-4D97-AF65-F5344CB8AC3E}">
        <p14:creationId xmlns:p14="http://schemas.microsoft.com/office/powerpoint/2010/main" val="65796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5 pillars">
    <p:spTree>
      <p:nvGrpSpPr>
        <p:cNvPr id="1" name=""/>
        <p:cNvGrpSpPr/>
        <p:nvPr/>
      </p:nvGrpSpPr>
      <p:grpSpPr>
        <a:xfrm>
          <a:off x="0" y="0"/>
          <a:ext cx="0" cy="0"/>
          <a:chOff x="0" y="0"/>
          <a:chExt cx="0" cy="0"/>
        </a:xfrm>
      </p:grpSpPr>
      <p:sp>
        <p:nvSpPr>
          <p:cNvPr id="25" name="Text Placeholder 22">
            <a:extLst>
              <a:ext uri="{FF2B5EF4-FFF2-40B4-BE49-F238E27FC236}">
                <a16:creationId xmlns:a16="http://schemas.microsoft.com/office/drawing/2014/main" id="{7482B3A4-8615-DA46-2C54-EC313F699F2F}"/>
              </a:ext>
            </a:extLst>
          </p:cNvPr>
          <p:cNvSpPr>
            <a:spLocks noGrp="1"/>
          </p:cNvSpPr>
          <p:nvPr>
            <p:ph type="body" sz="quarter" idx="25" hasCustomPrompt="1"/>
          </p:nvPr>
        </p:nvSpPr>
        <p:spPr>
          <a:xfrm>
            <a:off x="5015645" y="2196000"/>
            <a:ext cx="2160000" cy="900113"/>
          </a:xfrm>
          <a:solidFill>
            <a:srgbClr val="F29E95"/>
          </a:solidFill>
        </p:spPr>
        <p:txBody>
          <a:bodyPr/>
          <a:lstStyle>
            <a:lvl2pPr>
              <a:defRPr/>
            </a:lvl2pPr>
          </a:lstStyle>
          <a:p>
            <a:pPr lvl="1"/>
            <a:r>
              <a:rPr lang="en-GB"/>
              <a:t> </a:t>
            </a:r>
          </a:p>
        </p:txBody>
      </p:sp>
      <p:sp>
        <p:nvSpPr>
          <p:cNvPr id="24" name="Text Placeholder 22">
            <a:extLst>
              <a:ext uri="{FF2B5EF4-FFF2-40B4-BE49-F238E27FC236}">
                <a16:creationId xmlns:a16="http://schemas.microsoft.com/office/drawing/2014/main" id="{103CC754-19BA-4C50-376A-75FCC069F0B9}"/>
              </a:ext>
            </a:extLst>
          </p:cNvPr>
          <p:cNvSpPr>
            <a:spLocks noGrp="1"/>
          </p:cNvSpPr>
          <p:nvPr>
            <p:ph type="body" sz="quarter" idx="24" hasCustomPrompt="1"/>
          </p:nvPr>
        </p:nvSpPr>
        <p:spPr>
          <a:xfrm>
            <a:off x="2736741" y="2196000"/>
            <a:ext cx="2160000" cy="900113"/>
          </a:xfrm>
          <a:solidFill>
            <a:srgbClr val="EC7C72"/>
          </a:solidFill>
        </p:spPr>
        <p:txBody>
          <a:bodyPr/>
          <a:lstStyle>
            <a:lvl2pPr>
              <a:defRPr/>
            </a:lvl2pPr>
          </a:lstStyle>
          <a:p>
            <a:pPr lvl="1"/>
            <a:r>
              <a:rPr lang="en-GB"/>
              <a:t> </a:t>
            </a:r>
          </a:p>
        </p:txBody>
      </p:sp>
      <p:sp>
        <p:nvSpPr>
          <p:cNvPr id="23" name="Text Placeholder 22">
            <a:extLst>
              <a:ext uri="{FF2B5EF4-FFF2-40B4-BE49-F238E27FC236}">
                <a16:creationId xmlns:a16="http://schemas.microsoft.com/office/drawing/2014/main" id="{DBDEBEB1-96B9-874C-E65B-89942A44E347}"/>
              </a:ext>
            </a:extLst>
          </p:cNvPr>
          <p:cNvSpPr>
            <a:spLocks noGrp="1"/>
          </p:cNvSpPr>
          <p:nvPr>
            <p:ph type="body" sz="quarter" idx="23" hasCustomPrompt="1"/>
          </p:nvPr>
        </p:nvSpPr>
        <p:spPr>
          <a:xfrm>
            <a:off x="457837" y="2196000"/>
            <a:ext cx="2160000" cy="900113"/>
          </a:xfrm>
          <a:solidFill>
            <a:schemeClr val="accent2"/>
          </a:solidFill>
        </p:spPr>
        <p:txBody>
          <a:bodyPr/>
          <a:lstStyle>
            <a:lvl2pPr>
              <a:defRPr/>
            </a:lvl2pPr>
          </a:lstStyle>
          <a:p>
            <a:pPr lvl="1"/>
            <a:r>
              <a:rPr lang="en-GB"/>
              <a:t> </a:t>
            </a:r>
          </a:p>
        </p:txBody>
      </p:sp>
      <p:sp>
        <p:nvSpPr>
          <p:cNvPr id="6" name="Text Placeholder 5">
            <a:extLst>
              <a:ext uri="{FF2B5EF4-FFF2-40B4-BE49-F238E27FC236}">
                <a16:creationId xmlns:a16="http://schemas.microsoft.com/office/drawing/2014/main" id="{BDC99A15-7FEB-4BDD-D00E-8D3E0EC1D9F5}"/>
              </a:ext>
            </a:extLst>
          </p:cNvPr>
          <p:cNvSpPr>
            <a:spLocks noGrp="1"/>
          </p:cNvSpPr>
          <p:nvPr>
            <p:ph type="body" sz="quarter" idx="19"/>
          </p:nvPr>
        </p:nvSpPr>
        <p:spPr>
          <a:xfrm>
            <a:off x="817837" y="1468800"/>
            <a:ext cx="1440000" cy="1439862"/>
          </a:xfrm>
          <a:prstGeom prst="ellipse">
            <a:avLst/>
          </a:prstGeom>
          <a:solidFill>
            <a:schemeClr val="bg2"/>
          </a:solidFill>
          <a:ln w="38100">
            <a:solidFill>
              <a:schemeClr val="accent2"/>
            </a:solidFill>
          </a:ln>
        </p:spPr>
        <p:txBody>
          <a:bodyPr anchor="ctr" anchorCtr="1"/>
          <a:lstStyle>
            <a:lvl1pPr algn="ctr">
              <a:lnSpc>
                <a:spcPct val="100000"/>
              </a:lnSpc>
              <a:defRPr/>
            </a:lvl1pPr>
          </a:lstStyle>
          <a:p>
            <a:pPr lvl="0"/>
            <a:r>
              <a:rPr lang="en-GB"/>
              <a:t>Click to edit Master text styles</a:t>
            </a:r>
          </a:p>
        </p:txBody>
      </p:sp>
      <p:sp>
        <p:nvSpPr>
          <p:cNvPr id="2" name="Title 1">
            <a:extLst>
              <a:ext uri="{FF2B5EF4-FFF2-40B4-BE49-F238E27FC236}">
                <a16:creationId xmlns:a16="http://schemas.microsoft.com/office/drawing/2014/main" id="{D9171FA1-B142-E220-7FA1-A24DD1879CE2}"/>
              </a:ext>
            </a:extLst>
          </p:cNvPr>
          <p:cNvSpPr>
            <a:spLocks noGrp="1"/>
          </p:cNvSpPr>
          <p:nvPr>
            <p:ph type="title"/>
          </p:nvPr>
        </p:nvSpPr>
        <p:spPr/>
        <p:txBody>
          <a:bodyPr/>
          <a:lstStyle/>
          <a:p>
            <a:r>
              <a:rPr lang="en-GB"/>
              <a:t>Click to edit Master title style</a:t>
            </a:r>
          </a:p>
        </p:txBody>
      </p:sp>
      <p:sp>
        <p:nvSpPr>
          <p:cNvPr id="5" name="Slide Number Placeholder 4">
            <a:extLst>
              <a:ext uri="{FF2B5EF4-FFF2-40B4-BE49-F238E27FC236}">
                <a16:creationId xmlns:a16="http://schemas.microsoft.com/office/drawing/2014/main" id="{723BE7D6-13B8-20AA-8E34-2E315869158B}"/>
              </a:ext>
            </a:extLst>
          </p:cNvPr>
          <p:cNvSpPr>
            <a:spLocks noGrp="1"/>
          </p:cNvSpPr>
          <p:nvPr>
            <p:ph type="sldNum" sz="quarter" idx="12"/>
          </p:nvPr>
        </p:nvSpPr>
        <p:spPr/>
        <p:txBody>
          <a:bodyPr/>
          <a:lstStyle/>
          <a:p>
            <a:fld id="{B3E60FE0-F6B6-4CC0-BEDD-BF876E3C1A60}" type="slidenum">
              <a:rPr lang="en-GB" smtClean="0"/>
              <a:t>‹#›</a:t>
            </a:fld>
            <a:endParaRPr lang="en-GB"/>
          </a:p>
        </p:txBody>
      </p:sp>
      <p:sp>
        <p:nvSpPr>
          <p:cNvPr id="13" name="Text Placeholder 12">
            <a:extLst>
              <a:ext uri="{FF2B5EF4-FFF2-40B4-BE49-F238E27FC236}">
                <a16:creationId xmlns:a16="http://schemas.microsoft.com/office/drawing/2014/main" id="{E6D9243D-9311-B72D-164A-9EBE43DAFE3C}"/>
              </a:ext>
            </a:extLst>
          </p:cNvPr>
          <p:cNvSpPr>
            <a:spLocks noGrp="1"/>
          </p:cNvSpPr>
          <p:nvPr>
            <p:ph type="body" sz="quarter" idx="16"/>
          </p:nvPr>
        </p:nvSpPr>
        <p:spPr>
          <a:xfrm>
            <a:off x="457837" y="3059999"/>
            <a:ext cx="2160000" cy="2696275"/>
          </a:xfrm>
          <a:solidFill>
            <a:srgbClr val="EFF1F3"/>
          </a:solidFill>
        </p:spPr>
        <p:txBody>
          <a:bodyPr lIns="180000" tIns="180000" rIns="180000"/>
          <a:lstStyle>
            <a:lvl1pPr>
              <a:lnSpc>
                <a:spcPct val="125000"/>
              </a:lnSpc>
              <a:defRPr sz="1600"/>
            </a:lvl1pPr>
            <a:lvl2pPr>
              <a:lnSpc>
                <a:spcPct val="125000"/>
              </a:lnSpc>
              <a:spcAft>
                <a:spcPts val="400"/>
              </a:spcAft>
              <a:defRPr sz="1600"/>
            </a:lvl2pPr>
            <a:lvl3pPr>
              <a:lnSpc>
                <a:spcPct val="125000"/>
              </a:lnSpc>
              <a:spcAft>
                <a:spcPts val="400"/>
              </a:spcAft>
              <a:defRPr sz="1600"/>
            </a:lvl3pPr>
            <a:lvl4pPr>
              <a:lnSpc>
                <a:spcPct val="125000"/>
              </a:lnSpc>
              <a:spcAft>
                <a:spcPts val="400"/>
              </a:spcAft>
              <a:defRPr sz="1600"/>
            </a:lvl4pPr>
            <a:lvl5pPr>
              <a:lnSpc>
                <a:spcPct val="125000"/>
              </a:lnSpc>
              <a:spcAft>
                <a:spcPts val="400"/>
              </a:spcAft>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4" name="Text Placeholder 12">
            <a:extLst>
              <a:ext uri="{FF2B5EF4-FFF2-40B4-BE49-F238E27FC236}">
                <a16:creationId xmlns:a16="http://schemas.microsoft.com/office/drawing/2014/main" id="{BB6DF89B-FCA7-9BC0-6FD7-B1475B20F935}"/>
              </a:ext>
            </a:extLst>
          </p:cNvPr>
          <p:cNvSpPr>
            <a:spLocks noGrp="1"/>
          </p:cNvSpPr>
          <p:nvPr>
            <p:ph type="body" sz="quarter" idx="17"/>
          </p:nvPr>
        </p:nvSpPr>
        <p:spPr>
          <a:xfrm>
            <a:off x="2736741" y="3059999"/>
            <a:ext cx="2160000" cy="2696275"/>
          </a:xfrm>
          <a:solidFill>
            <a:srgbClr val="EFF1F3"/>
          </a:solidFill>
        </p:spPr>
        <p:txBody>
          <a:bodyPr lIns="180000" tIns="180000" rIns="180000"/>
          <a:lstStyle>
            <a:lvl1pPr>
              <a:lnSpc>
                <a:spcPct val="125000"/>
              </a:lnSpc>
              <a:defRPr sz="1600"/>
            </a:lvl1pPr>
            <a:lvl2pPr>
              <a:lnSpc>
                <a:spcPct val="125000"/>
              </a:lnSpc>
              <a:spcAft>
                <a:spcPts val="400"/>
              </a:spcAft>
              <a:defRPr sz="1600"/>
            </a:lvl2pPr>
            <a:lvl3pPr>
              <a:lnSpc>
                <a:spcPct val="125000"/>
              </a:lnSpc>
              <a:spcAft>
                <a:spcPts val="400"/>
              </a:spcAft>
              <a:defRPr sz="1600"/>
            </a:lvl3pPr>
            <a:lvl4pPr>
              <a:lnSpc>
                <a:spcPct val="125000"/>
              </a:lnSpc>
              <a:spcAft>
                <a:spcPts val="400"/>
              </a:spcAft>
              <a:defRPr sz="1600"/>
            </a:lvl4pPr>
            <a:lvl5pPr>
              <a:lnSpc>
                <a:spcPct val="125000"/>
              </a:lnSpc>
              <a:spcAft>
                <a:spcPts val="400"/>
              </a:spcAft>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 name="Text Placeholder 12">
            <a:extLst>
              <a:ext uri="{FF2B5EF4-FFF2-40B4-BE49-F238E27FC236}">
                <a16:creationId xmlns:a16="http://schemas.microsoft.com/office/drawing/2014/main" id="{30D15C6C-D961-200A-127B-B3641C87174E}"/>
              </a:ext>
            </a:extLst>
          </p:cNvPr>
          <p:cNvSpPr>
            <a:spLocks noGrp="1"/>
          </p:cNvSpPr>
          <p:nvPr>
            <p:ph type="body" sz="quarter" idx="18"/>
          </p:nvPr>
        </p:nvSpPr>
        <p:spPr>
          <a:xfrm>
            <a:off x="5015645" y="3059999"/>
            <a:ext cx="2160000" cy="2696275"/>
          </a:xfrm>
          <a:solidFill>
            <a:srgbClr val="EFF1F3"/>
          </a:solidFill>
        </p:spPr>
        <p:txBody>
          <a:bodyPr lIns="180000" tIns="180000" rIns="180000"/>
          <a:lstStyle>
            <a:lvl1pPr>
              <a:lnSpc>
                <a:spcPct val="125000"/>
              </a:lnSpc>
              <a:defRPr sz="1600"/>
            </a:lvl1pPr>
            <a:lvl2pPr>
              <a:lnSpc>
                <a:spcPct val="125000"/>
              </a:lnSpc>
              <a:spcAft>
                <a:spcPts val="400"/>
              </a:spcAft>
              <a:defRPr sz="1600"/>
            </a:lvl2pPr>
            <a:lvl3pPr>
              <a:lnSpc>
                <a:spcPct val="125000"/>
              </a:lnSpc>
              <a:spcAft>
                <a:spcPts val="400"/>
              </a:spcAft>
              <a:defRPr sz="1600"/>
            </a:lvl3pPr>
            <a:lvl4pPr>
              <a:lnSpc>
                <a:spcPct val="125000"/>
              </a:lnSpc>
              <a:spcAft>
                <a:spcPts val="400"/>
              </a:spcAft>
              <a:defRPr sz="1600"/>
            </a:lvl4pPr>
            <a:lvl5pPr>
              <a:lnSpc>
                <a:spcPct val="125000"/>
              </a:lnSpc>
              <a:spcAft>
                <a:spcPts val="400"/>
              </a:spcAft>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5">
            <a:extLst>
              <a:ext uri="{FF2B5EF4-FFF2-40B4-BE49-F238E27FC236}">
                <a16:creationId xmlns:a16="http://schemas.microsoft.com/office/drawing/2014/main" id="{F61EFC54-35D6-0950-754A-76DD41ACEAB1}"/>
              </a:ext>
            </a:extLst>
          </p:cNvPr>
          <p:cNvSpPr>
            <a:spLocks noGrp="1"/>
          </p:cNvSpPr>
          <p:nvPr>
            <p:ph type="body" sz="quarter" idx="20"/>
          </p:nvPr>
        </p:nvSpPr>
        <p:spPr>
          <a:xfrm>
            <a:off x="3096741" y="1468800"/>
            <a:ext cx="1440000" cy="1439862"/>
          </a:xfrm>
          <a:prstGeom prst="ellipse">
            <a:avLst/>
          </a:prstGeom>
          <a:solidFill>
            <a:schemeClr val="bg2"/>
          </a:solidFill>
          <a:ln w="38100">
            <a:solidFill>
              <a:srgbClr val="EC7C72"/>
            </a:solidFill>
          </a:ln>
        </p:spPr>
        <p:txBody>
          <a:bodyPr anchor="ctr" anchorCtr="1"/>
          <a:lstStyle>
            <a:lvl1pPr algn="ctr">
              <a:lnSpc>
                <a:spcPct val="100000"/>
              </a:lnSpc>
              <a:defRPr/>
            </a:lvl1pPr>
          </a:lstStyle>
          <a:p>
            <a:pPr lvl="0"/>
            <a:r>
              <a:rPr lang="en-GB"/>
              <a:t>Click to edit Master text styles</a:t>
            </a:r>
          </a:p>
        </p:txBody>
      </p:sp>
      <p:sp>
        <p:nvSpPr>
          <p:cNvPr id="17" name="Text Placeholder 5">
            <a:extLst>
              <a:ext uri="{FF2B5EF4-FFF2-40B4-BE49-F238E27FC236}">
                <a16:creationId xmlns:a16="http://schemas.microsoft.com/office/drawing/2014/main" id="{1D2F1389-1303-D0FF-B403-1B836C230665}"/>
              </a:ext>
            </a:extLst>
          </p:cNvPr>
          <p:cNvSpPr>
            <a:spLocks noGrp="1"/>
          </p:cNvSpPr>
          <p:nvPr>
            <p:ph type="body" sz="quarter" idx="21"/>
          </p:nvPr>
        </p:nvSpPr>
        <p:spPr>
          <a:xfrm>
            <a:off x="5375645" y="1468800"/>
            <a:ext cx="1440000" cy="1439862"/>
          </a:xfrm>
          <a:prstGeom prst="ellipse">
            <a:avLst/>
          </a:prstGeom>
          <a:solidFill>
            <a:schemeClr val="bg2"/>
          </a:solidFill>
          <a:ln w="38100">
            <a:solidFill>
              <a:srgbClr val="F29E95"/>
            </a:solidFill>
          </a:ln>
        </p:spPr>
        <p:txBody>
          <a:bodyPr anchor="ctr" anchorCtr="1"/>
          <a:lstStyle>
            <a:lvl1pPr algn="ctr">
              <a:lnSpc>
                <a:spcPct val="100000"/>
              </a:lnSpc>
              <a:defRPr/>
            </a:lvl1pPr>
          </a:lstStyle>
          <a:p>
            <a:pPr lvl="0"/>
            <a:r>
              <a:rPr lang="en-GB"/>
              <a:t>Click to edit Master text styles</a:t>
            </a:r>
          </a:p>
        </p:txBody>
      </p:sp>
      <p:sp>
        <p:nvSpPr>
          <p:cNvPr id="3" name="Text Placeholder 22">
            <a:extLst>
              <a:ext uri="{FF2B5EF4-FFF2-40B4-BE49-F238E27FC236}">
                <a16:creationId xmlns:a16="http://schemas.microsoft.com/office/drawing/2014/main" id="{A8885B45-71D8-4E19-447D-97264D6D9F10}"/>
              </a:ext>
            </a:extLst>
          </p:cNvPr>
          <p:cNvSpPr>
            <a:spLocks noGrp="1"/>
          </p:cNvSpPr>
          <p:nvPr>
            <p:ph type="body" sz="quarter" idx="26" hasCustomPrompt="1"/>
          </p:nvPr>
        </p:nvSpPr>
        <p:spPr>
          <a:xfrm>
            <a:off x="7294549" y="2196000"/>
            <a:ext cx="2160000" cy="900113"/>
          </a:xfrm>
          <a:solidFill>
            <a:srgbClr val="F4BDB8"/>
          </a:solidFill>
        </p:spPr>
        <p:txBody>
          <a:bodyPr/>
          <a:lstStyle>
            <a:lvl2pPr>
              <a:defRPr/>
            </a:lvl2pPr>
          </a:lstStyle>
          <a:p>
            <a:pPr lvl="1"/>
            <a:r>
              <a:rPr lang="en-GB"/>
              <a:t> </a:t>
            </a:r>
          </a:p>
        </p:txBody>
      </p:sp>
      <p:sp>
        <p:nvSpPr>
          <p:cNvPr id="7" name="Text Placeholder 12">
            <a:extLst>
              <a:ext uri="{FF2B5EF4-FFF2-40B4-BE49-F238E27FC236}">
                <a16:creationId xmlns:a16="http://schemas.microsoft.com/office/drawing/2014/main" id="{64D96ED1-7578-D10E-FDCD-66E6036C3DC1}"/>
              </a:ext>
            </a:extLst>
          </p:cNvPr>
          <p:cNvSpPr>
            <a:spLocks noGrp="1"/>
          </p:cNvSpPr>
          <p:nvPr>
            <p:ph type="body" sz="quarter" idx="27"/>
          </p:nvPr>
        </p:nvSpPr>
        <p:spPr>
          <a:xfrm>
            <a:off x="7294549" y="3059999"/>
            <a:ext cx="2160000" cy="2696275"/>
          </a:xfrm>
          <a:solidFill>
            <a:srgbClr val="EFF1F3"/>
          </a:solidFill>
        </p:spPr>
        <p:txBody>
          <a:bodyPr lIns="180000" tIns="180000" rIns="180000"/>
          <a:lstStyle>
            <a:lvl1pPr>
              <a:lnSpc>
                <a:spcPct val="125000"/>
              </a:lnSpc>
              <a:defRPr sz="1600"/>
            </a:lvl1pPr>
            <a:lvl2pPr>
              <a:lnSpc>
                <a:spcPct val="125000"/>
              </a:lnSpc>
              <a:spcAft>
                <a:spcPts val="400"/>
              </a:spcAft>
              <a:defRPr sz="1600"/>
            </a:lvl2pPr>
            <a:lvl3pPr>
              <a:lnSpc>
                <a:spcPct val="125000"/>
              </a:lnSpc>
              <a:spcAft>
                <a:spcPts val="400"/>
              </a:spcAft>
              <a:defRPr sz="1600"/>
            </a:lvl3pPr>
            <a:lvl4pPr>
              <a:lnSpc>
                <a:spcPct val="125000"/>
              </a:lnSpc>
              <a:spcAft>
                <a:spcPts val="400"/>
              </a:spcAft>
              <a:defRPr sz="1600"/>
            </a:lvl4pPr>
            <a:lvl5pPr>
              <a:lnSpc>
                <a:spcPct val="125000"/>
              </a:lnSpc>
              <a:spcAft>
                <a:spcPts val="400"/>
              </a:spcAft>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ext Placeholder 5">
            <a:extLst>
              <a:ext uri="{FF2B5EF4-FFF2-40B4-BE49-F238E27FC236}">
                <a16:creationId xmlns:a16="http://schemas.microsoft.com/office/drawing/2014/main" id="{9C100AEF-90AB-2611-2E6A-8F93403BA7D3}"/>
              </a:ext>
            </a:extLst>
          </p:cNvPr>
          <p:cNvSpPr>
            <a:spLocks noGrp="1"/>
          </p:cNvSpPr>
          <p:nvPr>
            <p:ph type="body" sz="quarter" idx="28"/>
          </p:nvPr>
        </p:nvSpPr>
        <p:spPr>
          <a:xfrm>
            <a:off x="7654549" y="1468800"/>
            <a:ext cx="1440000" cy="1439862"/>
          </a:xfrm>
          <a:prstGeom prst="ellipse">
            <a:avLst/>
          </a:prstGeom>
          <a:solidFill>
            <a:schemeClr val="bg2"/>
          </a:solidFill>
          <a:ln w="38100">
            <a:solidFill>
              <a:srgbClr val="F4BDB8"/>
            </a:solidFill>
          </a:ln>
        </p:spPr>
        <p:txBody>
          <a:bodyPr anchor="ctr" anchorCtr="1"/>
          <a:lstStyle>
            <a:lvl1pPr algn="ctr">
              <a:lnSpc>
                <a:spcPct val="100000"/>
              </a:lnSpc>
              <a:defRPr/>
            </a:lvl1pPr>
          </a:lstStyle>
          <a:p>
            <a:pPr lvl="0"/>
            <a:r>
              <a:rPr lang="en-GB"/>
              <a:t>Click to edit Master text styles</a:t>
            </a:r>
          </a:p>
        </p:txBody>
      </p:sp>
      <p:sp>
        <p:nvSpPr>
          <p:cNvPr id="9" name="Text Placeholder 22">
            <a:extLst>
              <a:ext uri="{FF2B5EF4-FFF2-40B4-BE49-F238E27FC236}">
                <a16:creationId xmlns:a16="http://schemas.microsoft.com/office/drawing/2014/main" id="{0E32A7EE-3808-E58E-8A32-B9E6B1EFC4C9}"/>
              </a:ext>
            </a:extLst>
          </p:cNvPr>
          <p:cNvSpPr>
            <a:spLocks noGrp="1"/>
          </p:cNvSpPr>
          <p:nvPr>
            <p:ph type="body" sz="quarter" idx="29" hasCustomPrompt="1"/>
          </p:nvPr>
        </p:nvSpPr>
        <p:spPr>
          <a:xfrm>
            <a:off x="9573454" y="2196000"/>
            <a:ext cx="2160000" cy="900113"/>
          </a:xfrm>
          <a:solidFill>
            <a:srgbClr val="F8DDDB"/>
          </a:solidFill>
        </p:spPr>
        <p:txBody>
          <a:bodyPr/>
          <a:lstStyle>
            <a:lvl2pPr>
              <a:defRPr/>
            </a:lvl2pPr>
          </a:lstStyle>
          <a:p>
            <a:pPr lvl="1"/>
            <a:r>
              <a:rPr lang="en-GB"/>
              <a:t> </a:t>
            </a:r>
          </a:p>
        </p:txBody>
      </p:sp>
      <p:sp>
        <p:nvSpPr>
          <p:cNvPr id="10" name="Text Placeholder 12">
            <a:extLst>
              <a:ext uri="{FF2B5EF4-FFF2-40B4-BE49-F238E27FC236}">
                <a16:creationId xmlns:a16="http://schemas.microsoft.com/office/drawing/2014/main" id="{39D80B7B-1708-158F-4A45-898C6A2376FC}"/>
              </a:ext>
            </a:extLst>
          </p:cNvPr>
          <p:cNvSpPr>
            <a:spLocks noGrp="1"/>
          </p:cNvSpPr>
          <p:nvPr>
            <p:ph type="body" sz="quarter" idx="30"/>
          </p:nvPr>
        </p:nvSpPr>
        <p:spPr>
          <a:xfrm>
            <a:off x="9573454" y="3059999"/>
            <a:ext cx="2160000" cy="2696275"/>
          </a:xfrm>
          <a:solidFill>
            <a:srgbClr val="EFF1F3"/>
          </a:solidFill>
        </p:spPr>
        <p:txBody>
          <a:bodyPr lIns="180000" tIns="180000" rIns="180000"/>
          <a:lstStyle>
            <a:lvl1pPr>
              <a:lnSpc>
                <a:spcPct val="125000"/>
              </a:lnSpc>
              <a:defRPr sz="1600"/>
            </a:lvl1pPr>
            <a:lvl2pPr>
              <a:lnSpc>
                <a:spcPct val="125000"/>
              </a:lnSpc>
              <a:spcAft>
                <a:spcPts val="400"/>
              </a:spcAft>
              <a:defRPr sz="1600"/>
            </a:lvl2pPr>
            <a:lvl3pPr>
              <a:lnSpc>
                <a:spcPct val="125000"/>
              </a:lnSpc>
              <a:spcAft>
                <a:spcPts val="400"/>
              </a:spcAft>
              <a:defRPr sz="1600"/>
            </a:lvl3pPr>
            <a:lvl4pPr>
              <a:lnSpc>
                <a:spcPct val="125000"/>
              </a:lnSpc>
              <a:spcAft>
                <a:spcPts val="400"/>
              </a:spcAft>
              <a:defRPr sz="1600"/>
            </a:lvl4pPr>
            <a:lvl5pPr>
              <a:lnSpc>
                <a:spcPct val="125000"/>
              </a:lnSpc>
              <a:spcAft>
                <a:spcPts val="400"/>
              </a:spcAft>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ext Placeholder 5">
            <a:extLst>
              <a:ext uri="{FF2B5EF4-FFF2-40B4-BE49-F238E27FC236}">
                <a16:creationId xmlns:a16="http://schemas.microsoft.com/office/drawing/2014/main" id="{65892449-CBF9-F621-F085-37A0F29C23EE}"/>
              </a:ext>
            </a:extLst>
          </p:cNvPr>
          <p:cNvSpPr>
            <a:spLocks noGrp="1"/>
          </p:cNvSpPr>
          <p:nvPr>
            <p:ph type="body" sz="quarter" idx="31"/>
          </p:nvPr>
        </p:nvSpPr>
        <p:spPr>
          <a:xfrm>
            <a:off x="9933454" y="1468800"/>
            <a:ext cx="1440000" cy="1439862"/>
          </a:xfrm>
          <a:prstGeom prst="ellipse">
            <a:avLst/>
          </a:prstGeom>
          <a:solidFill>
            <a:schemeClr val="bg2"/>
          </a:solidFill>
          <a:ln w="38100">
            <a:solidFill>
              <a:srgbClr val="F8DDDB"/>
            </a:solidFill>
          </a:ln>
        </p:spPr>
        <p:txBody>
          <a:bodyPr anchor="ctr" anchorCtr="1"/>
          <a:lstStyle>
            <a:lvl1pPr algn="ctr">
              <a:lnSpc>
                <a:spcPct val="100000"/>
              </a:lnSpc>
              <a:defRPr/>
            </a:lvl1pPr>
          </a:lstStyle>
          <a:p>
            <a:pPr lvl="0"/>
            <a:r>
              <a:rPr lang="en-GB"/>
              <a:t>Click to edit Master text styles</a:t>
            </a:r>
          </a:p>
        </p:txBody>
      </p:sp>
    </p:spTree>
    <p:extLst>
      <p:ext uri="{BB962C8B-B14F-4D97-AF65-F5344CB8AC3E}">
        <p14:creationId xmlns:p14="http://schemas.microsoft.com/office/powerpoint/2010/main" val="35642232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71FA1-B142-E220-7FA1-A24DD1879CE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B505C9A0-BF79-0B3B-1724-B1B3FF19E22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1596E11-C42D-8C4C-AA52-8710A991466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23BE7D6-13B8-20AA-8E34-2E315869158B}"/>
              </a:ext>
            </a:extLst>
          </p:cNvPr>
          <p:cNvSpPr>
            <a:spLocks noGrp="1"/>
          </p:cNvSpPr>
          <p:nvPr>
            <p:ph type="sldNum" sz="quarter" idx="12"/>
          </p:nvPr>
        </p:nvSpPr>
        <p:spPr/>
        <p:txBody>
          <a:bodyPr/>
          <a:lstStyle/>
          <a:p>
            <a:fld id="{B3E60FE0-F6B6-4CC0-BEDD-BF876E3C1A60}" type="slidenum">
              <a:rPr lang="en-GB" smtClean="0"/>
              <a:t>‹#›</a:t>
            </a:fld>
            <a:endParaRPr lang="en-GB"/>
          </a:p>
        </p:txBody>
      </p:sp>
    </p:spTree>
    <p:extLst>
      <p:ext uri="{BB962C8B-B14F-4D97-AF65-F5344CB8AC3E}">
        <p14:creationId xmlns:p14="http://schemas.microsoft.com/office/powerpoint/2010/main" val="13238462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0E4079-1F8C-98D9-AEF6-79E91A41D942}"/>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3AD1E44C-BE62-FF1E-C242-4BD510D7FC7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CDF27AD-271C-362B-9892-4E87FB832EE9}"/>
              </a:ext>
            </a:extLst>
          </p:cNvPr>
          <p:cNvSpPr>
            <a:spLocks noGrp="1"/>
          </p:cNvSpPr>
          <p:nvPr>
            <p:ph type="sldNum" sz="quarter" idx="12"/>
          </p:nvPr>
        </p:nvSpPr>
        <p:spPr/>
        <p:txBody>
          <a:bodyPr/>
          <a:lstStyle/>
          <a:p>
            <a:fld id="{B3E60FE0-F6B6-4CC0-BEDD-BF876E3C1A60}" type="slidenum">
              <a:rPr lang="en-GB" smtClean="0"/>
              <a:t>‹#›</a:t>
            </a:fld>
            <a:endParaRPr lang="en-GB"/>
          </a:p>
        </p:txBody>
      </p:sp>
    </p:spTree>
    <p:extLst>
      <p:ext uri="{BB962C8B-B14F-4D97-AF65-F5344CB8AC3E}">
        <p14:creationId xmlns:p14="http://schemas.microsoft.com/office/powerpoint/2010/main" val="20093885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Final slide (motifs optional)">
    <p:bg>
      <p:bgPr>
        <a:solidFill>
          <a:schemeClr val="accent1"/>
        </a:solidFill>
        <a:effectLst/>
      </p:bgPr>
    </p:bg>
    <p:spTree>
      <p:nvGrpSpPr>
        <p:cNvPr id="1" name=""/>
        <p:cNvGrpSpPr/>
        <p:nvPr/>
      </p:nvGrpSpPr>
      <p:grpSpPr>
        <a:xfrm>
          <a:off x="0" y="0"/>
          <a:ext cx="0" cy="0"/>
          <a:chOff x="0" y="0"/>
          <a:chExt cx="0" cy="0"/>
        </a:xfrm>
      </p:grpSpPr>
      <p:pic>
        <p:nvPicPr>
          <p:cNvPr id="8" name="Picture 7" descr="A black background with white text&#10;&#10;Description automatically generated">
            <a:extLst>
              <a:ext uri="{FF2B5EF4-FFF2-40B4-BE49-F238E27FC236}">
                <a16:creationId xmlns:a16="http://schemas.microsoft.com/office/drawing/2014/main" id="{51D79DE4-7A07-7D1E-8F64-D597E713ED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000" y="427517"/>
            <a:ext cx="3980917" cy="720000"/>
          </a:xfrm>
          <a:prstGeom prst="rect">
            <a:avLst/>
          </a:prstGeom>
        </p:spPr>
      </p:pic>
      <p:cxnSp>
        <p:nvCxnSpPr>
          <p:cNvPr id="20" name="Straight Connector 19">
            <a:extLst>
              <a:ext uri="{FF2B5EF4-FFF2-40B4-BE49-F238E27FC236}">
                <a16:creationId xmlns:a16="http://schemas.microsoft.com/office/drawing/2014/main" id="{C820D735-259D-1C13-5D24-BB1EA85154CA}"/>
              </a:ext>
            </a:extLst>
          </p:cNvPr>
          <p:cNvCxnSpPr>
            <a:cxnSpLocks/>
          </p:cNvCxnSpPr>
          <p:nvPr/>
        </p:nvCxnSpPr>
        <p:spPr>
          <a:xfrm>
            <a:off x="449263" y="1501599"/>
            <a:ext cx="11291887"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sp>
        <p:nvSpPr>
          <p:cNvPr id="4" name="Title 1">
            <a:extLst>
              <a:ext uri="{FF2B5EF4-FFF2-40B4-BE49-F238E27FC236}">
                <a16:creationId xmlns:a16="http://schemas.microsoft.com/office/drawing/2014/main" id="{81F426FC-3DB3-92DE-2BDB-2CEED6D6A90E}"/>
              </a:ext>
            </a:extLst>
          </p:cNvPr>
          <p:cNvSpPr>
            <a:spLocks noGrp="1"/>
          </p:cNvSpPr>
          <p:nvPr>
            <p:ph type="ctrTitle"/>
          </p:nvPr>
        </p:nvSpPr>
        <p:spPr>
          <a:xfrm>
            <a:off x="891821" y="1795463"/>
            <a:ext cx="10849329" cy="742506"/>
          </a:xfrm>
          <a:noFill/>
        </p:spPr>
        <p:txBody>
          <a:bodyPr lIns="0" rIns="0" anchor="t" anchorCtr="0"/>
          <a:lstStyle>
            <a:lvl1pPr algn="l">
              <a:lnSpc>
                <a:spcPct val="150000"/>
              </a:lnSpc>
              <a:defRPr sz="1600" b="0">
                <a:solidFill>
                  <a:schemeClr val="bg1"/>
                </a:solidFill>
              </a:defRPr>
            </a:lvl1pPr>
          </a:lstStyle>
          <a:p>
            <a:r>
              <a:rPr lang="en-GB"/>
              <a:t>Click to edit Master title style</a:t>
            </a:r>
          </a:p>
        </p:txBody>
      </p:sp>
      <p:sp>
        <p:nvSpPr>
          <p:cNvPr id="5" name="Subtitle 2">
            <a:extLst>
              <a:ext uri="{FF2B5EF4-FFF2-40B4-BE49-F238E27FC236}">
                <a16:creationId xmlns:a16="http://schemas.microsoft.com/office/drawing/2014/main" id="{BABF4A5B-7FE2-9053-1DE1-D72B3D52B502}"/>
              </a:ext>
            </a:extLst>
          </p:cNvPr>
          <p:cNvSpPr>
            <a:spLocks noGrp="1"/>
          </p:cNvSpPr>
          <p:nvPr>
            <p:ph type="subTitle" idx="1"/>
          </p:nvPr>
        </p:nvSpPr>
        <p:spPr>
          <a:xfrm>
            <a:off x="891822" y="2683656"/>
            <a:ext cx="4978753" cy="309315"/>
          </a:xfrm>
        </p:spPr>
        <p:txBody>
          <a:bodyPr tIns="0" bIns="0"/>
          <a:lstStyle>
            <a:lvl1pPr marL="0" indent="0" algn="l">
              <a:spcBef>
                <a:spcPts val="0"/>
              </a:spcBef>
              <a:buNone/>
              <a:defRPr sz="1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9" name="Text Placeholder 5">
            <a:extLst>
              <a:ext uri="{FF2B5EF4-FFF2-40B4-BE49-F238E27FC236}">
                <a16:creationId xmlns:a16="http://schemas.microsoft.com/office/drawing/2014/main" id="{193C82C7-979F-5F19-BC82-C99CEE6FAEC3}"/>
              </a:ext>
            </a:extLst>
          </p:cNvPr>
          <p:cNvSpPr>
            <a:spLocks noGrp="1"/>
          </p:cNvSpPr>
          <p:nvPr>
            <p:ph type="body" sz="quarter" idx="10"/>
          </p:nvPr>
        </p:nvSpPr>
        <p:spPr>
          <a:xfrm>
            <a:off x="892174" y="3004701"/>
            <a:ext cx="4978401" cy="2873495"/>
          </a:xfrm>
        </p:spPr>
        <p:txBody>
          <a:bodyPr/>
          <a:lstStyle>
            <a:lvl1pPr>
              <a:lnSpc>
                <a:spcPct val="125000"/>
              </a:lnSpc>
              <a:defRPr sz="1600" b="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a:t>Click to edit Master text styles</a:t>
            </a:r>
          </a:p>
        </p:txBody>
      </p:sp>
      <p:sp>
        <p:nvSpPr>
          <p:cNvPr id="10" name="Text Placeholder 5">
            <a:extLst>
              <a:ext uri="{FF2B5EF4-FFF2-40B4-BE49-F238E27FC236}">
                <a16:creationId xmlns:a16="http://schemas.microsoft.com/office/drawing/2014/main" id="{0A1B14A2-2963-5910-03CA-4CD3E0C59120}"/>
              </a:ext>
            </a:extLst>
          </p:cNvPr>
          <p:cNvSpPr>
            <a:spLocks noGrp="1"/>
          </p:cNvSpPr>
          <p:nvPr>
            <p:ph type="body" sz="quarter" idx="11"/>
          </p:nvPr>
        </p:nvSpPr>
        <p:spPr>
          <a:xfrm>
            <a:off x="892174" y="6023880"/>
            <a:ext cx="5427631" cy="450000"/>
          </a:xfrm>
        </p:spPr>
        <p:txBody>
          <a:bodyPr anchor="b" anchorCtr="0"/>
          <a:lstStyle>
            <a:lvl1pPr>
              <a:defRPr sz="1600" b="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a:t>Click to edit Master text styles</a:t>
            </a:r>
          </a:p>
        </p:txBody>
      </p:sp>
    </p:spTree>
    <p:extLst>
      <p:ext uri="{BB962C8B-B14F-4D97-AF65-F5344CB8AC3E}">
        <p14:creationId xmlns:p14="http://schemas.microsoft.com/office/powerpoint/2010/main" val="3032916"/>
      </p:ext>
    </p:extLst>
  </p:cSld>
  <p:clrMapOvr>
    <a:masterClrMapping/>
  </p:clrMapOvr>
  <p:extLst>
    <p:ext uri="{DCECCB84-F9BA-43D5-87BE-67443E8EF086}">
      <p15:sldGuideLst xmlns:p15="http://schemas.microsoft.com/office/powerpoint/2012/main">
        <p15:guide id="1" orient="horz" pos="2160">
          <p15:clr>
            <a:srgbClr val="FBAE40"/>
          </p15:clr>
        </p15:guide>
        <p15:guide id="2" pos="56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58C55-84E0-0B39-60EF-64EF4DBB4CD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6F0E9AB-00BE-B096-4427-1E71C844B697}"/>
              </a:ext>
            </a:extLst>
          </p:cNvPr>
          <p:cNvSpPr>
            <a:spLocks noGrp="1"/>
          </p:cNvSpPr>
          <p:nvPr>
            <p:ph sz="half" idx="1"/>
          </p:nvPr>
        </p:nvSpPr>
        <p:spPr>
          <a:xfrm>
            <a:off x="460553" y="1468800"/>
            <a:ext cx="5410022" cy="4287475"/>
          </a:xfrm>
        </p:spPr>
        <p:txBody>
          <a:bodyPr/>
          <a:lstStyle>
            <a:lvl1pPr>
              <a:lnSpc>
                <a:spcPts val="3000"/>
              </a:lnSpc>
              <a:defRPr/>
            </a:lvl1pPr>
            <a:lvl2pPr>
              <a:lnSpc>
                <a:spcPts val="3000"/>
              </a:lnSpc>
              <a:defRPr/>
            </a:lvl2pPr>
            <a:lvl3pPr>
              <a:lnSpc>
                <a:spcPts val="3000"/>
              </a:lnSpc>
              <a:defRPr/>
            </a:lvl3pPr>
            <a:lvl4pPr>
              <a:lnSpc>
                <a:spcPts val="3000"/>
              </a:lnSpc>
              <a:defRPr/>
            </a:lvl4pPr>
            <a:lvl5pPr>
              <a:lnSpc>
                <a:spcPts val="3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59DE7C1E-1E4E-054E-6E9E-6AA6B0C225C1}"/>
              </a:ext>
            </a:extLst>
          </p:cNvPr>
          <p:cNvSpPr>
            <a:spLocks noGrp="1"/>
          </p:cNvSpPr>
          <p:nvPr>
            <p:ph sz="half" idx="2"/>
          </p:nvPr>
        </p:nvSpPr>
        <p:spPr>
          <a:xfrm>
            <a:off x="6321425" y="1468800"/>
            <a:ext cx="5421309" cy="4287476"/>
          </a:xfrm>
        </p:spPr>
        <p:txBody>
          <a:bodyPr/>
          <a:lstStyle>
            <a:lvl1pPr>
              <a:lnSpc>
                <a:spcPts val="3000"/>
              </a:lnSpc>
              <a:defRPr/>
            </a:lvl1pPr>
            <a:lvl2pPr>
              <a:lnSpc>
                <a:spcPts val="3000"/>
              </a:lnSpc>
              <a:defRPr/>
            </a:lvl2pPr>
            <a:lvl3pPr>
              <a:lnSpc>
                <a:spcPts val="3000"/>
              </a:lnSpc>
              <a:defRPr/>
            </a:lvl3pPr>
            <a:lvl4pPr>
              <a:lnSpc>
                <a:spcPts val="3000"/>
              </a:lnSpc>
              <a:defRPr/>
            </a:lvl4pPr>
            <a:lvl5pPr>
              <a:lnSpc>
                <a:spcPts val="3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Slide Number Placeholder 6">
            <a:extLst>
              <a:ext uri="{FF2B5EF4-FFF2-40B4-BE49-F238E27FC236}">
                <a16:creationId xmlns:a16="http://schemas.microsoft.com/office/drawing/2014/main" id="{B7FACDF0-1C9C-DFBA-352C-D6BC13131187}"/>
              </a:ext>
            </a:extLst>
          </p:cNvPr>
          <p:cNvSpPr>
            <a:spLocks noGrp="1"/>
          </p:cNvSpPr>
          <p:nvPr>
            <p:ph type="sldNum" sz="quarter" idx="12"/>
          </p:nvPr>
        </p:nvSpPr>
        <p:spPr/>
        <p:txBody>
          <a:bodyPr/>
          <a:lstStyle/>
          <a:p>
            <a:fld id="{B3E60FE0-F6B6-4CC0-BEDD-BF876E3C1A60}" type="slidenum">
              <a:rPr lang="en-GB" smtClean="0"/>
              <a:t>‹#›</a:t>
            </a:fld>
            <a:endParaRPr lang="en-GB"/>
          </a:p>
        </p:txBody>
      </p:sp>
    </p:spTree>
    <p:extLst>
      <p:ext uri="{BB962C8B-B14F-4D97-AF65-F5344CB8AC3E}">
        <p14:creationId xmlns:p14="http://schemas.microsoft.com/office/powerpoint/2010/main" val="177968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7EBAE-C9F1-4D38-4665-702F112DC84E}"/>
              </a:ext>
            </a:extLst>
          </p:cNvPr>
          <p:cNvSpPr>
            <a:spLocks noGrp="1"/>
          </p:cNvSpPr>
          <p:nvPr>
            <p:ph type="title" hasCustomPrompt="1"/>
          </p:nvPr>
        </p:nvSpPr>
        <p:spPr>
          <a:xfrm>
            <a:off x="449261" y="360742"/>
            <a:ext cx="2486027" cy="900000"/>
          </a:xfrm>
          <a:noFill/>
        </p:spPr>
        <p:txBody>
          <a:bodyPr lIns="0" rIns="0"/>
          <a:lstStyle>
            <a:lvl1pPr>
              <a:defRPr/>
            </a:lvl1pPr>
          </a:lstStyle>
          <a:p>
            <a:r>
              <a:rPr lang="en-GB"/>
              <a:t>Agenda</a:t>
            </a:r>
          </a:p>
        </p:txBody>
      </p:sp>
      <p:sp>
        <p:nvSpPr>
          <p:cNvPr id="6" name="Slide Number Placeholder 5">
            <a:extLst>
              <a:ext uri="{FF2B5EF4-FFF2-40B4-BE49-F238E27FC236}">
                <a16:creationId xmlns:a16="http://schemas.microsoft.com/office/drawing/2014/main" id="{A2B98812-E522-D7AB-E4E9-793127AE7A13}"/>
              </a:ext>
            </a:extLst>
          </p:cNvPr>
          <p:cNvSpPr>
            <a:spLocks noGrp="1"/>
          </p:cNvSpPr>
          <p:nvPr>
            <p:ph type="sldNum" sz="quarter" idx="12"/>
          </p:nvPr>
        </p:nvSpPr>
        <p:spPr/>
        <p:txBody>
          <a:bodyPr/>
          <a:lstStyle/>
          <a:p>
            <a:fld id="{B3E60FE0-F6B6-4CC0-BEDD-BF876E3C1A60}" type="slidenum">
              <a:rPr lang="en-GB" smtClean="0"/>
              <a:t>‹#›</a:t>
            </a:fld>
            <a:endParaRPr lang="en-GB"/>
          </a:p>
        </p:txBody>
      </p:sp>
      <p:sp>
        <p:nvSpPr>
          <p:cNvPr id="7" name="Text Placeholder 6">
            <a:extLst>
              <a:ext uri="{FF2B5EF4-FFF2-40B4-BE49-F238E27FC236}">
                <a16:creationId xmlns:a16="http://schemas.microsoft.com/office/drawing/2014/main" id="{3BC676D0-6177-D7A6-EAA2-9F8259905F79}"/>
              </a:ext>
            </a:extLst>
          </p:cNvPr>
          <p:cNvSpPr>
            <a:spLocks noGrp="1"/>
          </p:cNvSpPr>
          <p:nvPr>
            <p:ph type="body" sz="quarter" idx="13"/>
          </p:nvPr>
        </p:nvSpPr>
        <p:spPr>
          <a:xfrm>
            <a:off x="449262" y="1468800"/>
            <a:ext cx="2486026" cy="4287475"/>
          </a:xfrm>
          <a:noFill/>
        </p:spPr>
        <p:txBody>
          <a:bodyPr lIns="0" rIns="0"/>
          <a:lstStyle>
            <a:lvl1pPr>
              <a:lnSpc>
                <a:spcPct val="125000"/>
              </a:lnSpc>
              <a:defRPr/>
            </a:lvl1pPr>
            <a:lvl2pPr>
              <a:lnSpc>
                <a:spcPct val="125000"/>
              </a:lnSpc>
              <a:spcAft>
                <a:spcPts val="1200"/>
              </a:spcAft>
              <a:defRPr/>
            </a:lvl2pPr>
            <a:lvl3pPr>
              <a:lnSpc>
                <a:spcPct val="125000"/>
              </a:lnSpc>
              <a:defRPr/>
            </a:lvl3pPr>
            <a:lvl4pPr>
              <a:lnSpc>
                <a:spcPts val="3000"/>
              </a:lnSpc>
              <a:defRPr/>
            </a:lvl4pPr>
            <a:lvl5pPr>
              <a:lnSpc>
                <a:spcPct val="125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Table Placeholder 8">
            <a:extLst>
              <a:ext uri="{FF2B5EF4-FFF2-40B4-BE49-F238E27FC236}">
                <a16:creationId xmlns:a16="http://schemas.microsoft.com/office/drawing/2014/main" id="{45D35700-B1D2-DBBE-CE6A-2BCE9DEB1FD7}"/>
              </a:ext>
            </a:extLst>
          </p:cNvPr>
          <p:cNvSpPr>
            <a:spLocks noGrp="1"/>
          </p:cNvSpPr>
          <p:nvPr>
            <p:ph type="tbl" sz="quarter" idx="14"/>
          </p:nvPr>
        </p:nvSpPr>
        <p:spPr>
          <a:xfrm>
            <a:off x="3384550" y="449263"/>
            <a:ext cx="8358188" cy="5307012"/>
          </a:xfrm>
        </p:spPr>
        <p:txBody>
          <a:bodyPr/>
          <a:lstStyle/>
          <a:p>
            <a:r>
              <a:rPr lang="en-GB"/>
              <a:t>Click icon to add table</a:t>
            </a:r>
          </a:p>
        </p:txBody>
      </p:sp>
    </p:spTree>
    <p:extLst>
      <p:ext uri="{BB962C8B-B14F-4D97-AF65-F5344CB8AC3E}">
        <p14:creationId xmlns:p14="http://schemas.microsoft.com/office/powerpoint/2010/main" val="583427134"/>
      </p:ext>
    </p:extLst>
  </p:cSld>
  <p:clrMapOvr>
    <a:masterClrMapping/>
  </p:clrMapOvr>
  <p:extLst>
    <p:ext uri="{DCECCB84-F9BA-43D5-87BE-67443E8EF086}">
      <p15:sldGuideLst xmlns:p15="http://schemas.microsoft.com/office/powerpoint/2012/main">
        <p15:guide id="1" orient="horz" pos="75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lumn motif/imag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71FA1-B142-E220-7FA1-A24DD1879CE2}"/>
              </a:ext>
            </a:extLst>
          </p:cNvPr>
          <p:cNvSpPr>
            <a:spLocks noGrp="1"/>
          </p:cNvSpPr>
          <p:nvPr>
            <p:ph type="title"/>
          </p:nvPr>
        </p:nvSpPr>
        <p:spPr/>
        <p:txBody>
          <a:bodyPr/>
          <a:lstStyle/>
          <a:p>
            <a:r>
              <a:rPr lang="en-GB"/>
              <a:t>Click to edit Master title style</a:t>
            </a:r>
          </a:p>
        </p:txBody>
      </p:sp>
      <p:sp>
        <p:nvSpPr>
          <p:cNvPr id="5" name="Slide Number Placeholder 4">
            <a:extLst>
              <a:ext uri="{FF2B5EF4-FFF2-40B4-BE49-F238E27FC236}">
                <a16:creationId xmlns:a16="http://schemas.microsoft.com/office/drawing/2014/main" id="{723BE7D6-13B8-20AA-8E34-2E315869158B}"/>
              </a:ext>
            </a:extLst>
          </p:cNvPr>
          <p:cNvSpPr>
            <a:spLocks noGrp="1"/>
          </p:cNvSpPr>
          <p:nvPr>
            <p:ph type="sldNum" sz="quarter" idx="12"/>
          </p:nvPr>
        </p:nvSpPr>
        <p:spPr/>
        <p:txBody>
          <a:bodyPr/>
          <a:lstStyle/>
          <a:p>
            <a:fld id="{B3E60FE0-F6B6-4CC0-BEDD-BF876E3C1A60}" type="slidenum">
              <a:rPr lang="en-GB" smtClean="0"/>
              <a:t>‹#›</a:t>
            </a:fld>
            <a:endParaRPr lang="en-GB"/>
          </a:p>
        </p:txBody>
      </p:sp>
      <p:sp>
        <p:nvSpPr>
          <p:cNvPr id="7" name="Picture Placeholder 6">
            <a:extLst>
              <a:ext uri="{FF2B5EF4-FFF2-40B4-BE49-F238E27FC236}">
                <a16:creationId xmlns:a16="http://schemas.microsoft.com/office/drawing/2014/main" id="{717ACC50-FEDC-0D21-B8A4-74FF9CF58C5D}"/>
              </a:ext>
            </a:extLst>
          </p:cNvPr>
          <p:cNvSpPr>
            <a:spLocks noGrp="1"/>
          </p:cNvSpPr>
          <p:nvPr>
            <p:ph type="pic" sz="quarter" idx="13"/>
          </p:nvPr>
        </p:nvSpPr>
        <p:spPr>
          <a:xfrm>
            <a:off x="5386155" y="1468800"/>
            <a:ext cx="1440000" cy="1440000"/>
          </a:xfrm>
          <a:prstGeom prst="ellipse">
            <a:avLst/>
          </a:prstGeom>
          <a:solidFill>
            <a:srgbClr val="DFE3E7"/>
          </a:solidFill>
        </p:spPr>
        <p:txBody>
          <a:bodyPr/>
          <a:lstStyle>
            <a:lvl1pPr>
              <a:lnSpc>
                <a:spcPct val="125000"/>
              </a:lnSpc>
              <a:defRPr sz="1600"/>
            </a:lvl1pPr>
          </a:lstStyle>
          <a:p>
            <a:r>
              <a:rPr lang="en-GB"/>
              <a:t>Click icon to add picture</a:t>
            </a:r>
          </a:p>
        </p:txBody>
      </p:sp>
      <p:sp>
        <p:nvSpPr>
          <p:cNvPr id="9" name="Picture Placeholder 6">
            <a:extLst>
              <a:ext uri="{FF2B5EF4-FFF2-40B4-BE49-F238E27FC236}">
                <a16:creationId xmlns:a16="http://schemas.microsoft.com/office/drawing/2014/main" id="{FC1EEB5B-03C6-6EF2-12EF-E00D05F4A407}"/>
              </a:ext>
            </a:extLst>
          </p:cNvPr>
          <p:cNvSpPr>
            <a:spLocks noGrp="1"/>
          </p:cNvSpPr>
          <p:nvPr>
            <p:ph type="pic" sz="quarter" idx="14"/>
          </p:nvPr>
        </p:nvSpPr>
        <p:spPr>
          <a:xfrm>
            <a:off x="1529263" y="1468800"/>
            <a:ext cx="1440000" cy="1440000"/>
          </a:xfrm>
          <a:prstGeom prst="ellipse">
            <a:avLst/>
          </a:prstGeom>
          <a:solidFill>
            <a:srgbClr val="DFE3E7"/>
          </a:solidFill>
        </p:spPr>
        <p:txBody>
          <a:bodyPr/>
          <a:lstStyle>
            <a:lvl1pPr>
              <a:lnSpc>
                <a:spcPct val="125000"/>
              </a:lnSpc>
              <a:defRPr sz="1600"/>
            </a:lvl1pPr>
          </a:lstStyle>
          <a:p>
            <a:r>
              <a:rPr lang="en-GB"/>
              <a:t>Click icon to add picture</a:t>
            </a:r>
          </a:p>
        </p:txBody>
      </p:sp>
      <p:sp>
        <p:nvSpPr>
          <p:cNvPr id="11" name="Picture Placeholder 6">
            <a:extLst>
              <a:ext uri="{FF2B5EF4-FFF2-40B4-BE49-F238E27FC236}">
                <a16:creationId xmlns:a16="http://schemas.microsoft.com/office/drawing/2014/main" id="{7F5808C0-2C76-6F83-6535-7858C9035554}"/>
              </a:ext>
            </a:extLst>
          </p:cNvPr>
          <p:cNvSpPr>
            <a:spLocks noGrp="1"/>
          </p:cNvSpPr>
          <p:nvPr>
            <p:ph type="pic" sz="quarter" idx="15"/>
          </p:nvPr>
        </p:nvSpPr>
        <p:spPr>
          <a:xfrm>
            <a:off x="9243047" y="1468800"/>
            <a:ext cx="1440000" cy="1440000"/>
          </a:xfrm>
          <a:prstGeom prst="ellipse">
            <a:avLst/>
          </a:prstGeom>
          <a:solidFill>
            <a:srgbClr val="DFE3E7"/>
          </a:solidFill>
        </p:spPr>
        <p:txBody>
          <a:bodyPr/>
          <a:lstStyle>
            <a:lvl1pPr>
              <a:lnSpc>
                <a:spcPct val="125000"/>
              </a:lnSpc>
              <a:defRPr sz="1600"/>
            </a:lvl1pPr>
          </a:lstStyle>
          <a:p>
            <a:r>
              <a:rPr lang="en-GB"/>
              <a:t>Click icon to add picture</a:t>
            </a:r>
          </a:p>
        </p:txBody>
      </p:sp>
      <p:sp>
        <p:nvSpPr>
          <p:cNvPr id="13" name="Text Placeholder 12">
            <a:extLst>
              <a:ext uri="{FF2B5EF4-FFF2-40B4-BE49-F238E27FC236}">
                <a16:creationId xmlns:a16="http://schemas.microsoft.com/office/drawing/2014/main" id="{E6D9243D-9311-B72D-164A-9EBE43DAFE3C}"/>
              </a:ext>
            </a:extLst>
          </p:cNvPr>
          <p:cNvSpPr>
            <a:spLocks noGrp="1"/>
          </p:cNvSpPr>
          <p:nvPr>
            <p:ph type="body" sz="quarter" idx="16"/>
          </p:nvPr>
        </p:nvSpPr>
        <p:spPr>
          <a:xfrm>
            <a:off x="460986" y="3059727"/>
            <a:ext cx="3600000" cy="2696548"/>
          </a:xfrm>
        </p:spPr>
        <p:txBody>
          <a:bodyPr/>
          <a:lstStyle>
            <a:lvl1pPr>
              <a:lnSpc>
                <a:spcPct val="125000"/>
              </a:lnSpc>
              <a:defRPr sz="1600"/>
            </a:lvl1pPr>
            <a:lvl2pPr>
              <a:lnSpc>
                <a:spcPct val="125000"/>
              </a:lnSpc>
              <a:spcAft>
                <a:spcPts val="400"/>
              </a:spcAft>
              <a:defRPr sz="1600"/>
            </a:lvl2pPr>
            <a:lvl3pPr>
              <a:lnSpc>
                <a:spcPct val="125000"/>
              </a:lnSpc>
              <a:spcAft>
                <a:spcPts val="400"/>
              </a:spcAft>
              <a:defRPr sz="1600"/>
            </a:lvl3pPr>
            <a:lvl4pPr>
              <a:lnSpc>
                <a:spcPct val="125000"/>
              </a:lnSpc>
              <a:spcAft>
                <a:spcPts val="400"/>
              </a:spcAft>
              <a:defRPr sz="1600"/>
            </a:lvl4pPr>
            <a:lvl5pPr>
              <a:lnSpc>
                <a:spcPct val="125000"/>
              </a:lnSpc>
              <a:spcAft>
                <a:spcPts val="400"/>
              </a:spcAft>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4" name="Text Placeholder 12">
            <a:extLst>
              <a:ext uri="{FF2B5EF4-FFF2-40B4-BE49-F238E27FC236}">
                <a16:creationId xmlns:a16="http://schemas.microsoft.com/office/drawing/2014/main" id="{BB6DF89B-FCA7-9BC0-6FD7-B1475B20F935}"/>
              </a:ext>
            </a:extLst>
          </p:cNvPr>
          <p:cNvSpPr>
            <a:spLocks noGrp="1"/>
          </p:cNvSpPr>
          <p:nvPr>
            <p:ph type="body" sz="quarter" idx="17"/>
          </p:nvPr>
        </p:nvSpPr>
        <p:spPr>
          <a:xfrm>
            <a:off x="4306155" y="3059727"/>
            <a:ext cx="3600000" cy="2696548"/>
          </a:xfrm>
        </p:spPr>
        <p:txBody>
          <a:bodyPr/>
          <a:lstStyle>
            <a:lvl1pPr>
              <a:lnSpc>
                <a:spcPct val="125000"/>
              </a:lnSpc>
              <a:defRPr sz="1600"/>
            </a:lvl1pPr>
            <a:lvl2pPr>
              <a:lnSpc>
                <a:spcPct val="125000"/>
              </a:lnSpc>
              <a:spcAft>
                <a:spcPts val="400"/>
              </a:spcAft>
              <a:defRPr sz="1600"/>
            </a:lvl2pPr>
            <a:lvl3pPr>
              <a:lnSpc>
                <a:spcPct val="125000"/>
              </a:lnSpc>
              <a:spcAft>
                <a:spcPts val="400"/>
              </a:spcAft>
              <a:defRPr sz="1600"/>
            </a:lvl3pPr>
            <a:lvl4pPr>
              <a:lnSpc>
                <a:spcPct val="125000"/>
              </a:lnSpc>
              <a:spcAft>
                <a:spcPts val="400"/>
              </a:spcAft>
              <a:defRPr sz="1600"/>
            </a:lvl4pPr>
            <a:lvl5pPr>
              <a:lnSpc>
                <a:spcPct val="125000"/>
              </a:lnSpc>
              <a:spcAft>
                <a:spcPts val="400"/>
              </a:spcAft>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 name="Text Placeholder 12">
            <a:extLst>
              <a:ext uri="{FF2B5EF4-FFF2-40B4-BE49-F238E27FC236}">
                <a16:creationId xmlns:a16="http://schemas.microsoft.com/office/drawing/2014/main" id="{30D15C6C-D961-200A-127B-B3641C87174E}"/>
              </a:ext>
            </a:extLst>
          </p:cNvPr>
          <p:cNvSpPr>
            <a:spLocks noGrp="1"/>
          </p:cNvSpPr>
          <p:nvPr>
            <p:ph type="body" sz="quarter" idx="18"/>
          </p:nvPr>
        </p:nvSpPr>
        <p:spPr>
          <a:xfrm>
            <a:off x="8151324" y="3059727"/>
            <a:ext cx="3600000" cy="2696548"/>
          </a:xfrm>
        </p:spPr>
        <p:txBody>
          <a:bodyPr/>
          <a:lstStyle>
            <a:lvl1pPr>
              <a:lnSpc>
                <a:spcPct val="125000"/>
              </a:lnSpc>
              <a:defRPr sz="1600"/>
            </a:lvl1pPr>
            <a:lvl2pPr>
              <a:lnSpc>
                <a:spcPct val="125000"/>
              </a:lnSpc>
              <a:spcAft>
                <a:spcPts val="400"/>
              </a:spcAft>
              <a:defRPr sz="1600"/>
            </a:lvl2pPr>
            <a:lvl3pPr>
              <a:lnSpc>
                <a:spcPct val="125000"/>
              </a:lnSpc>
              <a:spcAft>
                <a:spcPts val="400"/>
              </a:spcAft>
              <a:defRPr sz="1600"/>
            </a:lvl3pPr>
            <a:lvl4pPr>
              <a:lnSpc>
                <a:spcPct val="125000"/>
              </a:lnSpc>
              <a:spcAft>
                <a:spcPts val="400"/>
              </a:spcAft>
              <a:defRPr sz="1600"/>
            </a:lvl4pPr>
            <a:lvl5pPr>
              <a:lnSpc>
                <a:spcPct val="125000"/>
              </a:lnSpc>
              <a:spcAft>
                <a:spcPts val="400"/>
              </a:spcAft>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133880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lumn motif/imag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71FA1-B142-E220-7FA1-A24DD1879CE2}"/>
              </a:ext>
            </a:extLst>
          </p:cNvPr>
          <p:cNvSpPr>
            <a:spLocks noGrp="1"/>
          </p:cNvSpPr>
          <p:nvPr>
            <p:ph type="title"/>
          </p:nvPr>
        </p:nvSpPr>
        <p:spPr/>
        <p:txBody>
          <a:bodyPr/>
          <a:lstStyle/>
          <a:p>
            <a:r>
              <a:rPr lang="en-GB"/>
              <a:t>Click to edit Master title style</a:t>
            </a:r>
          </a:p>
        </p:txBody>
      </p:sp>
      <p:sp>
        <p:nvSpPr>
          <p:cNvPr id="5" name="Slide Number Placeholder 4">
            <a:extLst>
              <a:ext uri="{FF2B5EF4-FFF2-40B4-BE49-F238E27FC236}">
                <a16:creationId xmlns:a16="http://schemas.microsoft.com/office/drawing/2014/main" id="{723BE7D6-13B8-20AA-8E34-2E315869158B}"/>
              </a:ext>
            </a:extLst>
          </p:cNvPr>
          <p:cNvSpPr>
            <a:spLocks noGrp="1"/>
          </p:cNvSpPr>
          <p:nvPr>
            <p:ph type="sldNum" sz="quarter" idx="12"/>
          </p:nvPr>
        </p:nvSpPr>
        <p:spPr/>
        <p:txBody>
          <a:bodyPr/>
          <a:lstStyle/>
          <a:p>
            <a:fld id="{B3E60FE0-F6B6-4CC0-BEDD-BF876E3C1A60}" type="slidenum">
              <a:rPr lang="en-GB" smtClean="0"/>
              <a:t>‹#›</a:t>
            </a:fld>
            <a:endParaRPr lang="en-GB"/>
          </a:p>
        </p:txBody>
      </p:sp>
      <p:sp>
        <p:nvSpPr>
          <p:cNvPr id="7" name="Picture Placeholder 6">
            <a:extLst>
              <a:ext uri="{FF2B5EF4-FFF2-40B4-BE49-F238E27FC236}">
                <a16:creationId xmlns:a16="http://schemas.microsoft.com/office/drawing/2014/main" id="{717ACC50-FEDC-0D21-B8A4-74FF9CF58C5D}"/>
              </a:ext>
            </a:extLst>
          </p:cNvPr>
          <p:cNvSpPr>
            <a:spLocks noGrp="1"/>
          </p:cNvSpPr>
          <p:nvPr>
            <p:ph type="pic" sz="quarter" idx="13"/>
          </p:nvPr>
        </p:nvSpPr>
        <p:spPr>
          <a:xfrm>
            <a:off x="3913425" y="1468800"/>
            <a:ext cx="1440000" cy="1440000"/>
          </a:xfrm>
          <a:prstGeom prst="ellipse">
            <a:avLst/>
          </a:prstGeom>
          <a:solidFill>
            <a:srgbClr val="DFE3E7"/>
          </a:solidFill>
        </p:spPr>
        <p:txBody>
          <a:bodyPr/>
          <a:lstStyle>
            <a:lvl1pPr>
              <a:lnSpc>
                <a:spcPct val="125000"/>
              </a:lnSpc>
              <a:defRPr sz="1600"/>
            </a:lvl1pPr>
          </a:lstStyle>
          <a:p>
            <a:r>
              <a:rPr lang="en-GB"/>
              <a:t>Click icon to add picture</a:t>
            </a:r>
          </a:p>
        </p:txBody>
      </p:sp>
      <p:sp>
        <p:nvSpPr>
          <p:cNvPr id="9" name="Picture Placeholder 6">
            <a:extLst>
              <a:ext uri="{FF2B5EF4-FFF2-40B4-BE49-F238E27FC236}">
                <a16:creationId xmlns:a16="http://schemas.microsoft.com/office/drawing/2014/main" id="{FC1EEB5B-03C6-6EF2-12EF-E00D05F4A407}"/>
              </a:ext>
            </a:extLst>
          </p:cNvPr>
          <p:cNvSpPr>
            <a:spLocks noGrp="1"/>
          </p:cNvSpPr>
          <p:nvPr>
            <p:ph type="pic" sz="quarter" idx="14"/>
          </p:nvPr>
        </p:nvSpPr>
        <p:spPr>
          <a:xfrm>
            <a:off x="971678" y="1468800"/>
            <a:ext cx="1440000" cy="1440000"/>
          </a:xfrm>
          <a:prstGeom prst="ellipse">
            <a:avLst/>
          </a:prstGeom>
          <a:solidFill>
            <a:srgbClr val="DFE3E7"/>
          </a:solidFill>
        </p:spPr>
        <p:txBody>
          <a:bodyPr/>
          <a:lstStyle>
            <a:lvl1pPr>
              <a:lnSpc>
                <a:spcPct val="125000"/>
              </a:lnSpc>
              <a:defRPr sz="1600"/>
            </a:lvl1pPr>
          </a:lstStyle>
          <a:p>
            <a:r>
              <a:rPr lang="en-GB"/>
              <a:t>Click icon to add picture</a:t>
            </a:r>
          </a:p>
        </p:txBody>
      </p:sp>
      <p:sp>
        <p:nvSpPr>
          <p:cNvPr id="11" name="Picture Placeholder 6">
            <a:extLst>
              <a:ext uri="{FF2B5EF4-FFF2-40B4-BE49-F238E27FC236}">
                <a16:creationId xmlns:a16="http://schemas.microsoft.com/office/drawing/2014/main" id="{7F5808C0-2C76-6F83-6535-7858C9035554}"/>
              </a:ext>
            </a:extLst>
          </p:cNvPr>
          <p:cNvSpPr>
            <a:spLocks noGrp="1"/>
          </p:cNvSpPr>
          <p:nvPr>
            <p:ph type="pic" sz="quarter" idx="15"/>
          </p:nvPr>
        </p:nvSpPr>
        <p:spPr>
          <a:xfrm>
            <a:off x="6838577" y="1468800"/>
            <a:ext cx="1440000" cy="1440000"/>
          </a:xfrm>
          <a:prstGeom prst="ellipse">
            <a:avLst/>
          </a:prstGeom>
          <a:solidFill>
            <a:srgbClr val="DFE3E7"/>
          </a:solidFill>
        </p:spPr>
        <p:txBody>
          <a:bodyPr/>
          <a:lstStyle>
            <a:lvl1pPr>
              <a:lnSpc>
                <a:spcPct val="125000"/>
              </a:lnSpc>
              <a:defRPr sz="1600"/>
            </a:lvl1pPr>
          </a:lstStyle>
          <a:p>
            <a:r>
              <a:rPr lang="en-GB"/>
              <a:t>Click icon to add picture</a:t>
            </a:r>
          </a:p>
        </p:txBody>
      </p:sp>
      <p:sp>
        <p:nvSpPr>
          <p:cNvPr id="13" name="Text Placeholder 12">
            <a:extLst>
              <a:ext uri="{FF2B5EF4-FFF2-40B4-BE49-F238E27FC236}">
                <a16:creationId xmlns:a16="http://schemas.microsoft.com/office/drawing/2014/main" id="{E6D9243D-9311-B72D-164A-9EBE43DAFE3C}"/>
              </a:ext>
            </a:extLst>
          </p:cNvPr>
          <p:cNvSpPr>
            <a:spLocks noGrp="1"/>
          </p:cNvSpPr>
          <p:nvPr>
            <p:ph type="body" sz="quarter" idx="16"/>
          </p:nvPr>
        </p:nvSpPr>
        <p:spPr>
          <a:xfrm>
            <a:off x="454527" y="3059999"/>
            <a:ext cx="2474302" cy="2696275"/>
          </a:xfrm>
        </p:spPr>
        <p:txBody>
          <a:bodyPr/>
          <a:lstStyle>
            <a:lvl1pPr>
              <a:lnSpc>
                <a:spcPct val="125000"/>
              </a:lnSpc>
              <a:defRPr sz="1600"/>
            </a:lvl1pPr>
            <a:lvl2pPr>
              <a:lnSpc>
                <a:spcPct val="125000"/>
              </a:lnSpc>
              <a:spcAft>
                <a:spcPts val="400"/>
              </a:spcAft>
              <a:defRPr sz="1600"/>
            </a:lvl2pPr>
            <a:lvl3pPr>
              <a:lnSpc>
                <a:spcPct val="125000"/>
              </a:lnSpc>
              <a:spcAft>
                <a:spcPts val="400"/>
              </a:spcAft>
              <a:defRPr sz="1600"/>
            </a:lvl3pPr>
            <a:lvl4pPr>
              <a:lnSpc>
                <a:spcPct val="125000"/>
              </a:lnSpc>
              <a:spcAft>
                <a:spcPts val="400"/>
              </a:spcAft>
              <a:defRPr sz="1600"/>
            </a:lvl4pPr>
            <a:lvl5pPr>
              <a:lnSpc>
                <a:spcPct val="125000"/>
              </a:lnSpc>
              <a:spcAft>
                <a:spcPts val="400"/>
              </a:spcAft>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4" name="Text Placeholder 12">
            <a:extLst>
              <a:ext uri="{FF2B5EF4-FFF2-40B4-BE49-F238E27FC236}">
                <a16:creationId xmlns:a16="http://schemas.microsoft.com/office/drawing/2014/main" id="{BB6DF89B-FCA7-9BC0-6FD7-B1475B20F935}"/>
              </a:ext>
            </a:extLst>
          </p:cNvPr>
          <p:cNvSpPr>
            <a:spLocks noGrp="1"/>
          </p:cNvSpPr>
          <p:nvPr>
            <p:ph type="body" sz="quarter" idx="17"/>
          </p:nvPr>
        </p:nvSpPr>
        <p:spPr>
          <a:xfrm>
            <a:off x="3396274" y="3059999"/>
            <a:ext cx="2474302" cy="2696275"/>
          </a:xfrm>
        </p:spPr>
        <p:txBody>
          <a:bodyPr/>
          <a:lstStyle>
            <a:lvl1pPr>
              <a:lnSpc>
                <a:spcPct val="125000"/>
              </a:lnSpc>
              <a:defRPr sz="1600"/>
            </a:lvl1pPr>
            <a:lvl2pPr>
              <a:lnSpc>
                <a:spcPct val="125000"/>
              </a:lnSpc>
              <a:spcAft>
                <a:spcPts val="400"/>
              </a:spcAft>
              <a:defRPr sz="1600"/>
            </a:lvl2pPr>
            <a:lvl3pPr>
              <a:lnSpc>
                <a:spcPct val="125000"/>
              </a:lnSpc>
              <a:spcAft>
                <a:spcPts val="400"/>
              </a:spcAft>
              <a:defRPr sz="1600"/>
            </a:lvl3pPr>
            <a:lvl4pPr>
              <a:lnSpc>
                <a:spcPct val="125000"/>
              </a:lnSpc>
              <a:spcAft>
                <a:spcPts val="400"/>
              </a:spcAft>
              <a:defRPr sz="1600"/>
            </a:lvl4pPr>
            <a:lvl5pPr>
              <a:lnSpc>
                <a:spcPct val="125000"/>
              </a:lnSpc>
              <a:spcAft>
                <a:spcPts val="400"/>
              </a:spcAft>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 name="Text Placeholder 12">
            <a:extLst>
              <a:ext uri="{FF2B5EF4-FFF2-40B4-BE49-F238E27FC236}">
                <a16:creationId xmlns:a16="http://schemas.microsoft.com/office/drawing/2014/main" id="{30D15C6C-D961-200A-127B-B3641C87174E}"/>
              </a:ext>
            </a:extLst>
          </p:cNvPr>
          <p:cNvSpPr>
            <a:spLocks noGrp="1"/>
          </p:cNvSpPr>
          <p:nvPr>
            <p:ph type="body" sz="quarter" idx="18"/>
          </p:nvPr>
        </p:nvSpPr>
        <p:spPr>
          <a:xfrm>
            <a:off x="6319838" y="3059999"/>
            <a:ext cx="2486025" cy="2696275"/>
          </a:xfrm>
        </p:spPr>
        <p:txBody>
          <a:bodyPr/>
          <a:lstStyle>
            <a:lvl1pPr>
              <a:lnSpc>
                <a:spcPct val="125000"/>
              </a:lnSpc>
              <a:defRPr sz="1600"/>
            </a:lvl1pPr>
            <a:lvl2pPr>
              <a:lnSpc>
                <a:spcPct val="125000"/>
              </a:lnSpc>
              <a:spcAft>
                <a:spcPts val="400"/>
              </a:spcAft>
              <a:defRPr sz="1600"/>
            </a:lvl2pPr>
            <a:lvl3pPr>
              <a:lnSpc>
                <a:spcPct val="125000"/>
              </a:lnSpc>
              <a:spcAft>
                <a:spcPts val="400"/>
              </a:spcAft>
              <a:defRPr sz="1600"/>
            </a:lvl3pPr>
            <a:lvl4pPr>
              <a:lnSpc>
                <a:spcPct val="125000"/>
              </a:lnSpc>
              <a:spcAft>
                <a:spcPts val="400"/>
              </a:spcAft>
              <a:defRPr sz="1600"/>
            </a:lvl4pPr>
            <a:lvl5pPr>
              <a:lnSpc>
                <a:spcPct val="125000"/>
              </a:lnSpc>
              <a:spcAft>
                <a:spcPts val="400"/>
              </a:spcAft>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Picture Placeholder 6">
            <a:extLst>
              <a:ext uri="{FF2B5EF4-FFF2-40B4-BE49-F238E27FC236}">
                <a16:creationId xmlns:a16="http://schemas.microsoft.com/office/drawing/2014/main" id="{0B15B4AC-0379-E2E9-EB51-4D6ACD1F6719}"/>
              </a:ext>
            </a:extLst>
          </p:cNvPr>
          <p:cNvSpPr>
            <a:spLocks noGrp="1"/>
          </p:cNvSpPr>
          <p:nvPr>
            <p:ph type="pic" sz="quarter" idx="19"/>
          </p:nvPr>
        </p:nvSpPr>
        <p:spPr>
          <a:xfrm>
            <a:off x="9781069" y="1468800"/>
            <a:ext cx="1440000" cy="1440000"/>
          </a:xfrm>
          <a:prstGeom prst="ellipse">
            <a:avLst/>
          </a:prstGeom>
          <a:solidFill>
            <a:srgbClr val="DFE3E7"/>
          </a:solidFill>
        </p:spPr>
        <p:txBody>
          <a:bodyPr/>
          <a:lstStyle>
            <a:lvl1pPr>
              <a:lnSpc>
                <a:spcPct val="125000"/>
              </a:lnSpc>
              <a:defRPr sz="1600"/>
            </a:lvl1pPr>
          </a:lstStyle>
          <a:p>
            <a:r>
              <a:rPr lang="en-GB"/>
              <a:t>Click icon to add picture</a:t>
            </a:r>
          </a:p>
        </p:txBody>
      </p:sp>
      <p:sp>
        <p:nvSpPr>
          <p:cNvPr id="6" name="Text Placeholder 12">
            <a:extLst>
              <a:ext uri="{FF2B5EF4-FFF2-40B4-BE49-F238E27FC236}">
                <a16:creationId xmlns:a16="http://schemas.microsoft.com/office/drawing/2014/main" id="{B9E3104B-7B54-DC2A-8BC0-A58AFEB616D6}"/>
              </a:ext>
            </a:extLst>
          </p:cNvPr>
          <p:cNvSpPr>
            <a:spLocks noGrp="1"/>
          </p:cNvSpPr>
          <p:nvPr>
            <p:ph type="body" sz="quarter" idx="20"/>
          </p:nvPr>
        </p:nvSpPr>
        <p:spPr>
          <a:xfrm>
            <a:off x="9262330" y="3059999"/>
            <a:ext cx="2486025" cy="2696275"/>
          </a:xfrm>
        </p:spPr>
        <p:txBody>
          <a:bodyPr/>
          <a:lstStyle>
            <a:lvl1pPr>
              <a:lnSpc>
                <a:spcPct val="125000"/>
              </a:lnSpc>
              <a:defRPr sz="1600"/>
            </a:lvl1pPr>
            <a:lvl2pPr>
              <a:lnSpc>
                <a:spcPct val="125000"/>
              </a:lnSpc>
              <a:spcAft>
                <a:spcPts val="400"/>
              </a:spcAft>
              <a:defRPr sz="1600"/>
            </a:lvl2pPr>
            <a:lvl3pPr>
              <a:lnSpc>
                <a:spcPct val="125000"/>
              </a:lnSpc>
              <a:spcAft>
                <a:spcPts val="400"/>
              </a:spcAft>
              <a:defRPr sz="1600"/>
            </a:lvl3pPr>
            <a:lvl4pPr>
              <a:lnSpc>
                <a:spcPct val="125000"/>
              </a:lnSpc>
              <a:spcAft>
                <a:spcPts val="400"/>
              </a:spcAft>
              <a:defRPr sz="1600"/>
            </a:lvl4pPr>
            <a:lvl5pPr>
              <a:lnSpc>
                <a:spcPct val="125000"/>
              </a:lnSpc>
              <a:spcAft>
                <a:spcPts val="400"/>
              </a:spcAft>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56799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5 column motif/imag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71FA1-B142-E220-7FA1-A24DD1879CE2}"/>
              </a:ext>
            </a:extLst>
          </p:cNvPr>
          <p:cNvSpPr>
            <a:spLocks noGrp="1"/>
          </p:cNvSpPr>
          <p:nvPr>
            <p:ph type="title"/>
          </p:nvPr>
        </p:nvSpPr>
        <p:spPr/>
        <p:txBody>
          <a:bodyPr/>
          <a:lstStyle/>
          <a:p>
            <a:r>
              <a:rPr lang="en-GB"/>
              <a:t>Click to edit Master title style</a:t>
            </a:r>
          </a:p>
        </p:txBody>
      </p:sp>
      <p:sp>
        <p:nvSpPr>
          <p:cNvPr id="5" name="Slide Number Placeholder 4">
            <a:extLst>
              <a:ext uri="{FF2B5EF4-FFF2-40B4-BE49-F238E27FC236}">
                <a16:creationId xmlns:a16="http://schemas.microsoft.com/office/drawing/2014/main" id="{723BE7D6-13B8-20AA-8E34-2E315869158B}"/>
              </a:ext>
            </a:extLst>
          </p:cNvPr>
          <p:cNvSpPr>
            <a:spLocks noGrp="1"/>
          </p:cNvSpPr>
          <p:nvPr>
            <p:ph type="sldNum" sz="quarter" idx="12"/>
          </p:nvPr>
        </p:nvSpPr>
        <p:spPr/>
        <p:txBody>
          <a:bodyPr/>
          <a:lstStyle/>
          <a:p>
            <a:fld id="{B3E60FE0-F6B6-4CC0-BEDD-BF876E3C1A60}" type="slidenum">
              <a:rPr lang="en-GB" smtClean="0"/>
              <a:t>‹#›</a:t>
            </a:fld>
            <a:endParaRPr lang="en-GB"/>
          </a:p>
        </p:txBody>
      </p:sp>
      <p:sp>
        <p:nvSpPr>
          <p:cNvPr id="7" name="Picture Placeholder 6">
            <a:extLst>
              <a:ext uri="{FF2B5EF4-FFF2-40B4-BE49-F238E27FC236}">
                <a16:creationId xmlns:a16="http://schemas.microsoft.com/office/drawing/2014/main" id="{717ACC50-FEDC-0D21-B8A4-74FF9CF58C5D}"/>
              </a:ext>
            </a:extLst>
          </p:cNvPr>
          <p:cNvSpPr>
            <a:spLocks noGrp="1"/>
          </p:cNvSpPr>
          <p:nvPr>
            <p:ph type="pic" sz="quarter" idx="13"/>
          </p:nvPr>
        </p:nvSpPr>
        <p:spPr>
          <a:xfrm>
            <a:off x="3098539" y="1468800"/>
            <a:ext cx="1440000" cy="1440000"/>
          </a:xfrm>
          <a:prstGeom prst="ellipse">
            <a:avLst/>
          </a:prstGeom>
          <a:solidFill>
            <a:srgbClr val="DFE3E7"/>
          </a:solidFill>
        </p:spPr>
        <p:txBody>
          <a:bodyPr/>
          <a:lstStyle>
            <a:lvl1pPr>
              <a:lnSpc>
                <a:spcPct val="125000"/>
              </a:lnSpc>
              <a:defRPr sz="1600"/>
            </a:lvl1pPr>
          </a:lstStyle>
          <a:p>
            <a:r>
              <a:rPr lang="en-GB"/>
              <a:t>Click icon to add picture</a:t>
            </a:r>
          </a:p>
        </p:txBody>
      </p:sp>
      <p:sp>
        <p:nvSpPr>
          <p:cNvPr id="9" name="Picture Placeholder 6">
            <a:extLst>
              <a:ext uri="{FF2B5EF4-FFF2-40B4-BE49-F238E27FC236}">
                <a16:creationId xmlns:a16="http://schemas.microsoft.com/office/drawing/2014/main" id="{FC1EEB5B-03C6-6EF2-12EF-E00D05F4A407}"/>
              </a:ext>
            </a:extLst>
          </p:cNvPr>
          <p:cNvSpPr>
            <a:spLocks noGrp="1"/>
          </p:cNvSpPr>
          <p:nvPr>
            <p:ph type="pic" sz="quarter" idx="14"/>
          </p:nvPr>
        </p:nvSpPr>
        <p:spPr>
          <a:xfrm>
            <a:off x="814527" y="1468800"/>
            <a:ext cx="1440000" cy="1440000"/>
          </a:xfrm>
          <a:prstGeom prst="ellipse">
            <a:avLst/>
          </a:prstGeom>
          <a:solidFill>
            <a:srgbClr val="DFE3E7"/>
          </a:solidFill>
        </p:spPr>
        <p:txBody>
          <a:bodyPr/>
          <a:lstStyle>
            <a:lvl1pPr>
              <a:lnSpc>
                <a:spcPct val="125000"/>
              </a:lnSpc>
              <a:defRPr sz="1600"/>
            </a:lvl1pPr>
          </a:lstStyle>
          <a:p>
            <a:r>
              <a:rPr lang="en-GB"/>
              <a:t>Click icon to add picture</a:t>
            </a:r>
          </a:p>
        </p:txBody>
      </p:sp>
      <p:sp>
        <p:nvSpPr>
          <p:cNvPr id="11" name="Picture Placeholder 6">
            <a:extLst>
              <a:ext uri="{FF2B5EF4-FFF2-40B4-BE49-F238E27FC236}">
                <a16:creationId xmlns:a16="http://schemas.microsoft.com/office/drawing/2014/main" id="{7F5808C0-2C76-6F83-6535-7858C9035554}"/>
              </a:ext>
            </a:extLst>
          </p:cNvPr>
          <p:cNvSpPr>
            <a:spLocks noGrp="1"/>
          </p:cNvSpPr>
          <p:nvPr>
            <p:ph type="pic" sz="quarter" idx="15"/>
          </p:nvPr>
        </p:nvSpPr>
        <p:spPr>
          <a:xfrm>
            <a:off x="5382551" y="1468800"/>
            <a:ext cx="1440000" cy="1440000"/>
          </a:xfrm>
          <a:prstGeom prst="ellipse">
            <a:avLst/>
          </a:prstGeom>
          <a:solidFill>
            <a:srgbClr val="DFE3E7"/>
          </a:solidFill>
        </p:spPr>
        <p:txBody>
          <a:bodyPr/>
          <a:lstStyle>
            <a:lvl1pPr>
              <a:lnSpc>
                <a:spcPct val="125000"/>
              </a:lnSpc>
              <a:defRPr sz="1600"/>
            </a:lvl1pPr>
          </a:lstStyle>
          <a:p>
            <a:r>
              <a:rPr lang="en-GB"/>
              <a:t>Click icon to add picture</a:t>
            </a:r>
          </a:p>
        </p:txBody>
      </p:sp>
      <p:sp>
        <p:nvSpPr>
          <p:cNvPr id="13" name="Text Placeholder 12">
            <a:extLst>
              <a:ext uri="{FF2B5EF4-FFF2-40B4-BE49-F238E27FC236}">
                <a16:creationId xmlns:a16="http://schemas.microsoft.com/office/drawing/2014/main" id="{E6D9243D-9311-B72D-164A-9EBE43DAFE3C}"/>
              </a:ext>
            </a:extLst>
          </p:cNvPr>
          <p:cNvSpPr>
            <a:spLocks noGrp="1"/>
          </p:cNvSpPr>
          <p:nvPr>
            <p:ph type="body" sz="quarter" idx="16"/>
          </p:nvPr>
        </p:nvSpPr>
        <p:spPr>
          <a:xfrm>
            <a:off x="454527" y="3059999"/>
            <a:ext cx="2160000" cy="2696275"/>
          </a:xfrm>
        </p:spPr>
        <p:txBody>
          <a:bodyPr/>
          <a:lstStyle>
            <a:lvl1pPr>
              <a:lnSpc>
                <a:spcPct val="125000"/>
              </a:lnSpc>
              <a:defRPr sz="1600"/>
            </a:lvl1pPr>
            <a:lvl2pPr>
              <a:lnSpc>
                <a:spcPct val="125000"/>
              </a:lnSpc>
              <a:spcAft>
                <a:spcPts val="400"/>
              </a:spcAft>
              <a:defRPr sz="1600"/>
            </a:lvl2pPr>
            <a:lvl3pPr>
              <a:lnSpc>
                <a:spcPct val="125000"/>
              </a:lnSpc>
              <a:spcAft>
                <a:spcPts val="400"/>
              </a:spcAft>
              <a:defRPr sz="1600"/>
            </a:lvl3pPr>
            <a:lvl4pPr>
              <a:lnSpc>
                <a:spcPct val="125000"/>
              </a:lnSpc>
              <a:spcAft>
                <a:spcPts val="400"/>
              </a:spcAft>
              <a:defRPr sz="1600"/>
            </a:lvl4pPr>
            <a:lvl5pPr>
              <a:lnSpc>
                <a:spcPct val="125000"/>
              </a:lnSpc>
              <a:spcAft>
                <a:spcPts val="400"/>
              </a:spcAft>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4" name="Text Placeholder 12">
            <a:extLst>
              <a:ext uri="{FF2B5EF4-FFF2-40B4-BE49-F238E27FC236}">
                <a16:creationId xmlns:a16="http://schemas.microsoft.com/office/drawing/2014/main" id="{BB6DF89B-FCA7-9BC0-6FD7-B1475B20F935}"/>
              </a:ext>
            </a:extLst>
          </p:cNvPr>
          <p:cNvSpPr>
            <a:spLocks noGrp="1"/>
          </p:cNvSpPr>
          <p:nvPr>
            <p:ph type="body" sz="quarter" idx="17"/>
          </p:nvPr>
        </p:nvSpPr>
        <p:spPr>
          <a:xfrm>
            <a:off x="2738539" y="3059999"/>
            <a:ext cx="2160000" cy="2696275"/>
          </a:xfrm>
        </p:spPr>
        <p:txBody>
          <a:bodyPr/>
          <a:lstStyle>
            <a:lvl1pPr>
              <a:lnSpc>
                <a:spcPct val="125000"/>
              </a:lnSpc>
              <a:defRPr sz="1600"/>
            </a:lvl1pPr>
            <a:lvl2pPr>
              <a:lnSpc>
                <a:spcPct val="125000"/>
              </a:lnSpc>
              <a:spcAft>
                <a:spcPts val="400"/>
              </a:spcAft>
              <a:defRPr sz="1600"/>
            </a:lvl2pPr>
            <a:lvl3pPr>
              <a:lnSpc>
                <a:spcPct val="125000"/>
              </a:lnSpc>
              <a:spcAft>
                <a:spcPts val="400"/>
              </a:spcAft>
              <a:defRPr sz="1600"/>
            </a:lvl3pPr>
            <a:lvl4pPr>
              <a:lnSpc>
                <a:spcPct val="125000"/>
              </a:lnSpc>
              <a:spcAft>
                <a:spcPts val="400"/>
              </a:spcAft>
              <a:defRPr sz="1600"/>
            </a:lvl4pPr>
            <a:lvl5pPr>
              <a:lnSpc>
                <a:spcPct val="125000"/>
              </a:lnSpc>
              <a:spcAft>
                <a:spcPts val="400"/>
              </a:spcAft>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 name="Text Placeholder 12">
            <a:extLst>
              <a:ext uri="{FF2B5EF4-FFF2-40B4-BE49-F238E27FC236}">
                <a16:creationId xmlns:a16="http://schemas.microsoft.com/office/drawing/2014/main" id="{30D15C6C-D961-200A-127B-B3641C87174E}"/>
              </a:ext>
            </a:extLst>
          </p:cNvPr>
          <p:cNvSpPr>
            <a:spLocks noGrp="1"/>
          </p:cNvSpPr>
          <p:nvPr>
            <p:ph type="body" sz="quarter" idx="18"/>
          </p:nvPr>
        </p:nvSpPr>
        <p:spPr>
          <a:xfrm>
            <a:off x="5022551" y="3059999"/>
            <a:ext cx="2160000" cy="2696275"/>
          </a:xfrm>
        </p:spPr>
        <p:txBody>
          <a:bodyPr/>
          <a:lstStyle>
            <a:lvl1pPr>
              <a:lnSpc>
                <a:spcPct val="125000"/>
              </a:lnSpc>
              <a:defRPr sz="1600"/>
            </a:lvl1pPr>
            <a:lvl2pPr>
              <a:lnSpc>
                <a:spcPct val="125000"/>
              </a:lnSpc>
              <a:spcAft>
                <a:spcPts val="400"/>
              </a:spcAft>
              <a:defRPr sz="1600"/>
            </a:lvl2pPr>
            <a:lvl3pPr>
              <a:lnSpc>
                <a:spcPct val="125000"/>
              </a:lnSpc>
              <a:spcAft>
                <a:spcPts val="400"/>
              </a:spcAft>
              <a:defRPr sz="1600"/>
            </a:lvl3pPr>
            <a:lvl4pPr>
              <a:lnSpc>
                <a:spcPct val="125000"/>
              </a:lnSpc>
              <a:spcAft>
                <a:spcPts val="400"/>
              </a:spcAft>
              <a:defRPr sz="1600"/>
            </a:lvl4pPr>
            <a:lvl5pPr>
              <a:lnSpc>
                <a:spcPct val="125000"/>
              </a:lnSpc>
              <a:spcAft>
                <a:spcPts val="400"/>
              </a:spcAft>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Picture Placeholder 6">
            <a:extLst>
              <a:ext uri="{FF2B5EF4-FFF2-40B4-BE49-F238E27FC236}">
                <a16:creationId xmlns:a16="http://schemas.microsoft.com/office/drawing/2014/main" id="{0B15B4AC-0379-E2E9-EB51-4D6ACD1F6719}"/>
              </a:ext>
            </a:extLst>
          </p:cNvPr>
          <p:cNvSpPr>
            <a:spLocks noGrp="1"/>
          </p:cNvSpPr>
          <p:nvPr>
            <p:ph type="pic" sz="quarter" idx="19"/>
          </p:nvPr>
        </p:nvSpPr>
        <p:spPr>
          <a:xfrm>
            <a:off x="9950576" y="1468800"/>
            <a:ext cx="1440000" cy="1440000"/>
          </a:xfrm>
          <a:prstGeom prst="ellipse">
            <a:avLst/>
          </a:prstGeom>
          <a:solidFill>
            <a:srgbClr val="DFE3E7"/>
          </a:solidFill>
        </p:spPr>
        <p:txBody>
          <a:bodyPr/>
          <a:lstStyle>
            <a:lvl1pPr>
              <a:lnSpc>
                <a:spcPct val="125000"/>
              </a:lnSpc>
              <a:defRPr sz="1600"/>
            </a:lvl1pPr>
          </a:lstStyle>
          <a:p>
            <a:r>
              <a:rPr lang="en-GB"/>
              <a:t>Click icon to add picture</a:t>
            </a:r>
          </a:p>
        </p:txBody>
      </p:sp>
      <p:sp>
        <p:nvSpPr>
          <p:cNvPr id="6" name="Text Placeholder 12">
            <a:extLst>
              <a:ext uri="{FF2B5EF4-FFF2-40B4-BE49-F238E27FC236}">
                <a16:creationId xmlns:a16="http://schemas.microsoft.com/office/drawing/2014/main" id="{B9E3104B-7B54-DC2A-8BC0-A58AFEB616D6}"/>
              </a:ext>
            </a:extLst>
          </p:cNvPr>
          <p:cNvSpPr>
            <a:spLocks noGrp="1"/>
          </p:cNvSpPr>
          <p:nvPr>
            <p:ph type="body" sz="quarter" idx="20"/>
          </p:nvPr>
        </p:nvSpPr>
        <p:spPr>
          <a:xfrm>
            <a:off x="7306563" y="3059999"/>
            <a:ext cx="2160000" cy="2696275"/>
          </a:xfrm>
        </p:spPr>
        <p:txBody>
          <a:bodyPr/>
          <a:lstStyle>
            <a:lvl1pPr>
              <a:lnSpc>
                <a:spcPct val="125000"/>
              </a:lnSpc>
              <a:defRPr sz="1600"/>
            </a:lvl1pPr>
            <a:lvl2pPr>
              <a:lnSpc>
                <a:spcPct val="125000"/>
              </a:lnSpc>
              <a:spcAft>
                <a:spcPts val="400"/>
              </a:spcAft>
              <a:defRPr sz="1600"/>
            </a:lvl2pPr>
            <a:lvl3pPr>
              <a:lnSpc>
                <a:spcPct val="125000"/>
              </a:lnSpc>
              <a:spcAft>
                <a:spcPts val="400"/>
              </a:spcAft>
              <a:defRPr sz="1600"/>
            </a:lvl3pPr>
            <a:lvl4pPr>
              <a:lnSpc>
                <a:spcPct val="125000"/>
              </a:lnSpc>
              <a:spcAft>
                <a:spcPts val="400"/>
              </a:spcAft>
              <a:defRPr sz="1600"/>
            </a:lvl4pPr>
            <a:lvl5pPr>
              <a:lnSpc>
                <a:spcPct val="125000"/>
              </a:lnSpc>
              <a:spcAft>
                <a:spcPts val="400"/>
              </a:spcAft>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ext Placeholder 12">
            <a:extLst>
              <a:ext uri="{FF2B5EF4-FFF2-40B4-BE49-F238E27FC236}">
                <a16:creationId xmlns:a16="http://schemas.microsoft.com/office/drawing/2014/main" id="{3971A294-FA73-7510-E356-3F2F6D196EB0}"/>
              </a:ext>
            </a:extLst>
          </p:cNvPr>
          <p:cNvSpPr>
            <a:spLocks noGrp="1"/>
          </p:cNvSpPr>
          <p:nvPr>
            <p:ph type="body" sz="quarter" idx="21"/>
          </p:nvPr>
        </p:nvSpPr>
        <p:spPr>
          <a:xfrm>
            <a:off x="9590576" y="3059999"/>
            <a:ext cx="2160000" cy="2696275"/>
          </a:xfrm>
        </p:spPr>
        <p:txBody>
          <a:bodyPr/>
          <a:lstStyle>
            <a:lvl1pPr>
              <a:lnSpc>
                <a:spcPct val="125000"/>
              </a:lnSpc>
              <a:defRPr sz="1600"/>
            </a:lvl1pPr>
            <a:lvl2pPr>
              <a:lnSpc>
                <a:spcPct val="125000"/>
              </a:lnSpc>
              <a:spcAft>
                <a:spcPts val="400"/>
              </a:spcAft>
              <a:defRPr sz="1600"/>
            </a:lvl2pPr>
            <a:lvl3pPr>
              <a:lnSpc>
                <a:spcPct val="125000"/>
              </a:lnSpc>
              <a:spcAft>
                <a:spcPts val="400"/>
              </a:spcAft>
              <a:defRPr sz="1600"/>
            </a:lvl3pPr>
            <a:lvl4pPr>
              <a:lnSpc>
                <a:spcPct val="125000"/>
              </a:lnSpc>
              <a:spcAft>
                <a:spcPts val="400"/>
              </a:spcAft>
              <a:defRPr sz="1600"/>
            </a:lvl4pPr>
            <a:lvl5pPr>
              <a:lnSpc>
                <a:spcPct val="125000"/>
              </a:lnSpc>
              <a:spcAft>
                <a:spcPts val="400"/>
              </a:spcAft>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Picture Placeholder 6">
            <a:extLst>
              <a:ext uri="{FF2B5EF4-FFF2-40B4-BE49-F238E27FC236}">
                <a16:creationId xmlns:a16="http://schemas.microsoft.com/office/drawing/2014/main" id="{40AF2061-E3EB-3663-4DE4-412DD62122B6}"/>
              </a:ext>
            </a:extLst>
          </p:cNvPr>
          <p:cNvSpPr>
            <a:spLocks noGrp="1"/>
          </p:cNvSpPr>
          <p:nvPr>
            <p:ph type="pic" sz="quarter" idx="22"/>
          </p:nvPr>
        </p:nvSpPr>
        <p:spPr>
          <a:xfrm>
            <a:off x="7666563" y="1468800"/>
            <a:ext cx="1440000" cy="1440000"/>
          </a:xfrm>
          <a:prstGeom prst="ellipse">
            <a:avLst/>
          </a:prstGeom>
          <a:solidFill>
            <a:srgbClr val="DFE3E7"/>
          </a:solidFill>
        </p:spPr>
        <p:txBody>
          <a:bodyPr/>
          <a:lstStyle>
            <a:lvl1pPr>
              <a:lnSpc>
                <a:spcPct val="125000"/>
              </a:lnSpc>
              <a:defRPr sz="1600"/>
            </a:lvl1pPr>
          </a:lstStyle>
          <a:p>
            <a:r>
              <a:rPr lang="en-GB"/>
              <a:t>Click icon to add picture</a:t>
            </a:r>
          </a:p>
        </p:txBody>
      </p:sp>
    </p:spTree>
    <p:extLst>
      <p:ext uri="{BB962C8B-B14F-4D97-AF65-F5344CB8AC3E}">
        <p14:creationId xmlns:p14="http://schemas.microsoft.com/office/powerpoint/2010/main" val="1968678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4.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image" Target="../media/image5.sv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image" Target="../media/image2.svg"/><Relationship Id="rId2" Type="http://schemas.openxmlformats.org/officeDocument/2006/relationships/slideLayout" Target="../slideLayouts/slideLayout32.xml"/><Relationship Id="rId16" Type="http://schemas.openxmlformats.org/officeDocument/2006/relationships/image" Target="../media/image1.pn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heme" Target="../theme/theme3.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A42986-2853-15C5-E252-3C3FEE38541C}"/>
              </a:ext>
            </a:extLst>
          </p:cNvPr>
          <p:cNvSpPr>
            <a:spLocks noGrp="1"/>
          </p:cNvSpPr>
          <p:nvPr>
            <p:ph type="title"/>
          </p:nvPr>
        </p:nvSpPr>
        <p:spPr>
          <a:xfrm>
            <a:off x="449263" y="358131"/>
            <a:ext cx="11291887" cy="900000"/>
          </a:xfrm>
          <a:prstGeom prst="rect">
            <a:avLst/>
          </a:prstGeom>
          <a:noFill/>
        </p:spPr>
        <p:txBody>
          <a:bodyPr vert="horz" lIns="0" tIns="0" rIns="0" bIns="0" rtlCol="0" anchor="t" anchorCtr="0">
            <a:noAutofit/>
          </a:bodyPr>
          <a:lstStyle/>
          <a:p>
            <a:r>
              <a:rPr lang="en-GB"/>
              <a:t>Click to edit Master title style</a:t>
            </a:r>
          </a:p>
        </p:txBody>
      </p:sp>
      <p:sp>
        <p:nvSpPr>
          <p:cNvPr id="3" name="Text Placeholder 2">
            <a:extLst>
              <a:ext uri="{FF2B5EF4-FFF2-40B4-BE49-F238E27FC236}">
                <a16:creationId xmlns:a16="http://schemas.microsoft.com/office/drawing/2014/main" id="{47E13EE1-7EC7-A95D-7727-39D6698712A5}"/>
              </a:ext>
            </a:extLst>
          </p:cNvPr>
          <p:cNvSpPr>
            <a:spLocks noGrp="1"/>
          </p:cNvSpPr>
          <p:nvPr>
            <p:ph type="body" idx="1"/>
          </p:nvPr>
        </p:nvSpPr>
        <p:spPr>
          <a:xfrm>
            <a:off x="460552" y="1468082"/>
            <a:ext cx="11291887" cy="4287797"/>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1961DB3-C5FB-61DA-D809-36C7A2C09A14}"/>
              </a:ext>
            </a:extLst>
          </p:cNvPr>
          <p:cNvSpPr>
            <a:spLocks noGrp="1"/>
          </p:cNvSpPr>
          <p:nvPr>
            <p:ph type="dt" sz="half" idx="2"/>
          </p:nvPr>
        </p:nvSpPr>
        <p:spPr>
          <a:xfrm>
            <a:off x="449263" y="7015275"/>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GB"/>
          </a:p>
        </p:txBody>
      </p:sp>
      <p:sp>
        <p:nvSpPr>
          <p:cNvPr id="5" name="Footer Placeholder 4">
            <a:extLst>
              <a:ext uri="{FF2B5EF4-FFF2-40B4-BE49-F238E27FC236}">
                <a16:creationId xmlns:a16="http://schemas.microsoft.com/office/drawing/2014/main" id="{3DD3BF62-4645-058D-E155-8C184774DCD4}"/>
              </a:ext>
            </a:extLst>
          </p:cNvPr>
          <p:cNvSpPr>
            <a:spLocks noGrp="1"/>
          </p:cNvSpPr>
          <p:nvPr>
            <p:ph type="ftr" sz="quarter" idx="3"/>
          </p:nvPr>
        </p:nvSpPr>
        <p:spPr>
          <a:xfrm>
            <a:off x="3497264" y="7015275"/>
            <a:ext cx="5421312" cy="450850"/>
          </a:xfrm>
          <a:prstGeom prst="rect">
            <a:avLst/>
          </a:prstGeom>
        </p:spPr>
        <p:txBody>
          <a:bodyPr vert="horz" lIns="0" tIns="0" rIns="0" bIns="0" rtlCol="0" anchor="ctr"/>
          <a:lstStyle>
            <a:lvl1pPr algn="l">
              <a:defRPr sz="1000">
                <a:solidFill>
                  <a:schemeClr val="accent1"/>
                </a:solidFill>
              </a:defRPr>
            </a:lvl1pPr>
          </a:lstStyle>
          <a:p>
            <a:endParaRPr lang="en-GB"/>
          </a:p>
        </p:txBody>
      </p:sp>
      <p:sp>
        <p:nvSpPr>
          <p:cNvPr id="6" name="Slide Number Placeholder 5">
            <a:extLst>
              <a:ext uri="{FF2B5EF4-FFF2-40B4-BE49-F238E27FC236}">
                <a16:creationId xmlns:a16="http://schemas.microsoft.com/office/drawing/2014/main" id="{634DDD9E-D97A-5A72-56B7-8877415B4577}"/>
              </a:ext>
            </a:extLst>
          </p:cNvPr>
          <p:cNvSpPr>
            <a:spLocks noGrp="1"/>
          </p:cNvSpPr>
          <p:nvPr>
            <p:ph type="sldNum" sz="quarter" idx="4"/>
          </p:nvPr>
        </p:nvSpPr>
        <p:spPr>
          <a:xfrm>
            <a:off x="9255124" y="6203948"/>
            <a:ext cx="2487611" cy="450850"/>
          </a:xfrm>
          <a:prstGeom prst="rect">
            <a:avLst/>
          </a:prstGeom>
        </p:spPr>
        <p:txBody>
          <a:bodyPr vert="horz" lIns="0" tIns="0" rIns="0" bIns="0" rtlCol="0" anchor="b" anchorCtr="0"/>
          <a:lstStyle>
            <a:lvl1pPr algn="r">
              <a:defRPr sz="1000">
                <a:solidFill>
                  <a:schemeClr val="accent1"/>
                </a:solidFill>
              </a:defRPr>
            </a:lvl1pPr>
          </a:lstStyle>
          <a:p>
            <a:fld id="{B3E60FE0-F6B6-4CC0-BEDD-BF876E3C1A60}" type="slidenum">
              <a:rPr lang="en-GB" smtClean="0"/>
              <a:pPr/>
              <a:t>‹#›</a:t>
            </a:fld>
            <a:endParaRPr lang="en-GB"/>
          </a:p>
        </p:txBody>
      </p:sp>
      <p:cxnSp>
        <p:nvCxnSpPr>
          <p:cNvPr id="8" name="Straight Connector 7">
            <a:extLst>
              <a:ext uri="{FF2B5EF4-FFF2-40B4-BE49-F238E27FC236}">
                <a16:creationId xmlns:a16="http://schemas.microsoft.com/office/drawing/2014/main" id="{CD567C54-DBDF-A22A-324F-CEDC3F66F6F6}"/>
              </a:ext>
            </a:extLst>
          </p:cNvPr>
          <p:cNvCxnSpPr>
            <a:cxnSpLocks/>
          </p:cNvCxnSpPr>
          <p:nvPr/>
        </p:nvCxnSpPr>
        <p:spPr>
          <a:xfrm>
            <a:off x="449263" y="5983291"/>
            <a:ext cx="11291887"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pic>
        <p:nvPicPr>
          <p:cNvPr id="15" name="Graphic 14">
            <a:extLst>
              <a:ext uri="{FF2B5EF4-FFF2-40B4-BE49-F238E27FC236}">
                <a16:creationId xmlns:a16="http://schemas.microsoft.com/office/drawing/2014/main" id="{37B7549B-B0E0-3F4F-4587-FCEDD79DB1D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60552" y="6210698"/>
            <a:ext cx="2414019" cy="450000"/>
          </a:xfrm>
          <a:prstGeom prst="rect">
            <a:avLst/>
          </a:prstGeom>
        </p:spPr>
      </p:pic>
    </p:spTree>
    <p:extLst>
      <p:ext uri="{BB962C8B-B14F-4D97-AF65-F5344CB8AC3E}">
        <p14:creationId xmlns:p14="http://schemas.microsoft.com/office/powerpoint/2010/main" val="2380304522"/>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Lst>
  <p:hf hdr="0" dt="0"/>
  <p:txStyles>
    <p:titleStyle>
      <a:lvl1pPr algn="l" defTabSz="914400" rtl="0" eaLnBrk="1" latinLnBrk="0" hangingPunct="1">
        <a:lnSpc>
          <a:spcPct val="100000"/>
        </a:lnSpc>
        <a:spcBef>
          <a:spcPct val="0"/>
        </a:spcBef>
        <a:buNone/>
        <a:defRPr sz="3000" kern="1200">
          <a:solidFill>
            <a:schemeClr val="accent1"/>
          </a:solidFill>
          <a:latin typeface="+mj-lt"/>
          <a:ea typeface="+mj-ea"/>
          <a:cs typeface="+mj-cs"/>
        </a:defRPr>
      </a:lvl1pPr>
    </p:titleStyle>
    <p:bodyStyle>
      <a:lvl1pPr marL="0" indent="0" algn="l" defTabSz="914400" rtl="0" eaLnBrk="1" latinLnBrk="0" hangingPunct="1">
        <a:lnSpc>
          <a:spcPts val="3000"/>
        </a:lnSpc>
        <a:spcBef>
          <a:spcPts val="0"/>
        </a:spcBef>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ts val="3000"/>
        </a:lnSpc>
        <a:spcBef>
          <a:spcPts val="0"/>
        </a:spcBef>
        <a:spcAft>
          <a:spcPts val="600"/>
        </a:spcAft>
        <a:buFont typeface="Arial" panose="020B0604020202020204" pitchFamily="34" charset="0"/>
        <a:buNone/>
        <a:defRPr sz="2000" kern="1200">
          <a:solidFill>
            <a:schemeClr val="tx1"/>
          </a:solidFill>
          <a:latin typeface="+mn-lt"/>
          <a:ea typeface="+mn-ea"/>
          <a:cs typeface="+mn-cs"/>
        </a:defRPr>
      </a:lvl2pPr>
      <a:lvl3pPr marL="230400" indent="-228600" algn="l" defTabSz="914400" rtl="0" eaLnBrk="1" latinLnBrk="0" hangingPunct="1">
        <a:lnSpc>
          <a:spcPts val="3000"/>
        </a:lnSpc>
        <a:spcBef>
          <a:spcPts val="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3pPr>
      <a:lvl4pPr marL="460800" indent="-228600" algn="l" defTabSz="914400" rtl="0" eaLnBrk="1" latinLnBrk="0" hangingPunct="1">
        <a:lnSpc>
          <a:spcPts val="3000"/>
        </a:lnSpc>
        <a:spcBef>
          <a:spcPts val="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4pPr>
      <a:lvl5pPr marL="691200" indent="-228600" algn="l" defTabSz="914400" rtl="0" eaLnBrk="1" latinLnBrk="0" hangingPunct="1">
        <a:lnSpc>
          <a:spcPts val="3000"/>
        </a:lnSpc>
        <a:spcBef>
          <a:spcPts val="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5pPr>
      <a:lvl6pPr marL="0" indent="0" algn="l" defTabSz="914400" rtl="0" eaLnBrk="1" latinLnBrk="0" hangingPunct="1">
        <a:lnSpc>
          <a:spcPts val="3000"/>
        </a:lnSpc>
        <a:spcBef>
          <a:spcPts val="0"/>
        </a:spcBef>
        <a:buFont typeface="Arial" panose="020B0604020202020204" pitchFamily="34" charset="0"/>
        <a:buNone/>
        <a:defRPr sz="1600" b="1" kern="1200">
          <a:solidFill>
            <a:schemeClr val="accent1"/>
          </a:solidFill>
          <a:latin typeface="+mn-lt"/>
          <a:ea typeface="+mn-ea"/>
          <a:cs typeface="+mn-cs"/>
        </a:defRPr>
      </a:lvl6pPr>
      <a:lvl7pPr marL="0" indent="0" algn="l" defTabSz="914400" rtl="0" eaLnBrk="1" latinLnBrk="0" hangingPunct="1">
        <a:lnSpc>
          <a:spcPts val="3000"/>
        </a:lnSpc>
        <a:spcBef>
          <a:spcPts val="0"/>
        </a:spcBef>
        <a:buFont typeface="Arial" panose="020B0604020202020204" pitchFamily="34" charset="0"/>
        <a:buNone/>
        <a:defRPr sz="1600" kern="1200">
          <a:solidFill>
            <a:schemeClr val="tx1"/>
          </a:solidFill>
          <a:latin typeface="+mn-lt"/>
          <a:ea typeface="+mn-ea"/>
          <a:cs typeface="+mn-cs"/>
        </a:defRPr>
      </a:lvl7pPr>
      <a:lvl8pPr marL="230400" indent="-228600" algn="l" defTabSz="914400" rtl="0" eaLnBrk="1" latinLnBrk="0" hangingPunct="1">
        <a:lnSpc>
          <a:spcPts val="3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8pPr>
      <a:lvl9pPr marL="460800" indent="-228600" algn="l" defTabSz="914400" rtl="0" eaLnBrk="1" latinLnBrk="0" hangingPunct="1">
        <a:lnSpc>
          <a:spcPts val="3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3" pos="283">
          <p15:clr>
            <a:srgbClr val="F26B43"/>
          </p15:clr>
        </p15:guide>
        <p15:guide id="4" pos="1849">
          <p15:clr>
            <a:srgbClr val="F26B43"/>
          </p15:clr>
        </p15:guide>
        <p15:guide id="5" pos="2132">
          <p15:clr>
            <a:srgbClr val="F26B43"/>
          </p15:clr>
        </p15:guide>
        <p15:guide id="6" pos="3698">
          <p15:clr>
            <a:srgbClr val="F26B43"/>
          </p15:clr>
        </p15:guide>
        <p15:guide id="7" pos="3981">
          <p15:clr>
            <a:srgbClr val="F26B43"/>
          </p15:clr>
        </p15:guide>
        <p15:guide id="8" pos="5547">
          <p15:clr>
            <a:srgbClr val="F26B43"/>
          </p15:clr>
        </p15:guide>
        <p15:guide id="9" pos="5830">
          <p15:clr>
            <a:srgbClr val="F26B43"/>
          </p15:clr>
        </p15:guide>
        <p15:guide id="10" pos="7396">
          <p15:clr>
            <a:srgbClr val="F26B43"/>
          </p15:clr>
        </p15:guide>
        <p15:guide id="11" orient="horz">
          <p15:clr>
            <a:srgbClr val="F26B43"/>
          </p15:clr>
        </p15:guide>
        <p15:guide id="12" orient="horz" pos="3626">
          <p15:clr>
            <a:srgbClr val="F26B43"/>
          </p15:clr>
        </p15:guide>
        <p15:guide id="13" orient="horz" pos="283">
          <p15:clr>
            <a:srgbClr val="F26B43"/>
          </p15:clr>
        </p15:guide>
        <p15:guide id="14" orient="horz" pos="4167">
          <p15:clr>
            <a:srgbClr val="F26B43"/>
          </p15:clr>
        </p15:guide>
        <p15:guide id="15" orient="horz" pos="804">
          <p15:clr>
            <a:srgbClr val="F26B43"/>
          </p15:clr>
        </p15:guide>
        <p15:guide id="17" orient="horz" pos="1131">
          <p15:clr>
            <a:srgbClr val="F26B43"/>
          </p15:clr>
        </p15:guide>
        <p15:guide id="18" orient="horz" pos="91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A42986-2853-15C5-E252-3C3FEE38541C}"/>
              </a:ext>
            </a:extLst>
          </p:cNvPr>
          <p:cNvSpPr>
            <a:spLocks noGrp="1"/>
          </p:cNvSpPr>
          <p:nvPr>
            <p:ph type="title"/>
          </p:nvPr>
        </p:nvSpPr>
        <p:spPr>
          <a:xfrm>
            <a:off x="449263" y="900000"/>
            <a:ext cx="11291887" cy="900000"/>
          </a:xfrm>
          <a:prstGeom prst="rect">
            <a:avLst/>
          </a:prstGeom>
          <a:noFill/>
        </p:spPr>
        <p:txBody>
          <a:bodyPr vert="horz" lIns="0" tIns="0" rIns="0" bIns="0" rtlCol="0" anchor="ctr">
            <a:noAutofit/>
          </a:bodyPr>
          <a:lstStyle/>
          <a:p>
            <a:r>
              <a:rPr lang="en-GB"/>
              <a:t>Click to edit Master title style</a:t>
            </a:r>
          </a:p>
        </p:txBody>
      </p:sp>
      <p:sp>
        <p:nvSpPr>
          <p:cNvPr id="3" name="Text Placeholder 2">
            <a:extLst>
              <a:ext uri="{FF2B5EF4-FFF2-40B4-BE49-F238E27FC236}">
                <a16:creationId xmlns:a16="http://schemas.microsoft.com/office/drawing/2014/main" id="{47E13EE1-7EC7-A95D-7727-39D6698712A5}"/>
              </a:ext>
            </a:extLst>
          </p:cNvPr>
          <p:cNvSpPr>
            <a:spLocks noGrp="1"/>
          </p:cNvSpPr>
          <p:nvPr>
            <p:ph type="body" idx="1"/>
          </p:nvPr>
        </p:nvSpPr>
        <p:spPr>
          <a:xfrm>
            <a:off x="460553" y="1795463"/>
            <a:ext cx="11280598" cy="4160833"/>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1961DB3-C5FB-61DA-D809-36C7A2C09A14}"/>
              </a:ext>
            </a:extLst>
          </p:cNvPr>
          <p:cNvSpPr>
            <a:spLocks noGrp="1"/>
          </p:cNvSpPr>
          <p:nvPr>
            <p:ph type="dt" sz="half" idx="2"/>
          </p:nvPr>
        </p:nvSpPr>
        <p:spPr>
          <a:xfrm>
            <a:off x="449263" y="7015275"/>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GB"/>
          </a:p>
        </p:txBody>
      </p:sp>
      <p:sp>
        <p:nvSpPr>
          <p:cNvPr id="5" name="Footer Placeholder 4">
            <a:extLst>
              <a:ext uri="{FF2B5EF4-FFF2-40B4-BE49-F238E27FC236}">
                <a16:creationId xmlns:a16="http://schemas.microsoft.com/office/drawing/2014/main" id="{3DD3BF62-4645-058D-E155-8C184774DCD4}"/>
              </a:ext>
            </a:extLst>
          </p:cNvPr>
          <p:cNvSpPr>
            <a:spLocks noGrp="1"/>
          </p:cNvSpPr>
          <p:nvPr>
            <p:ph type="ftr" sz="quarter" idx="3"/>
          </p:nvPr>
        </p:nvSpPr>
        <p:spPr>
          <a:xfrm>
            <a:off x="449264" y="6407150"/>
            <a:ext cx="5421312" cy="450850"/>
          </a:xfrm>
          <a:prstGeom prst="rect">
            <a:avLst/>
          </a:prstGeom>
        </p:spPr>
        <p:txBody>
          <a:bodyPr vert="horz" lIns="0" tIns="0" rIns="0" bIns="0" rtlCol="0" anchor="ctr"/>
          <a:lstStyle>
            <a:lvl1pPr algn="l">
              <a:defRPr sz="1000">
                <a:solidFill>
                  <a:schemeClr val="accent1"/>
                </a:solidFill>
              </a:defRPr>
            </a:lvl1pPr>
          </a:lstStyle>
          <a:p>
            <a:endParaRPr lang="en-GB"/>
          </a:p>
        </p:txBody>
      </p:sp>
      <p:sp>
        <p:nvSpPr>
          <p:cNvPr id="6" name="Slide Number Placeholder 5">
            <a:extLst>
              <a:ext uri="{FF2B5EF4-FFF2-40B4-BE49-F238E27FC236}">
                <a16:creationId xmlns:a16="http://schemas.microsoft.com/office/drawing/2014/main" id="{634DDD9E-D97A-5A72-56B7-8877415B4577}"/>
              </a:ext>
            </a:extLst>
          </p:cNvPr>
          <p:cNvSpPr>
            <a:spLocks noGrp="1"/>
          </p:cNvSpPr>
          <p:nvPr>
            <p:ph type="sldNum" sz="quarter" idx="4"/>
          </p:nvPr>
        </p:nvSpPr>
        <p:spPr>
          <a:xfrm>
            <a:off x="9255124" y="6407150"/>
            <a:ext cx="2487611" cy="450850"/>
          </a:xfrm>
          <a:prstGeom prst="rect">
            <a:avLst/>
          </a:prstGeom>
        </p:spPr>
        <p:txBody>
          <a:bodyPr vert="horz" lIns="0" tIns="0" rIns="0" bIns="0" rtlCol="0" anchor="ctr"/>
          <a:lstStyle>
            <a:lvl1pPr algn="r">
              <a:defRPr sz="1000">
                <a:solidFill>
                  <a:schemeClr val="accent2"/>
                </a:solidFill>
              </a:defRPr>
            </a:lvl1pPr>
          </a:lstStyle>
          <a:p>
            <a:fld id="{B3E60FE0-F6B6-4CC0-BEDD-BF876E3C1A60}" type="slidenum">
              <a:rPr lang="en-GB" smtClean="0"/>
              <a:pPr/>
              <a:t>‹#›</a:t>
            </a:fld>
            <a:endParaRPr lang="en-GB"/>
          </a:p>
        </p:txBody>
      </p:sp>
      <p:sp>
        <p:nvSpPr>
          <p:cNvPr id="7" name="Rectangle 6">
            <a:extLst>
              <a:ext uri="{FF2B5EF4-FFF2-40B4-BE49-F238E27FC236}">
                <a16:creationId xmlns:a16="http://schemas.microsoft.com/office/drawing/2014/main" id="{65639B10-D4A8-DCCA-817B-F5AF04ACB4E2}"/>
              </a:ext>
            </a:extLst>
          </p:cNvPr>
          <p:cNvSpPr>
            <a:spLocks noGrp="1" noRot="1" noMove="1" noResize="1" noEditPoints="1" noAdjustHandles="1" noChangeArrowheads="1" noChangeShapeType="1"/>
          </p:cNvSpPr>
          <p:nvPr/>
        </p:nvSpPr>
        <p:spPr>
          <a:xfrm>
            <a:off x="0" y="0"/>
            <a:ext cx="12192000" cy="900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a:extLst>
              <a:ext uri="{FF2B5EF4-FFF2-40B4-BE49-F238E27FC236}">
                <a16:creationId xmlns:a16="http://schemas.microsoft.com/office/drawing/2014/main" id="{9EFD69E0-9F33-A93F-5A71-0DBE66316898}"/>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50000" y="238619"/>
            <a:ext cx="2414019" cy="450000"/>
          </a:xfrm>
          <a:prstGeom prst="rect">
            <a:avLst/>
          </a:prstGeom>
        </p:spPr>
      </p:pic>
      <p:cxnSp>
        <p:nvCxnSpPr>
          <p:cNvPr id="18" name="Straight Connector 17">
            <a:extLst>
              <a:ext uri="{FF2B5EF4-FFF2-40B4-BE49-F238E27FC236}">
                <a16:creationId xmlns:a16="http://schemas.microsoft.com/office/drawing/2014/main" id="{2AAAFAE2-E252-BEA9-8421-0F5DA79173FC}"/>
              </a:ext>
            </a:extLst>
          </p:cNvPr>
          <p:cNvCxnSpPr/>
          <p:nvPr/>
        </p:nvCxnSpPr>
        <p:spPr>
          <a:xfrm>
            <a:off x="0" y="6407150"/>
            <a:ext cx="12192000" cy="0"/>
          </a:xfrm>
          <a:prstGeom prst="line">
            <a:avLst/>
          </a:prstGeom>
          <a:ln w="254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0277136"/>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70" r:id="rId16"/>
  </p:sldLayoutIdLst>
  <p:hf hdr="0" dt="0"/>
  <p:txStyles>
    <p:titleStyle>
      <a:lvl1pPr algn="l" defTabSz="914400" rtl="0" eaLnBrk="1" latinLnBrk="0" hangingPunct="1">
        <a:lnSpc>
          <a:spcPct val="100000"/>
        </a:lnSpc>
        <a:spcBef>
          <a:spcPct val="0"/>
        </a:spcBef>
        <a:buNone/>
        <a:defRPr sz="3000" kern="1200">
          <a:solidFill>
            <a:schemeClr val="accent1"/>
          </a:solidFill>
          <a:latin typeface="+mj-lt"/>
          <a:ea typeface="+mj-ea"/>
          <a:cs typeface="+mj-cs"/>
        </a:defRPr>
      </a:lvl1pPr>
    </p:titleStyle>
    <p:bodyStyle>
      <a:lvl1pPr marL="0" indent="0" algn="l" defTabSz="914400" rtl="0" eaLnBrk="1" latinLnBrk="0" hangingPunct="1">
        <a:lnSpc>
          <a:spcPts val="3000"/>
        </a:lnSpc>
        <a:spcBef>
          <a:spcPts val="0"/>
        </a:spcBef>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ts val="3000"/>
        </a:lnSpc>
        <a:spcBef>
          <a:spcPts val="0"/>
        </a:spcBef>
        <a:spcAft>
          <a:spcPts val="600"/>
        </a:spcAft>
        <a:buFont typeface="Arial" panose="020B0604020202020204" pitchFamily="34" charset="0"/>
        <a:buNone/>
        <a:defRPr sz="2000" kern="1200">
          <a:solidFill>
            <a:schemeClr val="tx1"/>
          </a:solidFill>
          <a:latin typeface="+mn-lt"/>
          <a:ea typeface="+mn-ea"/>
          <a:cs typeface="+mn-cs"/>
        </a:defRPr>
      </a:lvl2pPr>
      <a:lvl3pPr marL="230400" indent="-228600" algn="l" defTabSz="914400" rtl="0" eaLnBrk="1" latinLnBrk="0" hangingPunct="1">
        <a:lnSpc>
          <a:spcPts val="3000"/>
        </a:lnSpc>
        <a:spcBef>
          <a:spcPts val="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3pPr>
      <a:lvl4pPr marL="460800" indent="-228600" algn="l" defTabSz="914400" rtl="0" eaLnBrk="1" latinLnBrk="0" hangingPunct="1">
        <a:lnSpc>
          <a:spcPts val="3000"/>
        </a:lnSpc>
        <a:spcBef>
          <a:spcPts val="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4pPr>
      <a:lvl5pPr marL="691200" indent="-228600" algn="l" defTabSz="914400" rtl="0" eaLnBrk="1" latinLnBrk="0" hangingPunct="1">
        <a:lnSpc>
          <a:spcPts val="3000"/>
        </a:lnSpc>
        <a:spcBef>
          <a:spcPts val="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5pPr>
      <a:lvl6pPr marL="0" indent="0" algn="l" defTabSz="914400" rtl="0" eaLnBrk="1" latinLnBrk="0" hangingPunct="1">
        <a:lnSpc>
          <a:spcPct val="125000"/>
        </a:lnSpc>
        <a:spcBef>
          <a:spcPts val="0"/>
        </a:spcBef>
        <a:buFont typeface="Arial" panose="020B0604020202020204" pitchFamily="34" charset="0"/>
        <a:buNone/>
        <a:defRPr sz="1600" b="1" kern="1200">
          <a:solidFill>
            <a:schemeClr val="accent1"/>
          </a:solidFill>
          <a:latin typeface="+mn-lt"/>
          <a:ea typeface="+mn-ea"/>
          <a:cs typeface="+mn-cs"/>
        </a:defRPr>
      </a:lvl6pPr>
      <a:lvl7pPr marL="0" indent="0" algn="l" defTabSz="914400" rtl="0" eaLnBrk="1" latinLnBrk="0" hangingPunct="1">
        <a:lnSpc>
          <a:spcPct val="125000"/>
        </a:lnSpc>
        <a:spcBef>
          <a:spcPts val="0"/>
        </a:spcBef>
        <a:spcAft>
          <a:spcPts val="400"/>
        </a:spcAft>
        <a:buFont typeface="Arial" panose="020B0604020202020204" pitchFamily="34" charset="0"/>
        <a:buNone/>
        <a:defRPr sz="1600" kern="1200">
          <a:solidFill>
            <a:schemeClr val="tx1"/>
          </a:solidFill>
          <a:latin typeface="+mn-lt"/>
          <a:ea typeface="+mn-ea"/>
          <a:cs typeface="+mn-cs"/>
        </a:defRPr>
      </a:lvl7pPr>
      <a:lvl8pPr marL="230400" indent="-228600" algn="l" defTabSz="914400" rtl="0" eaLnBrk="1" latinLnBrk="0" hangingPunct="1">
        <a:lnSpc>
          <a:spcPct val="125000"/>
        </a:lnSpc>
        <a:spcBef>
          <a:spcPts val="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8pPr>
      <a:lvl9pPr marL="460800" indent="-228600" algn="l" defTabSz="914400" rtl="0" eaLnBrk="1" latinLnBrk="0" hangingPunct="1">
        <a:lnSpc>
          <a:spcPct val="125000"/>
        </a:lnSpc>
        <a:spcBef>
          <a:spcPts val="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3" pos="283">
          <p15:clr>
            <a:srgbClr val="F26B43"/>
          </p15:clr>
        </p15:guide>
        <p15:guide id="4" pos="1849">
          <p15:clr>
            <a:srgbClr val="F26B43"/>
          </p15:clr>
        </p15:guide>
        <p15:guide id="5" pos="2132">
          <p15:clr>
            <a:srgbClr val="F26B43"/>
          </p15:clr>
        </p15:guide>
        <p15:guide id="6" pos="3698">
          <p15:clr>
            <a:srgbClr val="F26B43"/>
          </p15:clr>
        </p15:guide>
        <p15:guide id="7" pos="3981">
          <p15:clr>
            <a:srgbClr val="F26B43"/>
          </p15:clr>
        </p15:guide>
        <p15:guide id="8" pos="5547">
          <p15:clr>
            <a:srgbClr val="F26B43"/>
          </p15:clr>
        </p15:guide>
        <p15:guide id="9" pos="5830">
          <p15:clr>
            <a:srgbClr val="F26B43"/>
          </p15:clr>
        </p15:guide>
        <p15:guide id="10" pos="7396">
          <p15:clr>
            <a:srgbClr val="F26B43"/>
          </p15:clr>
        </p15:guide>
        <p15:guide id="11" orient="horz">
          <p15:clr>
            <a:srgbClr val="F26B43"/>
          </p15:clr>
        </p15:guide>
        <p15:guide id="12" orient="horz" pos="4320">
          <p15:clr>
            <a:srgbClr val="F26B43"/>
          </p15:clr>
        </p15:guide>
        <p15:guide id="13" orient="horz" pos="283">
          <p15:clr>
            <a:srgbClr val="F26B43"/>
          </p15:clr>
        </p15:guide>
        <p15:guide id="14" orient="horz" pos="4036">
          <p15:clr>
            <a:srgbClr val="F26B43"/>
          </p15:clr>
        </p15:guide>
        <p15:guide id="15" orient="horz" pos="569">
          <p15:clr>
            <a:srgbClr val="F26B43"/>
          </p15:clr>
        </p15:guide>
        <p15:guide id="17" orient="horz" pos="1131">
          <p15:clr>
            <a:srgbClr val="F26B43"/>
          </p15:clr>
        </p15:guide>
        <p15:guide id="18" orient="horz" pos="9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A42986-2853-15C5-E252-3C3FEE38541C}"/>
              </a:ext>
            </a:extLst>
          </p:cNvPr>
          <p:cNvSpPr>
            <a:spLocks noGrp="1"/>
          </p:cNvSpPr>
          <p:nvPr>
            <p:ph type="title"/>
          </p:nvPr>
        </p:nvSpPr>
        <p:spPr>
          <a:xfrm>
            <a:off x="449263" y="358131"/>
            <a:ext cx="11291887" cy="900000"/>
          </a:xfrm>
          <a:prstGeom prst="rect">
            <a:avLst/>
          </a:prstGeom>
          <a:noFill/>
        </p:spPr>
        <p:txBody>
          <a:bodyPr vert="horz" lIns="0" tIns="0" rIns="0" bIns="0" rtlCol="0" anchor="t" anchorCtr="0">
            <a:noAutofit/>
          </a:bodyPr>
          <a:lstStyle/>
          <a:p>
            <a:r>
              <a:rPr lang="en-GB"/>
              <a:t>Click to edit Master title style</a:t>
            </a:r>
          </a:p>
        </p:txBody>
      </p:sp>
      <p:sp>
        <p:nvSpPr>
          <p:cNvPr id="3" name="Text Placeholder 2">
            <a:extLst>
              <a:ext uri="{FF2B5EF4-FFF2-40B4-BE49-F238E27FC236}">
                <a16:creationId xmlns:a16="http://schemas.microsoft.com/office/drawing/2014/main" id="{47E13EE1-7EC7-A95D-7727-39D6698712A5}"/>
              </a:ext>
            </a:extLst>
          </p:cNvPr>
          <p:cNvSpPr>
            <a:spLocks noGrp="1"/>
          </p:cNvSpPr>
          <p:nvPr>
            <p:ph type="body" idx="1"/>
          </p:nvPr>
        </p:nvSpPr>
        <p:spPr>
          <a:xfrm>
            <a:off x="460552" y="1468082"/>
            <a:ext cx="11291887" cy="4287797"/>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1961DB3-C5FB-61DA-D809-36C7A2C09A14}"/>
              </a:ext>
            </a:extLst>
          </p:cNvPr>
          <p:cNvSpPr>
            <a:spLocks noGrp="1"/>
          </p:cNvSpPr>
          <p:nvPr>
            <p:ph type="dt" sz="half" idx="2"/>
          </p:nvPr>
        </p:nvSpPr>
        <p:spPr>
          <a:xfrm>
            <a:off x="449263" y="7015275"/>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GB"/>
          </a:p>
        </p:txBody>
      </p:sp>
      <p:sp>
        <p:nvSpPr>
          <p:cNvPr id="5" name="Footer Placeholder 4">
            <a:extLst>
              <a:ext uri="{FF2B5EF4-FFF2-40B4-BE49-F238E27FC236}">
                <a16:creationId xmlns:a16="http://schemas.microsoft.com/office/drawing/2014/main" id="{3DD3BF62-4645-058D-E155-8C184774DCD4}"/>
              </a:ext>
            </a:extLst>
          </p:cNvPr>
          <p:cNvSpPr>
            <a:spLocks noGrp="1"/>
          </p:cNvSpPr>
          <p:nvPr>
            <p:ph type="ftr" sz="quarter" idx="3"/>
          </p:nvPr>
        </p:nvSpPr>
        <p:spPr>
          <a:xfrm>
            <a:off x="3497264" y="7015275"/>
            <a:ext cx="5421312" cy="450850"/>
          </a:xfrm>
          <a:prstGeom prst="rect">
            <a:avLst/>
          </a:prstGeom>
        </p:spPr>
        <p:txBody>
          <a:bodyPr vert="horz" lIns="0" tIns="0" rIns="0" bIns="0" rtlCol="0" anchor="ctr"/>
          <a:lstStyle>
            <a:lvl1pPr algn="l">
              <a:defRPr sz="1000">
                <a:solidFill>
                  <a:schemeClr val="accent1"/>
                </a:solidFill>
              </a:defRPr>
            </a:lvl1pPr>
          </a:lstStyle>
          <a:p>
            <a:endParaRPr lang="en-GB"/>
          </a:p>
        </p:txBody>
      </p:sp>
      <p:sp>
        <p:nvSpPr>
          <p:cNvPr id="6" name="Slide Number Placeholder 5">
            <a:extLst>
              <a:ext uri="{FF2B5EF4-FFF2-40B4-BE49-F238E27FC236}">
                <a16:creationId xmlns:a16="http://schemas.microsoft.com/office/drawing/2014/main" id="{634DDD9E-D97A-5A72-56B7-8877415B4577}"/>
              </a:ext>
            </a:extLst>
          </p:cNvPr>
          <p:cNvSpPr>
            <a:spLocks noGrp="1"/>
          </p:cNvSpPr>
          <p:nvPr>
            <p:ph type="sldNum" sz="quarter" idx="4"/>
          </p:nvPr>
        </p:nvSpPr>
        <p:spPr>
          <a:xfrm>
            <a:off x="9255124" y="6203948"/>
            <a:ext cx="2487611" cy="450850"/>
          </a:xfrm>
          <a:prstGeom prst="rect">
            <a:avLst/>
          </a:prstGeom>
        </p:spPr>
        <p:txBody>
          <a:bodyPr vert="horz" lIns="0" tIns="0" rIns="0" bIns="0" rtlCol="0" anchor="b" anchorCtr="0"/>
          <a:lstStyle>
            <a:lvl1pPr algn="r">
              <a:defRPr sz="1000">
                <a:solidFill>
                  <a:schemeClr val="accent1"/>
                </a:solidFill>
              </a:defRPr>
            </a:lvl1pPr>
          </a:lstStyle>
          <a:p>
            <a:fld id="{B3E60FE0-F6B6-4CC0-BEDD-BF876E3C1A60}" type="slidenum">
              <a:rPr lang="en-GB" smtClean="0"/>
              <a:pPr/>
              <a:t>‹#›</a:t>
            </a:fld>
            <a:endParaRPr lang="en-GB"/>
          </a:p>
        </p:txBody>
      </p:sp>
      <p:cxnSp>
        <p:nvCxnSpPr>
          <p:cNvPr id="8" name="Straight Connector 7">
            <a:extLst>
              <a:ext uri="{FF2B5EF4-FFF2-40B4-BE49-F238E27FC236}">
                <a16:creationId xmlns:a16="http://schemas.microsoft.com/office/drawing/2014/main" id="{CD567C54-DBDF-A22A-324F-CEDC3F66F6F6}"/>
              </a:ext>
            </a:extLst>
          </p:cNvPr>
          <p:cNvCxnSpPr>
            <a:cxnSpLocks/>
          </p:cNvCxnSpPr>
          <p:nvPr/>
        </p:nvCxnSpPr>
        <p:spPr>
          <a:xfrm>
            <a:off x="449263" y="5983291"/>
            <a:ext cx="11291887"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pic>
        <p:nvPicPr>
          <p:cNvPr id="15" name="Graphic 14">
            <a:extLst>
              <a:ext uri="{FF2B5EF4-FFF2-40B4-BE49-F238E27FC236}">
                <a16:creationId xmlns:a16="http://schemas.microsoft.com/office/drawing/2014/main" id="{37B7549B-B0E0-3F4F-4587-FCEDD79DB1D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60552" y="6210698"/>
            <a:ext cx="2414019" cy="450000"/>
          </a:xfrm>
          <a:prstGeom prst="rect">
            <a:avLst/>
          </a:prstGeom>
        </p:spPr>
      </p:pic>
    </p:spTree>
    <p:extLst>
      <p:ext uri="{BB962C8B-B14F-4D97-AF65-F5344CB8AC3E}">
        <p14:creationId xmlns:p14="http://schemas.microsoft.com/office/powerpoint/2010/main" val="1172065737"/>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Lst>
  <p:hf hdr="0" dt="0"/>
  <p:txStyles>
    <p:titleStyle>
      <a:lvl1pPr algn="l" defTabSz="914400" rtl="0" eaLnBrk="1" latinLnBrk="0" hangingPunct="1">
        <a:lnSpc>
          <a:spcPct val="100000"/>
        </a:lnSpc>
        <a:spcBef>
          <a:spcPct val="0"/>
        </a:spcBef>
        <a:buNone/>
        <a:defRPr sz="3000" kern="1200">
          <a:solidFill>
            <a:schemeClr val="accent1"/>
          </a:solidFill>
          <a:latin typeface="+mj-lt"/>
          <a:ea typeface="+mj-ea"/>
          <a:cs typeface="+mj-cs"/>
        </a:defRPr>
      </a:lvl1pPr>
    </p:titleStyle>
    <p:bodyStyle>
      <a:lvl1pPr marL="0" indent="0" algn="l" defTabSz="914400" rtl="0" eaLnBrk="1" latinLnBrk="0" hangingPunct="1">
        <a:lnSpc>
          <a:spcPts val="3000"/>
        </a:lnSpc>
        <a:spcBef>
          <a:spcPts val="0"/>
        </a:spcBef>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ts val="3000"/>
        </a:lnSpc>
        <a:spcBef>
          <a:spcPts val="0"/>
        </a:spcBef>
        <a:spcAft>
          <a:spcPts val="600"/>
        </a:spcAft>
        <a:buFont typeface="Arial" panose="020B0604020202020204" pitchFamily="34" charset="0"/>
        <a:buNone/>
        <a:defRPr sz="2000" kern="1200">
          <a:solidFill>
            <a:schemeClr val="tx1"/>
          </a:solidFill>
          <a:latin typeface="+mn-lt"/>
          <a:ea typeface="+mn-ea"/>
          <a:cs typeface="+mn-cs"/>
        </a:defRPr>
      </a:lvl2pPr>
      <a:lvl3pPr marL="230400" indent="-228600" algn="l" defTabSz="914400" rtl="0" eaLnBrk="1" latinLnBrk="0" hangingPunct="1">
        <a:lnSpc>
          <a:spcPts val="3000"/>
        </a:lnSpc>
        <a:spcBef>
          <a:spcPts val="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3pPr>
      <a:lvl4pPr marL="460800" indent="-228600" algn="l" defTabSz="914400" rtl="0" eaLnBrk="1" latinLnBrk="0" hangingPunct="1">
        <a:lnSpc>
          <a:spcPts val="3000"/>
        </a:lnSpc>
        <a:spcBef>
          <a:spcPts val="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4pPr>
      <a:lvl5pPr marL="691200" indent="-228600" algn="l" defTabSz="914400" rtl="0" eaLnBrk="1" latinLnBrk="0" hangingPunct="1">
        <a:lnSpc>
          <a:spcPts val="3000"/>
        </a:lnSpc>
        <a:spcBef>
          <a:spcPts val="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5pPr>
      <a:lvl6pPr marL="0" indent="0" algn="l" defTabSz="914400" rtl="0" eaLnBrk="1" latinLnBrk="0" hangingPunct="1">
        <a:lnSpc>
          <a:spcPts val="3000"/>
        </a:lnSpc>
        <a:spcBef>
          <a:spcPts val="0"/>
        </a:spcBef>
        <a:buFont typeface="Arial" panose="020B0604020202020204" pitchFamily="34" charset="0"/>
        <a:buNone/>
        <a:defRPr sz="1600" b="1" kern="1200">
          <a:solidFill>
            <a:schemeClr val="accent1"/>
          </a:solidFill>
          <a:latin typeface="+mn-lt"/>
          <a:ea typeface="+mn-ea"/>
          <a:cs typeface="+mn-cs"/>
        </a:defRPr>
      </a:lvl6pPr>
      <a:lvl7pPr marL="0" indent="0" algn="l" defTabSz="914400" rtl="0" eaLnBrk="1" latinLnBrk="0" hangingPunct="1">
        <a:lnSpc>
          <a:spcPts val="3000"/>
        </a:lnSpc>
        <a:spcBef>
          <a:spcPts val="0"/>
        </a:spcBef>
        <a:buFont typeface="Arial" panose="020B0604020202020204" pitchFamily="34" charset="0"/>
        <a:buNone/>
        <a:defRPr sz="1600" kern="1200">
          <a:solidFill>
            <a:schemeClr val="tx1"/>
          </a:solidFill>
          <a:latin typeface="+mn-lt"/>
          <a:ea typeface="+mn-ea"/>
          <a:cs typeface="+mn-cs"/>
        </a:defRPr>
      </a:lvl7pPr>
      <a:lvl8pPr marL="230400" indent="-228600" algn="l" defTabSz="914400" rtl="0" eaLnBrk="1" latinLnBrk="0" hangingPunct="1">
        <a:lnSpc>
          <a:spcPts val="3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8pPr>
      <a:lvl9pPr marL="460800" indent="-228600" algn="l" defTabSz="914400" rtl="0" eaLnBrk="1" latinLnBrk="0" hangingPunct="1">
        <a:lnSpc>
          <a:spcPts val="3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3" pos="283">
          <p15:clr>
            <a:srgbClr val="F26B43"/>
          </p15:clr>
        </p15:guide>
        <p15:guide id="4" pos="1849">
          <p15:clr>
            <a:srgbClr val="F26B43"/>
          </p15:clr>
        </p15:guide>
        <p15:guide id="5" pos="2132">
          <p15:clr>
            <a:srgbClr val="F26B43"/>
          </p15:clr>
        </p15:guide>
        <p15:guide id="6" pos="3698">
          <p15:clr>
            <a:srgbClr val="F26B43"/>
          </p15:clr>
        </p15:guide>
        <p15:guide id="7" pos="3981">
          <p15:clr>
            <a:srgbClr val="F26B43"/>
          </p15:clr>
        </p15:guide>
        <p15:guide id="8" pos="5547">
          <p15:clr>
            <a:srgbClr val="F26B43"/>
          </p15:clr>
        </p15:guide>
        <p15:guide id="9" pos="5830">
          <p15:clr>
            <a:srgbClr val="F26B43"/>
          </p15:clr>
        </p15:guide>
        <p15:guide id="10" pos="7396">
          <p15:clr>
            <a:srgbClr val="F26B43"/>
          </p15:clr>
        </p15:guide>
        <p15:guide id="11" orient="horz">
          <p15:clr>
            <a:srgbClr val="F26B43"/>
          </p15:clr>
        </p15:guide>
        <p15:guide id="12" orient="horz" pos="3626">
          <p15:clr>
            <a:srgbClr val="F26B43"/>
          </p15:clr>
        </p15:guide>
        <p15:guide id="13" orient="horz" pos="283">
          <p15:clr>
            <a:srgbClr val="F26B43"/>
          </p15:clr>
        </p15:guide>
        <p15:guide id="14" orient="horz" pos="4167">
          <p15:clr>
            <a:srgbClr val="F26B43"/>
          </p15:clr>
        </p15:guide>
        <p15:guide id="15" orient="horz" pos="804">
          <p15:clr>
            <a:srgbClr val="F26B43"/>
          </p15:clr>
        </p15:guide>
        <p15:guide id="17" orient="horz" pos="1131">
          <p15:clr>
            <a:srgbClr val="F26B43"/>
          </p15:clr>
        </p15:guide>
        <p15:guide id="18" orient="horz" pos="91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6BF41-3F67-8DD6-9E01-B0D35366D147}"/>
              </a:ext>
            </a:extLst>
          </p:cNvPr>
          <p:cNvSpPr>
            <a:spLocks noGrp="1"/>
          </p:cNvSpPr>
          <p:nvPr>
            <p:ph type="ctrTitle"/>
          </p:nvPr>
        </p:nvSpPr>
        <p:spPr>
          <a:xfrm>
            <a:off x="914399" y="2404200"/>
            <a:ext cx="10601740" cy="1440000"/>
          </a:xfrm>
        </p:spPr>
        <p:txBody>
          <a:bodyPr/>
          <a:lstStyle/>
          <a:p>
            <a:r>
              <a:rPr lang="en-GB" sz="2400" dirty="0"/>
              <a:t>Aligning Socioeconomic Datasets Using Random Forests / Gradient Boosted Machines for Proximity Matching, Inverse Probability weighting and Raking : A Case Study of UKMOD and Experian Data</a:t>
            </a:r>
          </a:p>
        </p:txBody>
      </p:sp>
      <p:sp>
        <p:nvSpPr>
          <p:cNvPr id="4" name="TextBox 3">
            <a:extLst>
              <a:ext uri="{FF2B5EF4-FFF2-40B4-BE49-F238E27FC236}">
                <a16:creationId xmlns:a16="http://schemas.microsoft.com/office/drawing/2014/main" id="{7CDBF5B1-8A63-5F38-76FB-F59FB4DCF128}"/>
              </a:ext>
            </a:extLst>
          </p:cNvPr>
          <p:cNvSpPr txBox="1"/>
          <p:nvPr/>
        </p:nvSpPr>
        <p:spPr>
          <a:xfrm>
            <a:off x="2138980" y="4718304"/>
            <a:ext cx="9461886" cy="1200329"/>
          </a:xfrm>
          <a:prstGeom prst="rect">
            <a:avLst/>
          </a:prstGeom>
          <a:noFill/>
        </p:spPr>
        <p:txBody>
          <a:bodyPr wrap="none" rtlCol="0">
            <a:spAutoFit/>
          </a:bodyPr>
          <a:lstStyle/>
          <a:p>
            <a:r>
              <a:rPr lang="en-GB" sz="2400" dirty="0">
                <a:solidFill>
                  <a:schemeClr val="bg1"/>
                </a:solidFill>
              </a:rPr>
              <a:t>Rejoice Frimpong</a:t>
            </a:r>
            <a:r>
              <a:rPr lang="en-GB" sz="2400" baseline="30000" dirty="0">
                <a:solidFill>
                  <a:schemeClr val="bg1"/>
                </a:solidFill>
              </a:rPr>
              <a:t>1,2</a:t>
            </a:r>
            <a:r>
              <a:rPr lang="en-GB" sz="2400" dirty="0">
                <a:solidFill>
                  <a:schemeClr val="bg1"/>
                </a:solidFill>
              </a:rPr>
              <a:t>, Matteo Richiardi</a:t>
            </a:r>
            <a:r>
              <a:rPr lang="en-GB" sz="2400" baseline="30000" dirty="0">
                <a:solidFill>
                  <a:schemeClr val="bg1"/>
                </a:solidFill>
              </a:rPr>
              <a:t>2</a:t>
            </a:r>
          </a:p>
          <a:p>
            <a:r>
              <a:rPr lang="en-GB" sz="2400" baseline="30000" dirty="0">
                <a:solidFill>
                  <a:schemeClr val="bg1"/>
                </a:solidFill>
              </a:rPr>
              <a:t>1 </a:t>
            </a:r>
            <a:r>
              <a:rPr lang="en-GB" sz="2400" dirty="0">
                <a:solidFill>
                  <a:schemeClr val="bg1"/>
                </a:solidFill>
              </a:rPr>
              <a:t>Essex County Council </a:t>
            </a:r>
            <a:endParaRPr lang="en-GB" sz="2400" baseline="30000" dirty="0">
              <a:solidFill>
                <a:schemeClr val="bg1"/>
              </a:solidFill>
            </a:endParaRPr>
          </a:p>
          <a:p>
            <a:r>
              <a:rPr lang="en-GB" sz="2400" baseline="30000" dirty="0">
                <a:solidFill>
                  <a:schemeClr val="bg1"/>
                </a:solidFill>
              </a:rPr>
              <a:t>2 </a:t>
            </a:r>
            <a:r>
              <a:rPr lang="en-GB" sz="2400" dirty="0">
                <a:solidFill>
                  <a:schemeClr val="bg1"/>
                </a:solidFill>
              </a:rPr>
              <a:t>Centre for Microsimulation and Policy Analysis, University of Essex</a:t>
            </a:r>
            <a:endParaRPr lang="en-US" sz="2400" dirty="0">
              <a:solidFill>
                <a:schemeClr val="bg1"/>
              </a:solidFill>
            </a:endParaRPr>
          </a:p>
        </p:txBody>
      </p:sp>
      <p:pic>
        <p:nvPicPr>
          <p:cNvPr id="6" name="Picture 5" descr="A logo for a company&#10;&#10;AI-generated content may be incorrect.">
            <a:extLst>
              <a:ext uri="{FF2B5EF4-FFF2-40B4-BE49-F238E27FC236}">
                <a16:creationId xmlns:a16="http://schemas.microsoft.com/office/drawing/2014/main" id="{EA25BD06-22BD-7836-3B2F-385058A4A7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4470" y="240176"/>
            <a:ext cx="1384852" cy="1041323"/>
          </a:xfrm>
          <a:prstGeom prst="rect">
            <a:avLst/>
          </a:prstGeom>
        </p:spPr>
      </p:pic>
      <p:sp>
        <p:nvSpPr>
          <p:cNvPr id="7" name="TextBox 6">
            <a:extLst>
              <a:ext uri="{FF2B5EF4-FFF2-40B4-BE49-F238E27FC236}">
                <a16:creationId xmlns:a16="http://schemas.microsoft.com/office/drawing/2014/main" id="{42E16B12-C7CC-667C-BF46-5A6DB0355215}"/>
              </a:ext>
            </a:extLst>
          </p:cNvPr>
          <p:cNvSpPr txBox="1"/>
          <p:nvPr/>
        </p:nvSpPr>
        <p:spPr>
          <a:xfrm>
            <a:off x="9046090" y="240176"/>
            <a:ext cx="2382640" cy="1015663"/>
          </a:xfrm>
          <a:prstGeom prst="rect">
            <a:avLst/>
          </a:prstGeom>
          <a:noFill/>
        </p:spPr>
        <p:txBody>
          <a:bodyPr wrap="none" rtlCol="0">
            <a:spAutoFit/>
          </a:bodyPr>
          <a:lstStyle/>
          <a:p>
            <a:r>
              <a:rPr lang="en-US" sz="2000" dirty="0">
                <a:solidFill>
                  <a:schemeClr val="bg1"/>
                </a:solidFill>
                <a:latin typeface="+mj-lt"/>
              </a:rPr>
              <a:t>Centre for </a:t>
            </a:r>
          </a:p>
          <a:p>
            <a:r>
              <a:rPr lang="en-US" sz="2000" dirty="0">
                <a:solidFill>
                  <a:schemeClr val="bg1"/>
                </a:solidFill>
                <a:latin typeface="+mj-lt"/>
              </a:rPr>
              <a:t>Microsimulation</a:t>
            </a:r>
          </a:p>
          <a:p>
            <a:r>
              <a:rPr lang="en-US" sz="2000" dirty="0">
                <a:solidFill>
                  <a:schemeClr val="bg1"/>
                </a:solidFill>
                <a:latin typeface="+mj-lt"/>
              </a:rPr>
              <a:t>and Policy Analysis</a:t>
            </a:r>
          </a:p>
        </p:txBody>
      </p:sp>
    </p:spTree>
    <p:extLst>
      <p:ext uri="{BB962C8B-B14F-4D97-AF65-F5344CB8AC3E}">
        <p14:creationId xmlns:p14="http://schemas.microsoft.com/office/powerpoint/2010/main" val="4262857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AE074-9BC1-B8DE-CE11-47D0C174C1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FEC5C9-0F16-D3FC-5A0D-60438FF227EF}"/>
              </a:ext>
            </a:extLst>
          </p:cNvPr>
          <p:cNvSpPr>
            <a:spLocks noGrp="1"/>
          </p:cNvSpPr>
          <p:nvPr>
            <p:ph type="title"/>
          </p:nvPr>
        </p:nvSpPr>
        <p:spPr/>
        <p:txBody>
          <a:bodyPr/>
          <a:lstStyle/>
          <a:p>
            <a:pPr algn="ctr"/>
            <a:r>
              <a:rPr lang="en-GB" sz="2000" b="1" dirty="0">
                <a:solidFill>
                  <a:srgbClr val="1D5483"/>
                </a:solidFill>
              </a:rPr>
              <a:t>Matching Design</a:t>
            </a:r>
            <a:endParaRPr lang="en-GB" sz="2000" b="1" dirty="0">
              <a:solidFill>
                <a:srgbClr val="1D5483"/>
              </a:solidFill>
              <a:cs typeface="Arial"/>
            </a:endParaRPr>
          </a:p>
        </p:txBody>
      </p:sp>
      <p:sp>
        <p:nvSpPr>
          <p:cNvPr id="12" name="Footer Placeholder 11">
            <a:extLst>
              <a:ext uri="{FF2B5EF4-FFF2-40B4-BE49-F238E27FC236}">
                <a16:creationId xmlns:a16="http://schemas.microsoft.com/office/drawing/2014/main" id="{C47D8F80-8FE2-6489-174B-55F80C753569}"/>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2CB57C75-D435-9910-8724-58702E1CDD4A}"/>
              </a:ext>
            </a:extLst>
          </p:cNvPr>
          <p:cNvSpPr>
            <a:spLocks noGrp="1"/>
          </p:cNvSpPr>
          <p:nvPr>
            <p:ph type="sldNum" sz="quarter" idx="12"/>
          </p:nvPr>
        </p:nvSpPr>
        <p:spPr/>
        <p:txBody>
          <a:bodyPr/>
          <a:lstStyle/>
          <a:p>
            <a:fld id="{B3E60FE0-F6B6-4CC0-BEDD-BF876E3C1A60}" type="slidenum">
              <a:rPr lang="en-GB" smtClean="0"/>
              <a:t>10</a:t>
            </a:fld>
            <a:endParaRPr lang="en-GB"/>
          </a:p>
        </p:txBody>
      </p:sp>
      <p:sp>
        <p:nvSpPr>
          <p:cNvPr id="6" name="TextBox 5">
            <a:extLst>
              <a:ext uri="{FF2B5EF4-FFF2-40B4-BE49-F238E27FC236}">
                <a16:creationId xmlns:a16="http://schemas.microsoft.com/office/drawing/2014/main" id="{3DB88297-F525-7542-557C-C779A6A49D73}"/>
              </a:ext>
            </a:extLst>
          </p:cNvPr>
          <p:cNvSpPr txBox="1"/>
          <p:nvPr/>
        </p:nvSpPr>
        <p:spPr>
          <a:xfrm>
            <a:off x="449262" y="1954798"/>
            <a:ext cx="10955799" cy="4247317"/>
          </a:xfrm>
          <a:prstGeom prst="rect">
            <a:avLst/>
          </a:prstGeom>
          <a:noFill/>
        </p:spPr>
        <p:txBody>
          <a:bodyPr wrap="square">
            <a:spAutoFit/>
          </a:bodyPr>
          <a:lstStyle/>
          <a:p>
            <a:r>
              <a:rPr lang="en-GB" dirty="0"/>
              <a:t>Unit of analysis: Household</a:t>
            </a:r>
          </a:p>
          <a:p>
            <a:endParaRPr lang="en-GB" dirty="0"/>
          </a:p>
          <a:p>
            <a:r>
              <a:rPr lang="en-GB" dirty="0"/>
              <a:t>Covariates for matching: (Household size, Number of children, Age groups, Economic status indicators: Retired, Student/Unemployed, Employed Full-Time, Part-time/Housewife, Housing tenure, income) </a:t>
            </a:r>
          </a:p>
          <a:p>
            <a:endParaRPr lang="en-GB" dirty="0"/>
          </a:p>
          <a:p>
            <a:r>
              <a:rPr lang="en-GB" dirty="0"/>
              <a:t>Interaction terms used:</a:t>
            </a:r>
          </a:p>
          <a:p>
            <a:endParaRPr lang="en-GB" dirty="0"/>
          </a:p>
          <a:p>
            <a:r>
              <a:rPr lang="en-GB" dirty="0"/>
              <a:t>Age × Retired</a:t>
            </a:r>
          </a:p>
          <a:p>
            <a:r>
              <a:rPr lang="en-GB" dirty="0"/>
              <a:t>Household Size × Number of Children</a:t>
            </a:r>
          </a:p>
          <a:p>
            <a:r>
              <a:rPr lang="en-GB" dirty="0"/>
              <a:t>Age × Household Size</a:t>
            </a:r>
          </a:p>
          <a:p>
            <a:r>
              <a:rPr lang="en-GB" dirty="0"/>
              <a:t>Household Size × Part-time / Housewife</a:t>
            </a:r>
          </a:p>
          <a:p>
            <a:endParaRPr lang="en-GB" dirty="0"/>
          </a:p>
          <a:p>
            <a:endParaRPr lang="en-GB" dirty="0"/>
          </a:p>
          <a:p>
            <a:r>
              <a:rPr lang="en-GB" dirty="0"/>
              <a:t>Sampling approach: Balanced subsample of Experian drawn to mirror UKMOD’s employment composition to ensure fairer comparison prior to matching</a:t>
            </a:r>
          </a:p>
        </p:txBody>
      </p:sp>
    </p:spTree>
    <p:extLst>
      <p:ext uri="{BB962C8B-B14F-4D97-AF65-F5344CB8AC3E}">
        <p14:creationId xmlns:p14="http://schemas.microsoft.com/office/powerpoint/2010/main" val="3439497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AC8E8-BFB7-043D-B74D-86F1171029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619A4C-C2BB-71E6-D941-18DF4C633065}"/>
              </a:ext>
            </a:extLst>
          </p:cNvPr>
          <p:cNvSpPr>
            <a:spLocks noGrp="1"/>
          </p:cNvSpPr>
          <p:nvPr>
            <p:ph type="title"/>
          </p:nvPr>
        </p:nvSpPr>
        <p:spPr/>
        <p:txBody>
          <a:bodyPr/>
          <a:lstStyle/>
          <a:p>
            <a:pPr algn="ctr"/>
            <a:r>
              <a:rPr lang="en-GB" sz="2000" b="1" dirty="0">
                <a:solidFill>
                  <a:srgbClr val="1D5483"/>
                </a:solidFill>
              </a:rPr>
              <a:t>Propensity Score Estimation - Initial Model</a:t>
            </a:r>
            <a:endParaRPr lang="en-GB" sz="2000" b="1" dirty="0">
              <a:solidFill>
                <a:srgbClr val="1D5483"/>
              </a:solidFill>
              <a:cs typeface="Arial"/>
            </a:endParaRPr>
          </a:p>
        </p:txBody>
      </p:sp>
      <p:sp>
        <p:nvSpPr>
          <p:cNvPr id="12" name="Footer Placeholder 11">
            <a:extLst>
              <a:ext uri="{FF2B5EF4-FFF2-40B4-BE49-F238E27FC236}">
                <a16:creationId xmlns:a16="http://schemas.microsoft.com/office/drawing/2014/main" id="{8BD7C02A-D06E-483E-7614-008680C6F89B}"/>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639AE0D4-4DD4-6D3E-7827-667FCDDB9A30}"/>
              </a:ext>
            </a:extLst>
          </p:cNvPr>
          <p:cNvSpPr>
            <a:spLocks noGrp="1"/>
          </p:cNvSpPr>
          <p:nvPr>
            <p:ph type="sldNum" sz="quarter" idx="12"/>
          </p:nvPr>
        </p:nvSpPr>
        <p:spPr/>
        <p:txBody>
          <a:bodyPr/>
          <a:lstStyle/>
          <a:p>
            <a:fld id="{B3E60FE0-F6B6-4CC0-BEDD-BF876E3C1A60}" type="slidenum">
              <a:rPr lang="en-GB" smtClean="0"/>
              <a:t>11</a:t>
            </a:fld>
            <a:endParaRPr lang="en-GB"/>
          </a:p>
        </p:txBody>
      </p:sp>
      <p:sp>
        <p:nvSpPr>
          <p:cNvPr id="6" name="TextBox 5">
            <a:extLst>
              <a:ext uri="{FF2B5EF4-FFF2-40B4-BE49-F238E27FC236}">
                <a16:creationId xmlns:a16="http://schemas.microsoft.com/office/drawing/2014/main" id="{EBDDE599-757A-C4DB-0105-04FCFDBA3A1E}"/>
              </a:ext>
            </a:extLst>
          </p:cNvPr>
          <p:cNvSpPr txBox="1"/>
          <p:nvPr/>
        </p:nvSpPr>
        <p:spPr>
          <a:xfrm>
            <a:off x="449264" y="1800000"/>
            <a:ext cx="6693658" cy="4955203"/>
          </a:xfrm>
          <a:prstGeom prst="rect">
            <a:avLst/>
          </a:prstGeom>
          <a:noFill/>
        </p:spPr>
        <p:txBody>
          <a:bodyPr wrap="square">
            <a:spAutoFit/>
          </a:bodyPr>
          <a:lstStyle/>
          <a:p>
            <a:r>
              <a:rPr lang="en-GB" b="1" dirty="0"/>
              <a:t>Models tested: </a:t>
            </a:r>
            <a:r>
              <a:rPr lang="en-GB" dirty="0"/>
              <a:t>Random Forest (initial model)</a:t>
            </a:r>
          </a:p>
          <a:p>
            <a:endParaRPr lang="en-GB" dirty="0"/>
          </a:p>
          <a:p>
            <a:r>
              <a:rPr lang="en-GB" dirty="0"/>
              <a:t>Ensemble of decision trees trained on random data subsets</a:t>
            </a:r>
          </a:p>
          <a:p>
            <a:endParaRPr lang="en-GB" dirty="0"/>
          </a:p>
          <a:p>
            <a:r>
              <a:rPr lang="en-GB" dirty="0"/>
              <a:t>Captures non-linear relationships and variable interactions</a:t>
            </a:r>
          </a:p>
          <a:p>
            <a:endParaRPr lang="en-GB" dirty="0"/>
          </a:p>
          <a:p>
            <a:r>
              <a:rPr lang="en-GB" dirty="0"/>
              <a:t>Robust to overfitting and works well with high-dimensional </a:t>
            </a:r>
          </a:p>
          <a:p>
            <a:r>
              <a:rPr lang="en-GB" dirty="0"/>
              <a:t>data</a:t>
            </a:r>
          </a:p>
          <a:p>
            <a:endParaRPr lang="en-GB" dirty="0"/>
          </a:p>
          <a:p>
            <a:r>
              <a:rPr lang="en-GB" dirty="0"/>
              <a:t>Used as initial model for estimating propensity scores</a:t>
            </a:r>
          </a:p>
          <a:p>
            <a:endParaRPr lang="en-GB" dirty="0"/>
          </a:p>
          <a:p>
            <a:r>
              <a:rPr lang="en-GB" dirty="0"/>
              <a:t>Good baseline, but less flexible in capturing fine-grained patterns</a:t>
            </a:r>
          </a:p>
          <a:p>
            <a:endParaRPr lang="en-GB" dirty="0"/>
          </a:p>
          <a:p>
            <a:r>
              <a:rPr lang="en-GB" sz="1400" i="1" dirty="0"/>
              <a:t>Diagram shows a single tree from the ensemble, splitting on household size, age, and children in households, typical of how Random Forest identifies structure</a:t>
            </a:r>
            <a:endParaRPr lang="en-GB" sz="1400" dirty="0"/>
          </a:p>
          <a:p>
            <a:endParaRPr lang="en-GB" dirty="0"/>
          </a:p>
          <a:p>
            <a:endParaRPr lang="en-GB" dirty="0"/>
          </a:p>
        </p:txBody>
      </p:sp>
      <p:pic>
        <p:nvPicPr>
          <p:cNvPr id="3" name="Picture 2" descr="A diagram of a family tree&#10;&#10;AI-generated content may be incorrect.">
            <a:extLst>
              <a:ext uri="{FF2B5EF4-FFF2-40B4-BE49-F238E27FC236}">
                <a16:creationId xmlns:a16="http://schemas.microsoft.com/office/drawing/2014/main" id="{D2E4ECA2-C4FD-0373-D260-CC7B0E7FEC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9584" y="1990069"/>
            <a:ext cx="5604148" cy="3634560"/>
          </a:xfrm>
          <a:prstGeom prst="rect">
            <a:avLst/>
          </a:prstGeom>
        </p:spPr>
      </p:pic>
    </p:spTree>
    <p:extLst>
      <p:ext uri="{BB962C8B-B14F-4D97-AF65-F5344CB8AC3E}">
        <p14:creationId xmlns:p14="http://schemas.microsoft.com/office/powerpoint/2010/main" val="1013165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6B702-428B-BAB6-6450-0D9A75E321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E0E542-E5EA-8FFA-E543-71C3A9C25D98}"/>
              </a:ext>
            </a:extLst>
          </p:cNvPr>
          <p:cNvSpPr>
            <a:spLocks noGrp="1"/>
          </p:cNvSpPr>
          <p:nvPr>
            <p:ph type="title"/>
          </p:nvPr>
        </p:nvSpPr>
        <p:spPr/>
        <p:txBody>
          <a:bodyPr/>
          <a:lstStyle/>
          <a:p>
            <a:pPr algn="ctr"/>
            <a:r>
              <a:rPr lang="en-GB" sz="2000" b="1" dirty="0">
                <a:solidFill>
                  <a:srgbClr val="1D5483"/>
                </a:solidFill>
              </a:rPr>
              <a:t>Propensity Score Estimation - Final Model</a:t>
            </a:r>
            <a:endParaRPr lang="en-GB" sz="2000" b="1" dirty="0">
              <a:solidFill>
                <a:srgbClr val="1D5483"/>
              </a:solidFill>
              <a:cs typeface="Arial"/>
            </a:endParaRPr>
          </a:p>
        </p:txBody>
      </p:sp>
      <p:sp>
        <p:nvSpPr>
          <p:cNvPr id="12" name="Footer Placeholder 11">
            <a:extLst>
              <a:ext uri="{FF2B5EF4-FFF2-40B4-BE49-F238E27FC236}">
                <a16:creationId xmlns:a16="http://schemas.microsoft.com/office/drawing/2014/main" id="{1FCDBAA5-F98B-5308-AF64-38437163D15D}"/>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FC1FD1F4-45A0-CF90-513E-F6AF577378A3}"/>
              </a:ext>
            </a:extLst>
          </p:cNvPr>
          <p:cNvSpPr>
            <a:spLocks noGrp="1"/>
          </p:cNvSpPr>
          <p:nvPr>
            <p:ph type="sldNum" sz="quarter" idx="12"/>
          </p:nvPr>
        </p:nvSpPr>
        <p:spPr/>
        <p:txBody>
          <a:bodyPr/>
          <a:lstStyle/>
          <a:p>
            <a:fld id="{B3E60FE0-F6B6-4CC0-BEDD-BF876E3C1A60}" type="slidenum">
              <a:rPr lang="en-GB" smtClean="0"/>
              <a:t>12</a:t>
            </a:fld>
            <a:endParaRPr lang="en-GB"/>
          </a:p>
        </p:txBody>
      </p:sp>
      <p:sp>
        <p:nvSpPr>
          <p:cNvPr id="6" name="TextBox 5">
            <a:extLst>
              <a:ext uri="{FF2B5EF4-FFF2-40B4-BE49-F238E27FC236}">
                <a16:creationId xmlns:a16="http://schemas.microsoft.com/office/drawing/2014/main" id="{96E99725-3047-7114-8362-5F3F530D6883}"/>
              </a:ext>
            </a:extLst>
          </p:cNvPr>
          <p:cNvSpPr txBox="1"/>
          <p:nvPr/>
        </p:nvSpPr>
        <p:spPr>
          <a:xfrm>
            <a:off x="449264" y="1800000"/>
            <a:ext cx="6702650" cy="4247317"/>
          </a:xfrm>
          <a:prstGeom prst="rect">
            <a:avLst/>
          </a:prstGeom>
          <a:noFill/>
        </p:spPr>
        <p:txBody>
          <a:bodyPr wrap="square">
            <a:spAutoFit/>
          </a:bodyPr>
          <a:lstStyle/>
          <a:p>
            <a:r>
              <a:rPr lang="en-GB" b="1" dirty="0"/>
              <a:t>Model used:</a:t>
            </a:r>
            <a:r>
              <a:rPr lang="en-GB" dirty="0"/>
              <a:t> Gradient Boosting Machines (GBM) — </a:t>
            </a:r>
            <a:r>
              <a:rPr lang="en-GB" dirty="0" err="1"/>
              <a:t>XGBoost</a:t>
            </a:r>
            <a:endParaRPr lang="en-GB" dirty="0"/>
          </a:p>
          <a:p>
            <a:endParaRPr lang="en-GB" dirty="0"/>
          </a:p>
          <a:p>
            <a:r>
              <a:rPr lang="en-GB" dirty="0"/>
              <a:t>Sequential tree model: each new tree learns from previous residuals</a:t>
            </a:r>
          </a:p>
          <a:p>
            <a:endParaRPr lang="en-GB" dirty="0"/>
          </a:p>
          <a:p>
            <a:r>
              <a:rPr lang="en-GB" dirty="0"/>
              <a:t>Captures non-linearities and high-order interactions</a:t>
            </a:r>
          </a:p>
          <a:p>
            <a:endParaRPr lang="en-GB" dirty="0"/>
          </a:p>
          <a:p>
            <a:r>
              <a:rPr lang="en-GB" dirty="0"/>
              <a:t>Tuned via cross-validation (tree depth, learning rate, number of trees)</a:t>
            </a:r>
          </a:p>
          <a:p>
            <a:endParaRPr lang="en-GB" dirty="0"/>
          </a:p>
          <a:p>
            <a:r>
              <a:rPr lang="en-GB" dirty="0"/>
              <a:t>Delivered better covariate balance and more stable IP weights</a:t>
            </a:r>
          </a:p>
          <a:p>
            <a:endParaRPr lang="en-GB" dirty="0"/>
          </a:p>
          <a:p>
            <a:r>
              <a:rPr lang="en-GB" dirty="0"/>
              <a:t>Final model used to generate propensity scores for UKMOD reweighting</a:t>
            </a:r>
          </a:p>
          <a:p>
            <a:endParaRPr lang="en-GB" dirty="0"/>
          </a:p>
        </p:txBody>
      </p:sp>
      <p:pic>
        <p:nvPicPr>
          <p:cNvPr id="4" name="Picture 3" descr="A diagram of a flowchart&#10;&#10;AI-generated content may be incorrect.">
            <a:extLst>
              <a:ext uri="{FF2B5EF4-FFF2-40B4-BE49-F238E27FC236}">
                <a16:creationId xmlns:a16="http://schemas.microsoft.com/office/drawing/2014/main" id="{9BE531F6-A033-ADC9-D36F-434C37EDBEEA}"/>
              </a:ext>
            </a:extLst>
          </p:cNvPr>
          <p:cNvPicPr>
            <a:picLocks noChangeAspect="1"/>
          </p:cNvPicPr>
          <p:nvPr/>
        </p:nvPicPr>
        <p:blipFill>
          <a:blip r:embed="rId3" cstate="print">
            <a:extLst>
              <a:ext uri="{28A0092B-C50C-407E-A947-70E740481C1C}">
                <a14:useLocalDpi xmlns:a14="http://schemas.microsoft.com/office/drawing/2010/main" val="0"/>
              </a:ext>
            </a:extLst>
          </a:blip>
          <a:srcRect l="3830" r="-1"/>
          <a:stretch/>
        </p:blipFill>
        <p:spPr>
          <a:xfrm>
            <a:off x="6928567" y="1800000"/>
            <a:ext cx="4812584" cy="3735386"/>
          </a:xfrm>
          <a:prstGeom prst="rect">
            <a:avLst/>
          </a:prstGeom>
        </p:spPr>
      </p:pic>
    </p:spTree>
    <p:extLst>
      <p:ext uri="{BB962C8B-B14F-4D97-AF65-F5344CB8AC3E}">
        <p14:creationId xmlns:p14="http://schemas.microsoft.com/office/powerpoint/2010/main" val="2075410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7FAC5-15B7-EBF8-3690-A42C2F31C9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E857DA-89C5-C761-69C6-574B4429A3CC}"/>
              </a:ext>
            </a:extLst>
          </p:cNvPr>
          <p:cNvSpPr>
            <a:spLocks noGrp="1"/>
          </p:cNvSpPr>
          <p:nvPr>
            <p:ph type="title"/>
          </p:nvPr>
        </p:nvSpPr>
        <p:spPr/>
        <p:txBody>
          <a:bodyPr/>
          <a:lstStyle/>
          <a:p>
            <a:pPr algn="ctr"/>
            <a:r>
              <a:rPr lang="en-GB" sz="2000" b="1" dirty="0">
                <a:solidFill>
                  <a:srgbClr val="1D5483"/>
                </a:solidFill>
              </a:rPr>
              <a:t>Weighting Procedure</a:t>
            </a:r>
            <a:endParaRPr lang="en-GB" sz="2000" b="1" dirty="0">
              <a:solidFill>
                <a:srgbClr val="1D5483"/>
              </a:solidFill>
              <a:cs typeface="Arial"/>
            </a:endParaRPr>
          </a:p>
        </p:txBody>
      </p:sp>
      <p:sp>
        <p:nvSpPr>
          <p:cNvPr id="12" name="Footer Placeholder 11">
            <a:extLst>
              <a:ext uri="{FF2B5EF4-FFF2-40B4-BE49-F238E27FC236}">
                <a16:creationId xmlns:a16="http://schemas.microsoft.com/office/drawing/2014/main" id="{72129782-0039-D690-1469-DF30212340A2}"/>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78C42788-303E-A5B8-6EBE-302784C694B0}"/>
              </a:ext>
            </a:extLst>
          </p:cNvPr>
          <p:cNvSpPr>
            <a:spLocks noGrp="1"/>
          </p:cNvSpPr>
          <p:nvPr>
            <p:ph type="sldNum" sz="quarter" idx="12"/>
          </p:nvPr>
        </p:nvSpPr>
        <p:spPr/>
        <p:txBody>
          <a:bodyPr/>
          <a:lstStyle/>
          <a:p>
            <a:fld id="{B3E60FE0-F6B6-4CC0-BEDD-BF876E3C1A60}" type="slidenum">
              <a:rPr lang="en-GB" smtClean="0"/>
              <a:t>13</a:t>
            </a:fld>
            <a:endParaRPr lang="en-GB"/>
          </a:p>
        </p:txBody>
      </p:sp>
      <p:sp>
        <p:nvSpPr>
          <p:cNvPr id="6" name="TextBox 5">
            <a:extLst>
              <a:ext uri="{FF2B5EF4-FFF2-40B4-BE49-F238E27FC236}">
                <a16:creationId xmlns:a16="http://schemas.microsoft.com/office/drawing/2014/main" id="{A3267040-0D64-B232-A2E5-3A851457935B}"/>
              </a:ext>
            </a:extLst>
          </p:cNvPr>
          <p:cNvSpPr txBox="1"/>
          <p:nvPr/>
        </p:nvSpPr>
        <p:spPr>
          <a:xfrm>
            <a:off x="449263" y="1954798"/>
            <a:ext cx="6123816" cy="3139321"/>
          </a:xfrm>
          <a:prstGeom prst="rect">
            <a:avLst/>
          </a:prstGeom>
          <a:noFill/>
        </p:spPr>
        <p:txBody>
          <a:bodyPr wrap="square">
            <a:spAutoFit/>
          </a:bodyPr>
          <a:lstStyle/>
          <a:p>
            <a:r>
              <a:rPr lang="en-GB" dirty="0"/>
              <a:t>Applied inverse probability weights (IPW) to UKMOD households to align with Experian’s population structure</a:t>
            </a:r>
          </a:p>
          <a:p>
            <a:endParaRPr lang="en-GB" dirty="0"/>
          </a:p>
          <a:p>
            <a:r>
              <a:rPr lang="en-GB" dirty="0"/>
              <a:t>Weights were stabilized, top 1% trimmed, and normalized to maintain sample size integrity</a:t>
            </a:r>
          </a:p>
          <a:p>
            <a:endParaRPr lang="en-GB" dirty="0"/>
          </a:p>
          <a:p>
            <a:r>
              <a:rPr lang="en-GB" dirty="0"/>
              <a:t>Based on propensity scores from the GBM model; plot shows clear separation between UKMOD and Experian before weighting</a:t>
            </a:r>
          </a:p>
          <a:p>
            <a:endParaRPr lang="en-GB" dirty="0"/>
          </a:p>
          <a:p>
            <a:endParaRPr lang="en-GB" dirty="0"/>
          </a:p>
        </p:txBody>
      </p:sp>
      <p:pic>
        <p:nvPicPr>
          <p:cNvPr id="4" name="Picture 3" descr="A graph of a graph showing the amount of the amount of the amount of the amount of the amount of the amount of the amount of the amount of the amount of the amount of the amount of&#10;&#10;AI-generated content may be incorrect.">
            <a:extLst>
              <a:ext uri="{FF2B5EF4-FFF2-40B4-BE49-F238E27FC236}">
                <a16:creationId xmlns:a16="http://schemas.microsoft.com/office/drawing/2014/main" id="{CD923EE4-1B90-2EBB-1C39-D671F06195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2509" y="1954798"/>
            <a:ext cx="4565230" cy="3341270"/>
          </a:xfrm>
          <a:prstGeom prst="rect">
            <a:avLst/>
          </a:prstGeom>
        </p:spPr>
      </p:pic>
    </p:spTree>
    <p:extLst>
      <p:ext uri="{BB962C8B-B14F-4D97-AF65-F5344CB8AC3E}">
        <p14:creationId xmlns:p14="http://schemas.microsoft.com/office/powerpoint/2010/main" val="381579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011E6-ED56-501D-541C-29A0590137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ECDE22-3FD0-AD3D-4013-0C3376CA502B}"/>
              </a:ext>
            </a:extLst>
          </p:cNvPr>
          <p:cNvSpPr>
            <a:spLocks noGrp="1"/>
          </p:cNvSpPr>
          <p:nvPr>
            <p:ph type="title"/>
          </p:nvPr>
        </p:nvSpPr>
        <p:spPr/>
        <p:txBody>
          <a:bodyPr/>
          <a:lstStyle/>
          <a:p>
            <a:pPr algn="ctr"/>
            <a:r>
              <a:rPr lang="en-GB" sz="2000" b="1" dirty="0">
                <a:solidFill>
                  <a:srgbClr val="1D5483"/>
                </a:solidFill>
              </a:rPr>
              <a:t>Post - IPW Calibration via Raking</a:t>
            </a:r>
            <a:endParaRPr lang="en-GB" sz="2000" b="1" dirty="0">
              <a:solidFill>
                <a:srgbClr val="1D5483"/>
              </a:solidFill>
              <a:cs typeface="Arial"/>
            </a:endParaRPr>
          </a:p>
        </p:txBody>
      </p:sp>
      <p:sp>
        <p:nvSpPr>
          <p:cNvPr id="12" name="Footer Placeholder 11">
            <a:extLst>
              <a:ext uri="{FF2B5EF4-FFF2-40B4-BE49-F238E27FC236}">
                <a16:creationId xmlns:a16="http://schemas.microsoft.com/office/drawing/2014/main" id="{50CD650B-DC95-9B7D-9116-BB3E0D2D5B03}"/>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13B5D4FA-C13D-67B1-6B54-0F5CF822B681}"/>
              </a:ext>
            </a:extLst>
          </p:cNvPr>
          <p:cNvSpPr>
            <a:spLocks noGrp="1"/>
          </p:cNvSpPr>
          <p:nvPr>
            <p:ph type="sldNum" sz="quarter" idx="12"/>
          </p:nvPr>
        </p:nvSpPr>
        <p:spPr/>
        <p:txBody>
          <a:bodyPr/>
          <a:lstStyle/>
          <a:p>
            <a:fld id="{B3E60FE0-F6B6-4CC0-BEDD-BF876E3C1A60}" type="slidenum">
              <a:rPr lang="en-GB" smtClean="0"/>
              <a:t>14</a:t>
            </a:fld>
            <a:endParaRPr lang="en-GB"/>
          </a:p>
        </p:txBody>
      </p:sp>
      <p:sp>
        <p:nvSpPr>
          <p:cNvPr id="6" name="TextBox 5">
            <a:extLst>
              <a:ext uri="{FF2B5EF4-FFF2-40B4-BE49-F238E27FC236}">
                <a16:creationId xmlns:a16="http://schemas.microsoft.com/office/drawing/2014/main" id="{D998413C-8463-FADA-97B1-E965A345D9C3}"/>
              </a:ext>
            </a:extLst>
          </p:cNvPr>
          <p:cNvSpPr txBox="1"/>
          <p:nvPr/>
        </p:nvSpPr>
        <p:spPr>
          <a:xfrm>
            <a:off x="449263" y="1954798"/>
            <a:ext cx="7666037" cy="4801314"/>
          </a:xfrm>
          <a:prstGeom prst="rect">
            <a:avLst/>
          </a:prstGeom>
          <a:noFill/>
        </p:spPr>
        <p:txBody>
          <a:bodyPr wrap="square">
            <a:spAutoFit/>
          </a:bodyPr>
          <a:lstStyle/>
          <a:p>
            <a:r>
              <a:rPr lang="en-GB" b="1" dirty="0"/>
              <a:t>Goal:</a:t>
            </a:r>
            <a:r>
              <a:rPr lang="en-GB" dirty="0"/>
              <a:t> Refine weighted UKMOD sample to match known population margins</a:t>
            </a:r>
          </a:p>
          <a:p>
            <a:endParaRPr lang="en-GB" dirty="0"/>
          </a:p>
          <a:p>
            <a:r>
              <a:rPr lang="en-GB" b="1" dirty="0"/>
              <a:t>Raked margins:</a:t>
            </a:r>
          </a:p>
          <a:p>
            <a:endParaRPr lang="en-GB" dirty="0"/>
          </a:p>
          <a:p>
            <a:r>
              <a:rPr lang="en-GB" dirty="0"/>
              <a:t>Age group (0–18 to 66+), Employment status (employed = full or part-time), </a:t>
            </a:r>
          </a:p>
          <a:p>
            <a:r>
              <a:rPr lang="en-GB" dirty="0"/>
              <a:t>Presence of children in household, Housing tenure (Owned, Mortgaged, Rented)</a:t>
            </a:r>
          </a:p>
          <a:p>
            <a:endParaRPr lang="en-GB" dirty="0"/>
          </a:p>
          <a:p>
            <a:r>
              <a:rPr lang="en-GB" dirty="0"/>
              <a:t>Final weights capped at 99th percentile and renormalized to population total (1.9 million) </a:t>
            </a:r>
          </a:p>
          <a:p>
            <a:endParaRPr lang="en-GB" dirty="0"/>
          </a:p>
          <a:p>
            <a:r>
              <a:rPr lang="en-GB" dirty="0"/>
              <a:t>Plots show improved alignment in propensity scores after raking (bottom plot) compared to after IPW only (top plot)</a:t>
            </a:r>
          </a:p>
          <a:p>
            <a:endParaRPr lang="en-GB" dirty="0"/>
          </a:p>
          <a:p>
            <a:endParaRPr lang="en-GB" dirty="0"/>
          </a:p>
        </p:txBody>
      </p:sp>
      <p:pic>
        <p:nvPicPr>
          <p:cNvPr id="4" name="Picture 3" descr="A graph of a graph showing the weight of a person&#10;&#10;AI-generated content may be incorrect.">
            <a:extLst>
              <a:ext uri="{FF2B5EF4-FFF2-40B4-BE49-F238E27FC236}">
                <a16:creationId xmlns:a16="http://schemas.microsoft.com/office/drawing/2014/main" id="{63076DAF-AD65-EBAD-5750-B678AFFA68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8161" y="4178074"/>
            <a:ext cx="2822989" cy="2066132"/>
          </a:xfrm>
          <a:prstGeom prst="rect">
            <a:avLst/>
          </a:prstGeom>
        </p:spPr>
      </p:pic>
      <p:pic>
        <p:nvPicPr>
          <p:cNvPr id="5" name="Picture 4" descr="A graph of a weighting chart&#10;&#10;AI-generated content may be incorrect.">
            <a:extLst>
              <a:ext uri="{FF2B5EF4-FFF2-40B4-BE49-F238E27FC236}">
                <a16:creationId xmlns:a16="http://schemas.microsoft.com/office/drawing/2014/main" id="{49E56E60-60C8-752D-2C02-37669B619B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07846" y="1667535"/>
            <a:ext cx="2875280" cy="2347595"/>
          </a:xfrm>
          <a:prstGeom prst="rect">
            <a:avLst/>
          </a:prstGeom>
        </p:spPr>
      </p:pic>
    </p:spTree>
    <p:extLst>
      <p:ext uri="{BB962C8B-B14F-4D97-AF65-F5344CB8AC3E}">
        <p14:creationId xmlns:p14="http://schemas.microsoft.com/office/powerpoint/2010/main" val="104505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20B60-8E27-09F6-7639-FC2B3BA381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F0C446-1797-D1CC-C603-74354C0423B7}"/>
              </a:ext>
            </a:extLst>
          </p:cNvPr>
          <p:cNvSpPr>
            <a:spLocks noGrp="1"/>
          </p:cNvSpPr>
          <p:nvPr>
            <p:ph type="title"/>
          </p:nvPr>
        </p:nvSpPr>
        <p:spPr/>
        <p:txBody>
          <a:bodyPr/>
          <a:lstStyle/>
          <a:p>
            <a:pPr algn="ctr"/>
            <a:r>
              <a:rPr lang="en-GB" sz="2000" b="1" dirty="0">
                <a:solidFill>
                  <a:srgbClr val="1D5483"/>
                </a:solidFill>
              </a:rPr>
              <a:t>Evaluation</a:t>
            </a:r>
            <a:endParaRPr lang="en-GB" sz="2000" b="1" dirty="0">
              <a:solidFill>
                <a:srgbClr val="1D5483"/>
              </a:solidFill>
              <a:cs typeface="Arial"/>
            </a:endParaRPr>
          </a:p>
        </p:txBody>
      </p:sp>
      <p:sp>
        <p:nvSpPr>
          <p:cNvPr id="12" name="Footer Placeholder 11">
            <a:extLst>
              <a:ext uri="{FF2B5EF4-FFF2-40B4-BE49-F238E27FC236}">
                <a16:creationId xmlns:a16="http://schemas.microsoft.com/office/drawing/2014/main" id="{C68C12A5-D998-BD4B-E05C-C6B73F578E0E}"/>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AD0CDDAE-6F54-3F8A-C6BA-2605A9A88DAC}"/>
              </a:ext>
            </a:extLst>
          </p:cNvPr>
          <p:cNvSpPr>
            <a:spLocks noGrp="1"/>
          </p:cNvSpPr>
          <p:nvPr>
            <p:ph type="sldNum" sz="quarter" idx="12"/>
          </p:nvPr>
        </p:nvSpPr>
        <p:spPr/>
        <p:txBody>
          <a:bodyPr/>
          <a:lstStyle/>
          <a:p>
            <a:fld id="{B3E60FE0-F6B6-4CC0-BEDD-BF876E3C1A60}" type="slidenum">
              <a:rPr lang="en-GB" smtClean="0"/>
              <a:t>15</a:t>
            </a:fld>
            <a:endParaRPr lang="en-GB"/>
          </a:p>
        </p:txBody>
      </p:sp>
      <p:sp>
        <p:nvSpPr>
          <p:cNvPr id="6" name="TextBox 5">
            <a:extLst>
              <a:ext uri="{FF2B5EF4-FFF2-40B4-BE49-F238E27FC236}">
                <a16:creationId xmlns:a16="http://schemas.microsoft.com/office/drawing/2014/main" id="{11ACA4F2-42DC-3B60-3117-97F92E5AEC7D}"/>
              </a:ext>
            </a:extLst>
          </p:cNvPr>
          <p:cNvSpPr txBox="1"/>
          <p:nvPr/>
        </p:nvSpPr>
        <p:spPr>
          <a:xfrm>
            <a:off x="449262" y="1954798"/>
            <a:ext cx="6309347" cy="4247317"/>
          </a:xfrm>
          <a:prstGeom prst="rect">
            <a:avLst/>
          </a:prstGeom>
          <a:noFill/>
        </p:spPr>
        <p:txBody>
          <a:bodyPr wrap="square">
            <a:spAutoFit/>
          </a:bodyPr>
          <a:lstStyle/>
          <a:p>
            <a:r>
              <a:rPr lang="en-GB" b="1" dirty="0"/>
              <a:t>Metric used:</a:t>
            </a:r>
            <a:r>
              <a:rPr lang="en-GB" dirty="0"/>
              <a:t> Standardized Mean Difference (SMD) to assess covariate balance pre/post-weighting</a:t>
            </a:r>
          </a:p>
          <a:p>
            <a:endParaRPr lang="en-GB" dirty="0"/>
          </a:p>
          <a:p>
            <a:r>
              <a:rPr lang="en-GB" b="1" dirty="0"/>
              <a:t>Diagnostic:</a:t>
            </a:r>
            <a:r>
              <a:rPr lang="en-GB" dirty="0"/>
              <a:t> Love plots and weighted propensity score density curves (UKMOD vs Experian)</a:t>
            </a:r>
          </a:p>
          <a:p>
            <a:endParaRPr lang="en-GB" dirty="0"/>
          </a:p>
          <a:p>
            <a:r>
              <a:rPr lang="en-GB" b="1" dirty="0"/>
              <a:t>Target Threshold:</a:t>
            </a:r>
            <a:r>
              <a:rPr lang="en-GB" dirty="0"/>
              <a:t> SMD &lt; 0.1 across all key variables including Tenure, Retired, Student/Unemployed, and </a:t>
            </a:r>
            <a:r>
              <a:rPr lang="en-GB" dirty="0" err="1"/>
              <a:t>Residualised</a:t>
            </a:r>
            <a:r>
              <a:rPr lang="en-GB" dirty="0"/>
              <a:t> Income</a:t>
            </a:r>
          </a:p>
          <a:p>
            <a:endParaRPr lang="en-GB" dirty="0"/>
          </a:p>
          <a:p>
            <a:r>
              <a:rPr lang="en-GB" b="1" dirty="0"/>
              <a:t>Results:</a:t>
            </a:r>
            <a:r>
              <a:rPr lang="en-GB" dirty="0"/>
              <a:t> Post-raking weights improved balance over IPW alone; ESS and district-level counts confirmed representativeness</a:t>
            </a:r>
          </a:p>
          <a:p>
            <a:endParaRPr lang="en-GB" dirty="0"/>
          </a:p>
          <a:p>
            <a:endParaRPr lang="en-GB" dirty="0"/>
          </a:p>
        </p:txBody>
      </p:sp>
      <p:pic>
        <p:nvPicPr>
          <p:cNvPr id="4" name="Picture 3" descr="A diagram of a number of people with different colored dots&#10;&#10;AI-generated content may be incorrect.">
            <a:extLst>
              <a:ext uri="{FF2B5EF4-FFF2-40B4-BE49-F238E27FC236}">
                <a16:creationId xmlns:a16="http://schemas.microsoft.com/office/drawing/2014/main" id="{E44F5023-254D-3139-4462-5422817DCE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2075" y="2231951"/>
            <a:ext cx="4729075" cy="3461187"/>
          </a:xfrm>
          <a:prstGeom prst="rect">
            <a:avLst/>
          </a:prstGeom>
        </p:spPr>
      </p:pic>
    </p:spTree>
    <p:extLst>
      <p:ext uri="{BB962C8B-B14F-4D97-AF65-F5344CB8AC3E}">
        <p14:creationId xmlns:p14="http://schemas.microsoft.com/office/powerpoint/2010/main" val="239872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ADA11-5EE0-EDFC-54D8-D81F1F7C35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56F401-19A7-0508-B9C7-99B580512B3D}"/>
              </a:ext>
            </a:extLst>
          </p:cNvPr>
          <p:cNvSpPr>
            <a:spLocks noGrp="1"/>
          </p:cNvSpPr>
          <p:nvPr>
            <p:ph type="title"/>
          </p:nvPr>
        </p:nvSpPr>
        <p:spPr/>
        <p:txBody>
          <a:bodyPr/>
          <a:lstStyle/>
          <a:p>
            <a:pPr algn="ctr"/>
            <a:r>
              <a:rPr lang="en-GB" sz="2000" b="1" dirty="0">
                <a:solidFill>
                  <a:srgbClr val="1D5483"/>
                </a:solidFill>
              </a:rPr>
              <a:t>Validations</a:t>
            </a:r>
            <a:endParaRPr lang="en-GB" sz="2000" b="1" dirty="0">
              <a:solidFill>
                <a:srgbClr val="1D5483"/>
              </a:solidFill>
              <a:cs typeface="Arial"/>
            </a:endParaRPr>
          </a:p>
        </p:txBody>
      </p:sp>
      <p:sp>
        <p:nvSpPr>
          <p:cNvPr id="12" name="Footer Placeholder 11">
            <a:extLst>
              <a:ext uri="{FF2B5EF4-FFF2-40B4-BE49-F238E27FC236}">
                <a16:creationId xmlns:a16="http://schemas.microsoft.com/office/drawing/2014/main" id="{771A3412-2D37-DFC4-447F-5B1AD1EB90B6}"/>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9DD44140-F6F6-8732-670C-771AA5D12508}"/>
              </a:ext>
            </a:extLst>
          </p:cNvPr>
          <p:cNvSpPr>
            <a:spLocks noGrp="1"/>
          </p:cNvSpPr>
          <p:nvPr>
            <p:ph type="sldNum" sz="quarter" idx="12"/>
          </p:nvPr>
        </p:nvSpPr>
        <p:spPr/>
        <p:txBody>
          <a:bodyPr/>
          <a:lstStyle/>
          <a:p>
            <a:fld id="{B3E60FE0-F6B6-4CC0-BEDD-BF876E3C1A60}" type="slidenum">
              <a:rPr lang="en-GB" smtClean="0"/>
              <a:t>16</a:t>
            </a:fld>
            <a:endParaRPr lang="en-GB"/>
          </a:p>
        </p:txBody>
      </p:sp>
      <p:pic>
        <p:nvPicPr>
          <p:cNvPr id="5" name="Picture 4" descr="A graph of a graph&#10;&#10;AI-generated content may be incorrect.">
            <a:extLst>
              <a:ext uri="{FF2B5EF4-FFF2-40B4-BE49-F238E27FC236}">
                <a16:creationId xmlns:a16="http://schemas.microsoft.com/office/drawing/2014/main" id="{9102737A-2297-C762-3E28-7A1A41DA2A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263" y="2481943"/>
            <a:ext cx="5104757" cy="2285999"/>
          </a:xfrm>
          <a:prstGeom prst="rect">
            <a:avLst/>
          </a:prstGeom>
        </p:spPr>
      </p:pic>
      <p:pic>
        <p:nvPicPr>
          <p:cNvPr id="7" name="Picture 6" descr="A graph of a bar chart&#10;&#10;AI-generated content may be incorrect.">
            <a:extLst>
              <a:ext uri="{FF2B5EF4-FFF2-40B4-BE49-F238E27FC236}">
                <a16:creationId xmlns:a16="http://schemas.microsoft.com/office/drawing/2014/main" id="{A541E4E7-8C76-1FBA-2895-C56C0CC105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0576" y="2389696"/>
            <a:ext cx="5303322" cy="2668305"/>
          </a:xfrm>
          <a:prstGeom prst="rect">
            <a:avLst/>
          </a:prstGeom>
        </p:spPr>
      </p:pic>
    </p:spTree>
    <p:extLst>
      <p:ext uri="{BB962C8B-B14F-4D97-AF65-F5344CB8AC3E}">
        <p14:creationId xmlns:p14="http://schemas.microsoft.com/office/powerpoint/2010/main" val="3235722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8B010-F2CE-5231-0118-1D41327D71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148141-8148-E5AF-0631-63EACEFCA59D}"/>
              </a:ext>
            </a:extLst>
          </p:cNvPr>
          <p:cNvSpPr>
            <a:spLocks noGrp="1"/>
          </p:cNvSpPr>
          <p:nvPr>
            <p:ph type="title"/>
          </p:nvPr>
        </p:nvSpPr>
        <p:spPr/>
        <p:txBody>
          <a:bodyPr/>
          <a:lstStyle/>
          <a:p>
            <a:pPr algn="ctr"/>
            <a:r>
              <a:rPr lang="en-GB" sz="2000" b="1" dirty="0">
                <a:solidFill>
                  <a:srgbClr val="1D5483"/>
                </a:solidFill>
              </a:rPr>
              <a:t>Alternative Methods </a:t>
            </a:r>
            <a:endParaRPr lang="en-GB" sz="2000" b="1" dirty="0">
              <a:solidFill>
                <a:srgbClr val="1D5483"/>
              </a:solidFill>
              <a:cs typeface="Arial"/>
            </a:endParaRPr>
          </a:p>
        </p:txBody>
      </p:sp>
      <p:sp>
        <p:nvSpPr>
          <p:cNvPr id="12" name="Footer Placeholder 11">
            <a:extLst>
              <a:ext uri="{FF2B5EF4-FFF2-40B4-BE49-F238E27FC236}">
                <a16:creationId xmlns:a16="http://schemas.microsoft.com/office/drawing/2014/main" id="{F9F23DE4-3EA4-F7E9-0EB5-ABBB2697A3A5}"/>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4E0F508F-6455-6F72-2875-1C7C01174B8E}"/>
              </a:ext>
            </a:extLst>
          </p:cNvPr>
          <p:cNvSpPr>
            <a:spLocks noGrp="1"/>
          </p:cNvSpPr>
          <p:nvPr>
            <p:ph type="sldNum" sz="quarter" idx="12"/>
          </p:nvPr>
        </p:nvSpPr>
        <p:spPr/>
        <p:txBody>
          <a:bodyPr/>
          <a:lstStyle/>
          <a:p>
            <a:fld id="{B3E60FE0-F6B6-4CC0-BEDD-BF876E3C1A60}" type="slidenum">
              <a:rPr lang="en-GB" smtClean="0"/>
              <a:t>17</a:t>
            </a:fld>
            <a:endParaRPr lang="en-GB"/>
          </a:p>
        </p:txBody>
      </p:sp>
      <p:sp>
        <p:nvSpPr>
          <p:cNvPr id="6" name="TextBox 5">
            <a:extLst>
              <a:ext uri="{FF2B5EF4-FFF2-40B4-BE49-F238E27FC236}">
                <a16:creationId xmlns:a16="http://schemas.microsoft.com/office/drawing/2014/main" id="{F68099E1-3ABF-789F-43DB-89E98AE70147}"/>
              </a:ext>
            </a:extLst>
          </p:cNvPr>
          <p:cNvSpPr txBox="1"/>
          <p:nvPr/>
        </p:nvSpPr>
        <p:spPr>
          <a:xfrm>
            <a:off x="449262" y="1954798"/>
            <a:ext cx="10955799" cy="3416320"/>
          </a:xfrm>
          <a:prstGeom prst="rect">
            <a:avLst/>
          </a:prstGeom>
          <a:noFill/>
        </p:spPr>
        <p:txBody>
          <a:bodyPr wrap="square">
            <a:spAutoFit/>
          </a:bodyPr>
          <a:lstStyle/>
          <a:p>
            <a:r>
              <a:rPr lang="en-GB" dirty="0"/>
              <a:t>Coarsened Exact Matching (CEM):</a:t>
            </a:r>
            <a:br>
              <a:rPr lang="en-GB" dirty="0"/>
            </a:br>
            <a:r>
              <a:rPr lang="en-GB" dirty="0"/>
              <a:t>Tested but too coarse for our data: dropped too many households due to fine-grained heterogeneity</a:t>
            </a:r>
          </a:p>
          <a:p>
            <a:endParaRPr lang="en-GB" dirty="0"/>
          </a:p>
          <a:p>
            <a:r>
              <a:rPr lang="en-GB" dirty="0"/>
              <a:t>Logistic Regression for Propensity Scores:</a:t>
            </a:r>
            <a:br>
              <a:rPr lang="en-GB" dirty="0"/>
            </a:br>
            <a:r>
              <a:rPr lang="en-GB" dirty="0"/>
              <a:t>Tested as a simpler alternative to GBM but achieved weaker covariate balance for most variables</a:t>
            </a:r>
          </a:p>
          <a:p>
            <a:endParaRPr lang="en-GB" dirty="0"/>
          </a:p>
          <a:p>
            <a:r>
              <a:rPr lang="en-GB" dirty="0"/>
              <a:t>Entropy Balancing:</a:t>
            </a:r>
            <a:br>
              <a:rPr lang="en-GB" dirty="0"/>
            </a:br>
            <a:r>
              <a:rPr lang="en-GB" dirty="0"/>
              <a:t>Not tested here; ensures exact covariate balance through reweighting , worth exploring for future refinement</a:t>
            </a:r>
          </a:p>
          <a:p>
            <a:endParaRPr lang="en-GB" dirty="0"/>
          </a:p>
          <a:p>
            <a:r>
              <a:rPr lang="en-GB" dirty="0"/>
              <a:t>Simulated Annealing Matching:</a:t>
            </a:r>
            <a:br>
              <a:rPr lang="en-GB" dirty="0"/>
            </a:br>
            <a:r>
              <a:rPr lang="en-GB" dirty="0"/>
              <a:t>Not yet implemented, potential for optimizing covariate balance when exact matching is infeasible</a:t>
            </a:r>
          </a:p>
        </p:txBody>
      </p:sp>
    </p:spTree>
    <p:extLst>
      <p:ext uri="{BB962C8B-B14F-4D97-AF65-F5344CB8AC3E}">
        <p14:creationId xmlns:p14="http://schemas.microsoft.com/office/powerpoint/2010/main" val="4273562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7FA82-63DA-822D-E23C-3DAF23F7A3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93C208-8932-0C39-F5D1-0F03A6346156}"/>
              </a:ext>
            </a:extLst>
          </p:cNvPr>
          <p:cNvSpPr>
            <a:spLocks noGrp="1"/>
          </p:cNvSpPr>
          <p:nvPr>
            <p:ph type="title"/>
          </p:nvPr>
        </p:nvSpPr>
        <p:spPr/>
        <p:txBody>
          <a:bodyPr/>
          <a:lstStyle/>
          <a:p>
            <a:pPr algn="ctr"/>
            <a:r>
              <a:rPr lang="en-GB" sz="2000" b="1" dirty="0">
                <a:solidFill>
                  <a:srgbClr val="1D5483"/>
                </a:solidFill>
              </a:rPr>
              <a:t>References</a:t>
            </a:r>
            <a:endParaRPr lang="en-GB" sz="2000" b="1" dirty="0">
              <a:solidFill>
                <a:srgbClr val="1D5483"/>
              </a:solidFill>
              <a:cs typeface="Arial"/>
            </a:endParaRPr>
          </a:p>
        </p:txBody>
      </p:sp>
      <p:sp>
        <p:nvSpPr>
          <p:cNvPr id="12" name="Footer Placeholder 11">
            <a:extLst>
              <a:ext uri="{FF2B5EF4-FFF2-40B4-BE49-F238E27FC236}">
                <a16:creationId xmlns:a16="http://schemas.microsoft.com/office/drawing/2014/main" id="{88809E0B-F9E4-1EF2-13AB-A8B11599C390}"/>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FB6C6D94-A6F9-BD3F-D6F1-46C80088E65B}"/>
              </a:ext>
            </a:extLst>
          </p:cNvPr>
          <p:cNvSpPr>
            <a:spLocks noGrp="1"/>
          </p:cNvSpPr>
          <p:nvPr>
            <p:ph type="sldNum" sz="quarter" idx="12"/>
          </p:nvPr>
        </p:nvSpPr>
        <p:spPr/>
        <p:txBody>
          <a:bodyPr/>
          <a:lstStyle/>
          <a:p>
            <a:fld id="{B3E60FE0-F6B6-4CC0-BEDD-BF876E3C1A60}" type="slidenum">
              <a:rPr lang="en-GB" smtClean="0"/>
              <a:t>18</a:t>
            </a:fld>
            <a:endParaRPr lang="en-GB"/>
          </a:p>
        </p:txBody>
      </p:sp>
      <p:sp>
        <p:nvSpPr>
          <p:cNvPr id="6" name="TextBox 5">
            <a:extLst>
              <a:ext uri="{FF2B5EF4-FFF2-40B4-BE49-F238E27FC236}">
                <a16:creationId xmlns:a16="http://schemas.microsoft.com/office/drawing/2014/main" id="{C1917A65-D284-3DA5-04C0-8310C2FCBD98}"/>
              </a:ext>
            </a:extLst>
          </p:cNvPr>
          <p:cNvSpPr txBox="1"/>
          <p:nvPr/>
        </p:nvSpPr>
        <p:spPr>
          <a:xfrm>
            <a:off x="449262" y="1954798"/>
            <a:ext cx="10955799" cy="4893647"/>
          </a:xfrm>
          <a:prstGeom prst="rect">
            <a:avLst/>
          </a:prstGeom>
          <a:noFill/>
        </p:spPr>
        <p:txBody>
          <a:bodyPr wrap="square">
            <a:spAutoFit/>
          </a:bodyPr>
          <a:lstStyle/>
          <a:p>
            <a:r>
              <a:rPr lang="en-GB" sz="1400" dirty="0"/>
              <a:t>Austin, P. C., &amp; Stuart, E. A. (2015). Moving towards best practice when using inverse probability of treatment weighting (IPTW) using the propensity score to estimate causal treatment effects in observational studies. Statistics in Medicine, 34(28), 3661–3679.</a:t>
            </a:r>
          </a:p>
          <a:p>
            <a:endParaRPr lang="en-GB" sz="1400" dirty="0"/>
          </a:p>
          <a:p>
            <a:r>
              <a:rPr lang="en-GB" sz="1400" dirty="0"/>
              <a:t>Breiman, L. (2001) ‘Random Forests’, Machine Learning, 45(1), pp. 5-32.</a:t>
            </a:r>
          </a:p>
          <a:p>
            <a:endParaRPr lang="en-GB" sz="1400" dirty="0"/>
          </a:p>
          <a:p>
            <a:r>
              <a:rPr lang="en-GB" sz="1400" dirty="0"/>
              <a:t>Chen, T., &amp; </a:t>
            </a:r>
            <a:r>
              <a:rPr lang="en-GB" sz="1400" dirty="0" err="1"/>
              <a:t>Guestrin</a:t>
            </a:r>
            <a:r>
              <a:rPr lang="en-GB" sz="1400" dirty="0"/>
              <a:t>, C. (2016). </a:t>
            </a:r>
            <a:r>
              <a:rPr lang="en-GB" sz="1400" dirty="0" err="1"/>
              <a:t>XGBoost</a:t>
            </a:r>
            <a:r>
              <a:rPr lang="en-GB" sz="1400" dirty="0"/>
              <a:t>: A scalable tree boosting system. Proceedings of the 22nd ACM SIGKDD International Conference on Knowledge Discovery and Data Mining.</a:t>
            </a:r>
          </a:p>
          <a:p>
            <a:endParaRPr lang="en-GB" sz="1400" dirty="0"/>
          </a:p>
          <a:p>
            <a:r>
              <a:rPr lang="en-GB" sz="1400" dirty="0"/>
              <a:t>Hastie, T., </a:t>
            </a:r>
            <a:r>
              <a:rPr lang="en-GB" sz="1400" dirty="0" err="1"/>
              <a:t>Tibshirani</a:t>
            </a:r>
            <a:r>
              <a:rPr lang="en-GB" sz="1400" dirty="0"/>
              <a:t>, R., &amp; Friedman, J. (2009). The Elements of Statistical Learning: Data Mining, Inference, and Prediction. Springer. (See chapters on trees and boosting.)</a:t>
            </a:r>
          </a:p>
          <a:p>
            <a:endParaRPr lang="en-GB" sz="1400" dirty="0"/>
          </a:p>
          <a:p>
            <a:r>
              <a:rPr lang="en-GB" sz="1400" dirty="0"/>
              <a:t>Lee, B. K., </a:t>
            </a:r>
            <a:r>
              <a:rPr lang="en-GB" sz="1400" dirty="0" err="1"/>
              <a:t>Lessler</a:t>
            </a:r>
            <a:r>
              <a:rPr lang="en-GB" sz="1400" dirty="0"/>
              <a:t>, J. and Stuart, E. A. (2010) ‘Improving propensity score weighting using machine learning’, Statistics in Medicine, 29(3), pp. 337-346.</a:t>
            </a:r>
          </a:p>
          <a:p>
            <a:endParaRPr lang="en-GB" sz="1400" dirty="0"/>
          </a:p>
          <a:p>
            <a:r>
              <a:rPr lang="en-GB" sz="1400" dirty="0"/>
              <a:t>Lovelace, R., </a:t>
            </a:r>
            <a:r>
              <a:rPr lang="en-GB" sz="1400" dirty="0" err="1"/>
              <a:t>Nowosad</a:t>
            </a:r>
            <a:r>
              <a:rPr lang="en-GB" sz="1400" dirty="0"/>
              <a:t>, J., &amp; </a:t>
            </a:r>
            <a:r>
              <a:rPr lang="en-GB" sz="1400" dirty="0" err="1"/>
              <a:t>Muenchow</a:t>
            </a:r>
            <a:r>
              <a:rPr lang="en-GB" sz="1400" dirty="0"/>
              <a:t>, J. (2019). </a:t>
            </a:r>
            <a:r>
              <a:rPr lang="en-GB" sz="1400" dirty="0" err="1"/>
              <a:t>Geocomputation</a:t>
            </a:r>
            <a:r>
              <a:rPr lang="en-GB" sz="1400" dirty="0"/>
              <a:t> with R. CRC Press. (Includes methods for working with synthetic and modelled spatial data.)</a:t>
            </a:r>
          </a:p>
          <a:p>
            <a:endParaRPr lang="en-GB" sz="1400" dirty="0"/>
          </a:p>
          <a:p>
            <a:r>
              <a:rPr lang="en-GB" sz="1400" dirty="0"/>
              <a:t>Rosenbaum, P. R., &amp; Rubin, D. B. (1983). The central role of the propensity score in observational studies for causal effects. </a:t>
            </a:r>
            <a:r>
              <a:rPr lang="en-GB" sz="1400" dirty="0" err="1"/>
              <a:t>Biometrika</a:t>
            </a:r>
            <a:r>
              <a:rPr lang="en-GB" sz="1400" dirty="0"/>
              <a:t>, 70(1), 41–55.</a:t>
            </a:r>
          </a:p>
          <a:p>
            <a:endParaRPr lang="en-GB" sz="1400" dirty="0"/>
          </a:p>
          <a:p>
            <a:endParaRPr lang="en-GB" sz="1400" dirty="0"/>
          </a:p>
          <a:p>
            <a:endParaRPr lang="en-GB" dirty="0"/>
          </a:p>
        </p:txBody>
      </p:sp>
    </p:spTree>
    <p:extLst>
      <p:ext uri="{BB962C8B-B14F-4D97-AF65-F5344CB8AC3E}">
        <p14:creationId xmlns:p14="http://schemas.microsoft.com/office/powerpoint/2010/main" val="3345019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51B4B-209F-168D-9123-3F674D6CEA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A84229-BE6C-0422-5533-D791CE3FE753}"/>
              </a:ext>
            </a:extLst>
          </p:cNvPr>
          <p:cNvSpPr>
            <a:spLocks noGrp="1"/>
          </p:cNvSpPr>
          <p:nvPr>
            <p:ph type="title"/>
          </p:nvPr>
        </p:nvSpPr>
        <p:spPr/>
        <p:txBody>
          <a:bodyPr/>
          <a:lstStyle/>
          <a:p>
            <a:pPr algn="ctr"/>
            <a:r>
              <a:rPr lang="en-GB" sz="2000" b="1" dirty="0">
                <a:solidFill>
                  <a:srgbClr val="1D5483"/>
                </a:solidFill>
              </a:rPr>
              <a:t>How can we model the effects of national tax-benefit policies at a local level?</a:t>
            </a:r>
            <a:br>
              <a:rPr lang="en-GB" sz="2000" b="1" dirty="0">
                <a:solidFill>
                  <a:srgbClr val="1D5483"/>
                </a:solidFill>
              </a:rPr>
            </a:br>
            <a:endParaRPr lang="en-GB" sz="2000" b="1" dirty="0">
              <a:solidFill>
                <a:srgbClr val="1D5483"/>
              </a:solidFill>
              <a:cs typeface="Arial"/>
            </a:endParaRPr>
          </a:p>
        </p:txBody>
      </p:sp>
      <p:sp>
        <p:nvSpPr>
          <p:cNvPr id="12" name="Footer Placeholder 11">
            <a:extLst>
              <a:ext uri="{FF2B5EF4-FFF2-40B4-BE49-F238E27FC236}">
                <a16:creationId xmlns:a16="http://schemas.microsoft.com/office/drawing/2014/main" id="{F0544F2E-CCAB-2019-DE10-5A2FF038AE6E}"/>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2867C2AF-8998-0420-5210-276C498C1AA0}"/>
              </a:ext>
            </a:extLst>
          </p:cNvPr>
          <p:cNvSpPr>
            <a:spLocks noGrp="1"/>
          </p:cNvSpPr>
          <p:nvPr>
            <p:ph type="sldNum" sz="quarter" idx="12"/>
          </p:nvPr>
        </p:nvSpPr>
        <p:spPr/>
        <p:txBody>
          <a:bodyPr/>
          <a:lstStyle/>
          <a:p>
            <a:fld id="{B3E60FE0-F6B6-4CC0-BEDD-BF876E3C1A60}" type="slidenum">
              <a:rPr lang="en-GB" smtClean="0"/>
              <a:t>2</a:t>
            </a:fld>
            <a:endParaRPr lang="en-GB"/>
          </a:p>
        </p:txBody>
      </p:sp>
      <p:sp>
        <p:nvSpPr>
          <p:cNvPr id="6" name="TextBox 5">
            <a:extLst>
              <a:ext uri="{FF2B5EF4-FFF2-40B4-BE49-F238E27FC236}">
                <a16:creationId xmlns:a16="http://schemas.microsoft.com/office/drawing/2014/main" id="{FDB93803-358E-9BFD-1151-26F80F166296}"/>
              </a:ext>
            </a:extLst>
          </p:cNvPr>
          <p:cNvSpPr txBox="1"/>
          <p:nvPr/>
        </p:nvSpPr>
        <p:spPr>
          <a:xfrm>
            <a:off x="449262" y="1954798"/>
            <a:ext cx="10955799" cy="3693319"/>
          </a:xfrm>
          <a:prstGeom prst="rect">
            <a:avLst/>
          </a:prstGeom>
          <a:noFill/>
        </p:spPr>
        <p:txBody>
          <a:bodyPr wrap="square">
            <a:spAutoFit/>
          </a:bodyPr>
          <a:lstStyle/>
          <a:p>
            <a:r>
              <a:rPr lang="en-GB" dirty="0"/>
              <a:t>Application: UKMOD (UK variant of EUROMOD) and Essex.</a:t>
            </a:r>
          </a:p>
          <a:p>
            <a:endParaRPr lang="en-GB" dirty="0"/>
          </a:p>
          <a:p>
            <a:r>
              <a:rPr lang="en-GB" dirty="0"/>
              <a:t>UKMOD is built on FRS and designed for UK-wide analysis at the Government Office Regions (GORs) level.</a:t>
            </a:r>
          </a:p>
          <a:p>
            <a:endParaRPr lang="en-GB" dirty="0"/>
          </a:p>
          <a:p>
            <a:r>
              <a:rPr lang="en-GB" dirty="0"/>
              <a:t>But what if we want results at the regional or sub-regional level?</a:t>
            </a:r>
          </a:p>
          <a:p>
            <a:endParaRPr lang="en-GB" dirty="0"/>
          </a:p>
          <a:p>
            <a:r>
              <a:rPr lang="en-GB" dirty="0"/>
              <a:t>That’s the challenge we’re addressing, in our case, using Essex as the example.</a:t>
            </a:r>
          </a:p>
          <a:p>
            <a:endParaRPr lang="en-GB" dirty="0"/>
          </a:p>
          <a:p>
            <a:endParaRPr lang="en-GB" dirty="0"/>
          </a:p>
          <a:p>
            <a:endParaRPr lang="en-GB" dirty="0"/>
          </a:p>
          <a:p>
            <a:endParaRPr lang="en-GB" dirty="0"/>
          </a:p>
          <a:p>
            <a:r>
              <a:rPr lang="en-GB" dirty="0"/>
              <a:t>What avenues are available for adapting UKMOD to produce meaningful local estimates?</a:t>
            </a:r>
          </a:p>
        </p:txBody>
      </p:sp>
    </p:spTree>
    <p:extLst>
      <p:ext uri="{BB962C8B-B14F-4D97-AF65-F5344CB8AC3E}">
        <p14:creationId xmlns:p14="http://schemas.microsoft.com/office/powerpoint/2010/main" val="261924214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326B34-C94A-639B-3644-819E96ACBB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30565B-F602-476A-C21E-D34EF3068932}"/>
              </a:ext>
            </a:extLst>
          </p:cNvPr>
          <p:cNvSpPr>
            <a:spLocks noGrp="1"/>
          </p:cNvSpPr>
          <p:nvPr>
            <p:ph type="title"/>
          </p:nvPr>
        </p:nvSpPr>
        <p:spPr/>
        <p:txBody>
          <a:bodyPr/>
          <a:lstStyle/>
          <a:p>
            <a:pPr algn="ctr"/>
            <a:r>
              <a:rPr lang="en-GB" sz="2000" b="1" dirty="0">
                <a:solidFill>
                  <a:srgbClr val="1D5483"/>
                </a:solidFill>
              </a:rPr>
              <a:t>How can we model the effects of national tax-benefit policies at a local level?</a:t>
            </a:r>
            <a:br>
              <a:rPr lang="en-GB" sz="2000" b="1" dirty="0">
                <a:solidFill>
                  <a:srgbClr val="1D5483"/>
                </a:solidFill>
              </a:rPr>
            </a:br>
            <a:endParaRPr lang="en-GB" sz="2000" b="1" dirty="0">
              <a:solidFill>
                <a:srgbClr val="1D5483"/>
              </a:solidFill>
              <a:cs typeface="Arial"/>
            </a:endParaRPr>
          </a:p>
        </p:txBody>
      </p:sp>
      <p:sp>
        <p:nvSpPr>
          <p:cNvPr id="12" name="Footer Placeholder 11">
            <a:extLst>
              <a:ext uri="{FF2B5EF4-FFF2-40B4-BE49-F238E27FC236}">
                <a16:creationId xmlns:a16="http://schemas.microsoft.com/office/drawing/2014/main" id="{BAE29316-A5A1-6CD5-CF52-417C347C93D5}"/>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5D8C7EB9-86FA-E8E9-75C3-AC7EC92B4B7E}"/>
              </a:ext>
            </a:extLst>
          </p:cNvPr>
          <p:cNvSpPr>
            <a:spLocks noGrp="1"/>
          </p:cNvSpPr>
          <p:nvPr>
            <p:ph type="sldNum" sz="quarter" idx="12"/>
          </p:nvPr>
        </p:nvSpPr>
        <p:spPr/>
        <p:txBody>
          <a:bodyPr/>
          <a:lstStyle/>
          <a:p>
            <a:fld id="{B3E60FE0-F6B6-4CC0-BEDD-BF876E3C1A60}" type="slidenum">
              <a:rPr lang="en-GB" smtClean="0"/>
              <a:t>3</a:t>
            </a:fld>
            <a:endParaRPr lang="en-GB"/>
          </a:p>
        </p:txBody>
      </p:sp>
      <p:pic>
        <p:nvPicPr>
          <p:cNvPr id="1030" name="Picture 6" descr="UK outline map - royalty free editable ...">
            <a:extLst>
              <a:ext uri="{FF2B5EF4-FFF2-40B4-BE49-F238E27FC236}">
                <a16:creationId xmlns:a16="http://schemas.microsoft.com/office/drawing/2014/main" id="{F2C50A2B-E9DB-C106-5626-3421EB03EB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208" y="1499606"/>
            <a:ext cx="3317299" cy="47289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9525C993-0396-5FB6-0B23-4CDED13AB8D2}"/>
              </a:ext>
            </a:extLst>
          </p:cNvPr>
          <p:cNvPicPr>
            <a:picLocks noChangeAspect="1"/>
          </p:cNvPicPr>
          <p:nvPr/>
        </p:nvPicPr>
        <p:blipFill>
          <a:blip r:embed="rId4"/>
          <a:stretch>
            <a:fillRect/>
          </a:stretch>
        </p:blipFill>
        <p:spPr>
          <a:xfrm>
            <a:off x="4196250" y="2113721"/>
            <a:ext cx="3189786" cy="3754993"/>
          </a:xfrm>
          <a:prstGeom prst="rect">
            <a:avLst/>
          </a:prstGeom>
        </p:spPr>
      </p:pic>
      <p:pic>
        <p:nvPicPr>
          <p:cNvPr id="11" name="Picture 10">
            <a:extLst>
              <a:ext uri="{FF2B5EF4-FFF2-40B4-BE49-F238E27FC236}">
                <a16:creationId xmlns:a16="http://schemas.microsoft.com/office/drawing/2014/main" id="{4D0261EF-E0C9-B45A-08FD-0E83D930DF6D}"/>
              </a:ext>
            </a:extLst>
          </p:cNvPr>
          <p:cNvPicPr>
            <a:picLocks noChangeAspect="1"/>
          </p:cNvPicPr>
          <p:nvPr/>
        </p:nvPicPr>
        <p:blipFill>
          <a:blip r:embed="rId5"/>
          <a:stretch>
            <a:fillRect/>
          </a:stretch>
        </p:blipFill>
        <p:spPr>
          <a:xfrm>
            <a:off x="8186343" y="1941285"/>
            <a:ext cx="3203505" cy="3927429"/>
          </a:xfrm>
          <a:prstGeom prst="rect">
            <a:avLst/>
          </a:prstGeom>
        </p:spPr>
      </p:pic>
      <p:sp>
        <p:nvSpPr>
          <p:cNvPr id="14" name="TextBox 13">
            <a:extLst>
              <a:ext uri="{FF2B5EF4-FFF2-40B4-BE49-F238E27FC236}">
                <a16:creationId xmlns:a16="http://schemas.microsoft.com/office/drawing/2014/main" id="{F7FA7EBE-B2F3-5764-9581-9CCAC38C88D6}"/>
              </a:ext>
            </a:extLst>
          </p:cNvPr>
          <p:cNvSpPr txBox="1"/>
          <p:nvPr/>
        </p:nvSpPr>
        <p:spPr>
          <a:xfrm>
            <a:off x="296863" y="1929064"/>
            <a:ext cx="1505540" cy="646331"/>
          </a:xfrm>
          <a:prstGeom prst="rect">
            <a:avLst/>
          </a:prstGeom>
          <a:noFill/>
        </p:spPr>
        <p:txBody>
          <a:bodyPr wrap="none" rtlCol="0">
            <a:spAutoFit/>
          </a:bodyPr>
          <a:lstStyle/>
          <a:p>
            <a:r>
              <a:rPr lang="en-GB" dirty="0"/>
              <a:t>UK:</a:t>
            </a:r>
          </a:p>
          <a:p>
            <a:r>
              <a:rPr lang="en-GB" dirty="0">
                <a:highlight>
                  <a:srgbClr val="FFFF00"/>
                </a:highlight>
              </a:rPr>
              <a:t>OBS: 53,577</a:t>
            </a:r>
          </a:p>
        </p:txBody>
      </p:sp>
      <p:sp>
        <p:nvSpPr>
          <p:cNvPr id="15" name="TextBox 14">
            <a:extLst>
              <a:ext uri="{FF2B5EF4-FFF2-40B4-BE49-F238E27FC236}">
                <a16:creationId xmlns:a16="http://schemas.microsoft.com/office/drawing/2014/main" id="{36A78383-48A1-CABE-BC54-7D9B6C847F43}"/>
              </a:ext>
            </a:extLst>
          </p:cNvPr>
          <p:cNvSpPr txBox="1"/>
          <p:nvPr/>
        </p:nvSpPr>
        <p:spPr>
          <a:xfrm>
            <a:off x="7441807" y="4160764"/>
            <a:ext cx="1377300" cy="923330"/>
          </a:xfrm>
          <a:prstGeom prst="rect">
            <a:avLst/>
          </a:prstGeom>
          <a:noFill/>
        </p:spPr>
        <p:txBody>
          <a:bodyPr wrap="none" rtlCol="0">
            <a:spAutoFit/>
          </a:bodyPr>
          <a:lstStyle/>
          <a:p>
            <a:r>
              <a:rPr lang="en-GB" dirty="0"/>
              <a:t>East of </a:t>
            </a:r>
          </a:p>
          <a:p>
            <a:r>
              <a:rPr lang="en-GB" dirty="0"/>
              <a:t>England:</a:t>
            </a:r>
          </a:p>
          <a:p>
            <a:r>
              <a:rPr lang="en-GB" dirty="0">
                <a:highlight>
                  <a:srgbClr val="FFFF00"/>
                </a:highlight>
              </a:rPr>
              <a:t>OBS: 5,158</a:t>
            </a:r>
          </a:p>
        </p:txBody>
      </p:sp>
      <p:sp>
        <p:nvSpPr>
          <p:cNvPr id="16" name="TextBox 15">
            <a:extLst>
              <a:ext uri="{FF2B5EF4-FFF2-40B4-BE49-F238E27FC236}">
                <a16:creationId xmlns:a16="http://schemas.microsoft.com/office/drawing/2014/main" id="{16B87761-5806-AB54-0652-821C4E894601}"/>
              </a:ext>
            </a:extLst>
          </p:cNvPr>
          <p:cNvSpPr txBox="1"/>
          <p:nvPr/>
        </p:nvSpPr>
        <p:spPr>
          <a:xfrm>
            <a:off x="11224216" y="4461669"/>
            <a:ext cx="813043" cy="369332"/>
          </a:xfrm>
          <a:prstGeom prst="rect">
            <a:avLst/>
          </a:prstGeom>
          <a:noFill/>
        </p:spPr>
        <p:txBody>
          <a:bodyPr wrap="none" rtlCol="0">
            <a:spAutoFit/>
          </a:bodyPr>
          <a:lstStyle/>
          <a:p>
            <a:r>
              <a:rPr lang="en-GB" dirty="0"/>
              <a:t>Essex</a:t>
            </a:r>
          </a:p>
        </p:txBody>
      </p:sp>
      <p:sp>
        <p:nvSpPr>
          <p:cNvPr id="17" name="TextBox 16">
            <a:extLst>
              <a:ext uri="{FF2B5EF4-FFF2-40B4-BE49-F238E27FC236}">
                <a16:creationId xmlns:a16="http://schemas.microsoft.com/office/drawing/2014/main" id="{9BDB0526-A7BD-EB90-1164-32BD182816D9}"/>
              </a:ext>
            </a:extLst>
          </p:cNvPr>
          <p:cNvSpPr txBox="1"/>
          <p:nvPr/>
        </p:nvSpPr>
        <p:spPr>
          <a:xfrm>
            <a:off x="3253978" y="3997122"/>
            <a:ext cx="1505540" cy="646331"/>
          </a:xfrm>
          <a:prstGeom prst="rect">
            <a:avLst/>
          </a:prstGeom>
          <a:noFill/>
        </p:spPr>
        <p:txBody>
          <a:bodyPr wrap="none" rtlCol="0">
            <a:spAutoFit/>
          </a:bodyPr>
          <a:lstStyle/>
          <a:p>
            <a:r>
              <a:rPr lang="en-GB" dirty="0"/>
              <a:t>England:</a:t>
            </a:r>
            <a:br>
              <a:rPr lang="en-GB" dirty="0"/>
            </a:br>
            <a:r>
              <a:rPr lang="en-GB" dirty="0">
                <a:highlight>
                  <a:srgbClr val="FFFF00"/>
                </a:highlight>
              </a:rPr>
              <a:t>OBS: 42,380</a:t>
            </a:r>
          </a:p>
        </p:txBody>
      </p:sp>
    </p:spTree>
    <p:extLst>
      <p:ext uri="{BB962C8B-B14F-4D97-AF65-F5344CB8AC3E}">
        <p14:creationId xmlns:p14="http://schemas.microsoft.com/office/powerpoint/2010/main" val="1312195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8B9CF-617D-7E13-8E70-4D793068ED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D8F7B7-B163-4E80-FA83-65FACB439EC7}"/>
              </a:ext>
            </a:extLst>
          </p:cNvPr>
          <p:cNvSpPr>
            <a:spLocks noGrp="1"/>
          </p:cNvSpPr>
          <p:nvPr>
            <p:ph type="title"/>
          </p:nvPr>
        </p:nvSpPr>
        <p:spPr/>
        <p:txBody>
          <a:bodyPr/>
          <a:lstStyle/>
          <a:p>
            <a:pPr algn="ctr"/>
            <a:r>
              <a:rPr lang="en-GB" sz="2000" b="1" dirty="0">
                <a:solidFill>
                  <a:srgbClr val="1D5483"/>
                </a:solidFill>
              </a:rPr>
              <a:t>Strategies</a:t>
            </a:r>
            <a:br>
              <a:rPr lang="en-GB" sz="2000" b="1" dirty="0">
                <a:solidFill>
                  <a:srgbClr val="1D5483"/>
                </a:solidFill>
              </a:rPr>
            </a:br>
            <a:endParaRPr lang="en-GB" sz="2000" b="1" dirty="0">
              <a:solidFill>
                <a:srgbClr val="1D5483"/>
              </a:solidFill>
              <a:cs typeface="Arial"/>
            </a:endParaRPr>
          </a:p>
        </p:txBody>
      </p:sp>
      <p:sp>
        <p:nvSpPr>
          <p:cNvPr id="12" name="Footer Placeholder 11">
            <a:extLst>
              <a:ext uri="{FF2B5EF4-FFF2-40B4-BE49-F238E27FC236}">
                <a16:creationId xmlns:a16="http://schemas.microsoft.com/office/drawing/2014/main" id="{E31DAD02-2F11-8CDB-B3BF-CF1004D9FFB8}"/>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F38D6948-99FE-BF73-C7D9-47615BE8548F}"/>
              </a:ext>
            </a:extLst>
          </p:cNvPr>
          <p:cNvSpPr>
            <a:spLocks noGrp="1"/>
          </p:cNvSpPr>
          <p:nvPr>
            <p:ph type="sldNum" sz="quarter" idx="12"/>
          </p:nvPr>
        </p:nvSpPr>
        <p:spPr/>
        <p:txBody>
          <a:bodyPr/>
          <a:lstStyle/>
          <a:p>
            <a:fld id="{B3E60FE0-F6B6-4CC0-BEDD-BF876E3C1A60}" type="slidenum">
              <a:rPr lang="en-GB" smtClean="0"/>
              <a:t>4</a:t>
            </a:fld>
            <a:endParaRPr lang="en-GB"/>
          </a:p>
        </p:txBody>
      </p:sp>
      <p:sp>
        <p:nvSpPr>
          <p:cNvPr id="6" name="TextBox 5">
            <a:extLst>
              <a:ext uri="{FF2B5EF4-FFF2-40B4-BE49-F238E27FC236}">
                <a16:creationId xmlns:a16="http://schemas.microsoft.com/office/drawing/2014/main" id="{1C74EE1A-BD71-7882-224A-D905C059946B}"/>
              </a:ext>
            </a:extLst>
          </p:cNvPr>
          <p:cNvSpPr txBox="1"/>
          <p:nvPr/>
        </p:nvSpPr>
        <p:spPr>
          <a:xfrm>
            <a:off x="617306" y="2195679"/>
            <a:ext cx="11508433" cy="3416320"/>
          </a:xfrm>
          <a:prstGeom prst="rect">
            <a:avLst/>
          </a:prstGeom>
          <a:noFill/>
        </p:spPr>
        <p:txBody>
          <a:bodyPr wrap="square">
            <a:spAutoFit/>
          </a:bodyPr>
          <a:lstStyle/>
          <a:p>
            <a:pPr marL="285750" indent="-285750">
              <a:buFont typeface="Wingdings" pitchFamily="2" charset="2"/>
              <a:buChar char="q"/>
            </a:pPr>
            <a:r>
              <a:rPr lang="en-GB" dirty="0"/>
              <a:t>Use secure version of FRS with more regional disaggregation.</a:t>
            </a:r>
            <a:br>
              <a:rPr lang="en-GB" dirty="0"/>
            </a:br>
            <a:r>
              <a:rPr lang="en-GB" dirty="0"/>
              <a:t>&gt; Sample size becomes too small to model reliably. </a:t>
            </a:r>
            <a:br>
              <a:rPr lang="en-GB" dirty="0"/>
            </a:br>
            <a:r>
              <a:rPr lang="en-GB" dirty="0"/>
              <a:t>&gt; Also, more difficult to share input data with external users.</a:t>
            </a:r>
          </a:p>
          <a:p>
            <a:endParaRPr lang="en-GB" dirty="0"/>
          </a:p>
          <a:p>
            <a:pPr marL="285750" indent="-285750">
              <a:buFont typeface="Wingdings" pitchFamily="2" charset="2"/>
              <a:buChar char="q"/>
            </a:pPr>
            <a:r>
              <a:rPr lang="en-GB" dirty="0"/>
              <a:t>Focus on a wider aggregate available in the existing input data (e.g. East of England), and adjust outcomes to focus on area of interest (e.g. Essex) based on simple rules (e.g. population or income shares)</a:t>
            </a:r>
            <a:br>
              <a:rPr lang="en-GB" dirty="0"/>
            </a:br>
            <a:r>
              <a:rPr lang="en-GB" dirty="0"/>
              <a:t>&gt; Sample size still small (~ 5,000 households for the East of England)</a:t>
            </a:r>
            <a:br>
              <a:rPr lang="en-GB" dirty="0"/>
            </a:br>
            <a:r>
              <a:rPr lang="en-GB" dirty="0"/>
              <a:t>&gt; Simple rules likely to miss relevant features of the area of interest</a:t>
            </a:r>
            <a:br>
              <a:rPr lang="en-GB" dirty="0"/>
            </a:br>
            <a:endParaRPr lang="en-GB" dirty="0"/>
          </a:p>
          <a:p>
            <a:pPr marL="285750" indent="-285750">
              <a:buFont typeface="Wingdings" pitchFamily="2" charset="2"/>
              <a:buChar char="q"/>
            </a:pPr>
            <a:r>
              <a:rPr lang="en-GB" dirty="0"/>
              <a:t>Use marginal distributions from the Census or external sources to calibrate the input data to the local area</a:t>
            </a:r>
            <a:br>
              <a:rPr lang="en-GB" dirty="0"/>
            </a:br>
            <a:r>
              <a:rPr lang="en-GB" dirty="0"/>
              <a:t>&gt; Allows adjustments by age, household size, etc., but detailed breakdowns are often unavailable or unreliable.</a:t>
            </a:r>
          </a:p>
        </p:txBody>
      </p:sp>
    </p:spTree>
    <p:extLst>
      <p:ext uri="{BB962C8B-B14F-4D97-AF65-F5344CB8AC3E}">
        <p14:creationId xmlns:p14="http://schemas.microsoft.com/office/powerpoint/2010/main" val="353589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EF487-A39B-78C6-D678-88D1F23F3E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709372-3037-AB9D-42ED-DCF9DB522311}"/>
              </a:ext>
            </a:extLst>
          </p:cNvPr>
          <p:cNvSpPr>
            <a:spLocks noGrp="1"/>
          </p:cNvSpPr>
          <p:nvPr>
            <p:ph type="title"/>
          </p:nvPr>
        </p:nvSpPr>
        <p:spPr/>
        <p:txBody>
          <a:bodyPr/>
          <a:lstStyle/>
          <a:p>
            <a:pPr algn="ctr"/>
            <a:r>
              <a:rPr lang="en-GB" sz="2000" b="1" dirty="0">
                <a:solidFill>
                  <a:srgbClr val="1D5483"/>
                </a:solidFill>
              </a:rPr>
              <a:t>When local micro-data is available…</a:t>
            </a:r>
            <a:br>
              <a:rPr lang="en-GB" sz="2000" b="1" dirty="0">
                <a:solidFill>
                  <a:srgbClr val="1D5483"/>
                </a:solidFill>
              </a:rPr>
            </a:br>
            <a:endParaRPr lang="en-GB" sz="2000" b="1" dirty="0">
              <a:solidFill>
                <a:srgbClr val="1D5483"/>
              </a:solidFill>
              <a:cs typeface="Arial"/>
            </a:endParaRPr>
          </a:p>
        </p:txBody>
      </p:sp>
      <p:sp>
        <p:nvSpPr>
          <p:cNvPr id="12" name="Footer Placeholder 11">
            <a:extLst>
              <a:ext uri="{FF2B5EF4-FFF2-40B4-BE49-F238E27FC236}">
                <a16:creationId xmlns:a16="http://schemas.microsoft.com/office/drawing/2014/main" id="{47B92EF3-9FB0-BE4F-D64F-7D1D0199BE2E}"/>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E1BA53E3-417A-5216-2AD4-7529C4AD9D24}"/>
              </a:ext>
            </a:extLst>
          </p:cNvPr>
          <p:cNvSpPr>
            <a:spLocks noGrp="1"/>
          </p:cNvSpPr>
          <p:nvPr>
            <p:ph type="sldNum" sz="quarter" idx="12"/>
          </p:nvPr>
        </p:nvSpPr>
        <p:spPr/>
        <p:txBody>
          <a:bodyPr/>
          <a:lstStyle/>
          <a:p>
            <a:fld id="{B3E60FE0-F6B6-4CC0-BEDD-BF876E3C1A60}" type="slidenum">
              <a:rPr lang="en-GB" smtClean="0"/>
              <a:t>5</a:t>
            </a:fld>
            <a:endParaRPr lang="en-GB"/>
          </a:p>
        </p:txBody>
      </p:sp>
      <p:sp>
        <p:nvSpPr>
          <p:cNvPr id="6" name="TextBox 5">
            <a:extLst>
              <a:ext uri="{FF2B5EF4-FFF2-40B4-BE49-F238E27FC236}">
                <a16:creationId xmlns:a16="http://schemas.microsoft.com/office/drawing/2014/main" id="{4B986179-E0FD-D412-2A02-1D9D96D2274D}"/>
              </a:ext>
            </a:extLst>
          </p:cNvPr>
          <p:cNvSpPr txBox="1"/>
          <p:nvPr/>
        </p:nvSpPr>
        <p:spPr>
          <a:xfrm>
            <a:off x="449263" y="1605836"/>
            <a:ext cx="10955799" cy="3693319"/>
          </a:xfrm>
          <a:prstGeom prst="rect">
            <a:avLst/>
          </a:prstGeom>
          <a:noFill/>
        </p:spPr>
        <p:txBody>
          <a:bodyPr wrap="square">
            <a:spAutoFit/>
          </a:bodyPr>
          <a:lstStyle/>
          <a:p>
            <a:endParaRPr lang="en-GB" dirty="0"/>
          </a:p>
          <a:p>
            <a:pPr marL="285750" indent="-285750">
              <a:buFont typeface="Wingdings" pitchFamily="2" charset="2"/>
              <a:buChar char="q"/>
            </a:pPr>
            <a:r>
              <a:rPr lang="en-GB" dirty="0"/>
              <a:t>New input data for the tax-benefit model could be produced from local microdata (e.g. Experian).</a:t>
            </a:r>
            <a:br>
              <a:rPr lang="en-GB" dirty="0"/>
            </a:br>
            <a:endParaRPr lang="en-GB" dirty="0"/>
          </a:p>
          <a:p>
            <a:r>
              <a:rPr lang="en-GB" dirty="0"/>
              <a:t>Experian offers small-area, household-level data for Greater Essex (proprietary, commercially distributed).</a:t>
            </a:r>
          </a:p>
          <a:p>
            <a:br>
              <a:rPr lang="en-GB" dirty="0"/>
            </a:br>
            <a:r>
              <a:rPr lang="en-GB" dirty="0"/>
              <a:t>Experian data is statistically synthetic, built using imputation, model-based estimation, and constrained optimisation.</a:t>
            </a:r>
          </a:p>
          <a:p>
            <a:br>
              <a:rPr lang="en-GB" dirty="0"/>
            </a:br>
            <a:r>
              <a:rPr lang="en-GB" dirty="0"/>
              <a:t>It draws on sources like the Census, ONS, admin data, and commercial inputs, but it’s not derived from actual households.</a:t>
            </a:r>
          </a:p>
          <a:p>
            <a:endParaRPr lang="en-GB" dirty="0"/>
          </a:p>
          <a:p>
            <a:r>
              <a:rPr lang="en-GB" dirty="0"/>
              <a:t>&gt; Sounds ideal, but this datasets does not contain all the variables UKMOD needs for simulation.</a:t>
            </a:r>
            <a:br>
              <a:rPr lang="en-GB" dirty="0"/>
            </a:br>
            <a:endParaRPr lang="en-GB" dirty="0"/>
          </a:p>
        </p:txBody>
      </p:sp>
    </p:spTree>
    <p:extLst>
      <p:ext uri="{BB962C8B-B14F-4D97-AF65-F5344CB8AC3E}">
        <p14:creationId xmlns:p14="http://schemas.microsoft.com/office/powerpoint/2010/main" val="174623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409CC-21D2-B657-FC18-641F9223B4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48DE63-E7CE-5740-968B-738A82A18C2E}"/>
              </a:ext>
            </a:extLst>
          </p:cNvPr>
          <p:cNvSpPr>
            <a:spLocks noGrp="1"/>
          </p:cNvSpPr>
          <p:nvPr>
            <p:ph type="title"/>
          </p:nvPr>
        </p:nvSpPr>
        <p:spPr/>
        <p:txBody>
          <a:bodyPr/>
          <a:lstStyle/>
          <a:p>
            <a:pPr algn="ctr"/>
            <a:r>
              <a:rPr lang="en-GB" sz="2000" b="1" dirty="0">
                <a:solidFill>
                  <a:srgbClr val="1D5483"/>
                </a:solidFill>
              </a:rPr>
              <a:t>Our Approach - Calibrate UKMOD Toward Local Reality</a:t>
            </a:r>
            <a:br>
              <a:rPr lang="en-GB" sz="2000" b="1" dirty="0">
                <a:solidFill>
                  <a:srgbClr val="1D5483"/>
                </a:solidFill>
              </a:rPr>
            </a:br>
            <a:endParaRPr lang="en-GB" sz="2000" b="1" dirty="0">
              <a:solidFill>
                <a:srgbClr val="1D5483"/>
              </a:solidFill>
              <a:cs typeface="Arial"/>
            </a:endParaRPr>
          </a:p>
        </p:txBody>
      </p:sp>
      <p:sp>
        <p:nvSpPr>
          <p:cNvPr id="12" name="Footer Placeholder 11">
            <a:extLst>
              <a:ext uri="{FF2B5EF4-FFF2-40B4-BE49-F238E27FC236}">
                <a16:creationId xmlns:a16="http://schemas.microsoft.com/office/drawing/2014/main" id="{A5436F68-72F7-97CA-CC66-F93EC175ACD1}"/>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D4B453BD-91F4-6AAB-65E3-CEA020810366}"/>
              </a:ext>
            </a:extLst>
          </p:cNvPr>
          <p:cNvSpPr>
            <a:spLocks noGrp="1"/>
          </p:cNvSpPr>
          <p:nvPr>
            <p:ph type="sldNum" sz="quarter" idx="12"/>
          </p:nvPr>
        </p:nvSpPr>
        <p:spPr/>
        <p:txBody>
          <a:bodyPr/>
          <a:lstStyle/>
          <a:p>
            <a:fld id="{B3E60FE0-F6B6-4CC0-BEDD-BF876E3C1A60}" type="slidenum">
              <a:rPr lang="en-GB" smtClean="0"/>
              <a:t>6</a:t>
            </a:fld>
            <a:endParaRPr lang="en-GB"/>
          </a:p>
        </p:txBody>
      </p:sp>
      <p:sp>
        <p:nvSpPr>
          <p:cNvPr id="6" name="TextBox 5">
            <a:extLst>
              <a:ext uri="{FF2B5EF4-FFF2-40B4-BE49-F238E27FC236}">
                <a16:creationId xmlns:a16="http://schemas.microsoft.com/office/drawing/2014/main" id="{3337134C-C51F-F727-C09F-B1B9587195F4}"/>
              </a:ext>
            </a:extLst>
          </p:cNvPr>
          <p:cNvSpPr txBox="1"/>
          <p:nvPr/>
        </p:nvSpPr>
        <p:spPr>
          <a:xfrm>
            <a:off x="449263" y="1605836"/>
            <a:ext cx="10955799" cy="3693319"/>
          </a:xfrm>
          <a:prstGeom prst="rect">
            <a:avLst/>
          </a:prstGeom>
          <a:noFill/>
        </p:spPr>
        <p:txBody>
          <a:bodyPr wrap="square">
            <a:spAutoFit/>
          </a:bodyPr>
          <a:lstStyle/>
          <a:p>
            <a:endParaRPr lang="en-GB" dirty="0"/>
          </a:p>
          <a:p>
            <a:r>
              <a:rPr lang="en-GB" dirty="0"/>
              <a:t>We adjust UKMOD so that it mimics the joint distribution of variables available in Experian.</a:t>
            </a:r>
          </a:p>
          <a:p>
            <a:endParaRPr lang="en-GB" dirty="0"/>
          </a:p>
          <a:p>
            <a:r>
              <a:rPr lang="en-GB" dirty="0"/>
              <a:t>But since Experian might not fully represent Greater Essex, we also apply final adjustments to match external aggregates (e.g. ONS).</a:t>
            </a:r>
          </a:p>
          <a:p>
            <a:endParaRPr lang="en-GB" dirty="0"/>
          </a:p>
          <a:p>
            <a:r>
              <a:rPr lang="en-GB" dirty="0"/>
              <a:t>Why is this necessary?</a:t>
            </a:r>
          </a:p>
          <a:p>
            <a:br>
              <a:rPr lang="en-GB" dirty="0"/>
            </a:br>
            <a:r>
              <a:rPr lang="en-GB" dirty="0"/>
              <a:t>UKMOD (UK-wide) ≠ Experian (Greater Essex)</a:t>
            </a:r>
          </a:p>
          <a:p>
            <a:br>
              <a:rPr lang="en-GB" dirty="0"/>
            </a:br>
            <a:r>
              <a:rPr lang="en-GB" dirty="0"/>
              <a:t>And Experian (while calibrated) ≠ ONS, especially on a margins like income which are essential for policy simulations</a:t>
            </a:r>
          </a:p>
          <a:p>
            <a:endParaRPr lang="en-GB" dirty="0"/>
          </a:p>
        </p:txBody>
      </p:sp>
    </p:spTree>
    <p:extLst>
      <p:ext uri="{BB962C8B-B14F-4D97-AF65-F5344CB8AC3E}">
        <p14:creationId xmlns:p14="http://schemas.microsoft.com/office/powerpoint/2010/main" val="399994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07588-BEF7-1FD2-163B-0FEEFF73A9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806EB4-1EFE-6A87-8DCE-B66FB03A167F}"/>
              </a:ext>
            </a:extLst>
          </p:cNvPr>
          <p:cNvSpPr>
            <a:spLocks noGrp="1"/>
          </p:cNvSpPr>
          <p:nvPr>
            <p:ph type="title"/>
          </p:nvPr>
        </p:nvSpPr>
        <p:spPr/>
        <p:txBody>
          <a:bodyPr/>
          <a:lstStyle/>
          <a:p>
            <a:pPr algn="ctr"/>
            <a:r>
              <a:rPr lang="en-GB" sz="2000" b="1" dirty="0">
                <a:solidFill>
                  <a:srgbClr val="1D5483"/>
                </a:solidFill>
              </a:rPr>
              <a:t>Pre-Calibration Income Distributions Across UKMOD, Experian, and ONS</a:t>
            </a:r>
            <a:br>
              <a:rPr lang="en-GB" sz="2000" b="1" dirty="0">
                <a:solidFill>
                  <a:srgbClr val="1D5483"/>
                </a:solidFill>
              </a:rPr>
            </a:br>
            <a:endParaRPr lang="en-GB" sz="2000" b="1" dirty="0">
              <a:solidFill>
                <a:srgbClr val="1D5483"/>
              </a:solidFill>
              <a:cs typeface="Arial"/>
            </a:endParaRPr>
          </a:p>
        </p:txBody>
      </p:sp>
      <p:sp>
        <p:nvSpPr>
          <p:cNvPr id="12" name="Footer Placeholder 11">
            <a:extLst>
              <a:ext uri="{FF2B5EF4-FFF2-40B4-BE49-F238E27FC236}">
                <a16:creationId xmlns:a16="http://schemas.microsoft.com/office/drawing/2014/main" id="{4FF75B2E-A226-210D-892A-5F0B2046DB7A}"/>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4EEC673B-123F-462F-CB31-394C14F6BEB9}"/>
              </a:ext>
            </a:extLst>
          </p:cNvPr>
          <p:cNvSpPr>
            <a:spLocks noGrp="1"/>
          </p:cNvSpPr>
          <p:nvPr>
            <p:ph type="sldNum" sz="quarter" idx="12"/>
          </p:nvPr>
        </p:nvSpPr>
        <p:spPr/>
        <p:txBody>
          <a:bodyPr/>
          <a:lstStyle/>
          <a:p>
            <a:fld id="{B3E60FE0-F6B6-4CC0-BEDD-BF876E3C1A60}" type="slidenum">
              <a:rPr lang="en-GB" smtClean="0"/>
              <a:t>7</a:t>
            </a:fld>
            <a:endParaRPr lang="en-GB"/>
          </a:p>
        </p:txBody>
      </p:sp>
      <p:sp>
        <p:nvSpPr>
          <p:cNvPr id="9" name="TextBox 8">
            <a:extLst>
              <a:ext uri="{FF2B5EF4-FFF2-40B4-BE49-F238E27FC236}">
                <a16:creationId xmlns:a16="http://schemas.microsoft.com/office/drawing/2014/main" id="{8D06FC03-05AA-DE88-5558-DBD93C7D9FCA}"/>
              </a:ext>
            </a:extLst>
          </p:cNvPr>
          <p:cNvSpPr txBox="1"/>
          <p:nvPr/>
        </p:nvSpPr>
        <p:spPr>
          <a:xfrm>
            <a:off x="874600" y="5329932"/>
            <a:ext cx="6106884" cy="1077218"/>
          </a:xfrm>
          <a:prstGeom prst="rect">
            <a:avLst/>
          </a:prstGeom>
          <a:noFill/>
        </p:spPr>
        <p:txBody>
          <a:bodyPr wrap="square">
            <a:spAutoFit/>
          </a:bodyPr>
          <a:lstStyle/>
          <a:p>
            <a:r>
              <a:rPr lang="en-GB" sz="1600" dirty="0"/>
              <a:t>Our approach:</a:t>
            </a:r>
          </a:p>
          <a:p>
            <a:pPr>
              <a:buFont typeface="Arial" panose="020B0604020202020204" pitchFamily="34" charset="0"/>
              <a:buChar char="•"/>
            </a:pPr>
            <a:r>
              <a:rPr lang="en-GB" sz="1600" dirty="0"/>
              <a:t>Use GBM-based calibration to align UKMOD with Experian</a:t>
            </a:r>
          </a:p>
          <a:p>
            <a:pPr>
              <a:buFont typeface="Arial" panose="020B0604020202020204" pitchFamily="34" charset="0"/>
              <a:buChar char="•"/>
            </a:pPr>
            <a:r>
              <a:rPr lang="en-GB" sz="1600" dirty="0"/>
              <a:t>Then apply raking to match key margins (e.g. income, household size)</a:t>
            </a:r>
          </a:p>
        </p:txBody>
      </p:sp>
      <p:pic>
        <p:nvPicPr>
          <p:cNvPr id="3" name="Picture 2" descr="A graph of a graph showing the amount of income&#10;&#10;AI-generated content may be incorrect.">
            <a:extLst>
              <a:ext uri="{FF2B5EF4-FFF2-40B4-BE49-F238E27FC236}">
                <a16:creationId xmlns:a16="http://schemas.microsoft.com/office/drawing/2014/main" id="{D77FB48B-DB28-09F2-A29E-A740DCEEEF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311" y="1861886"/>
            <a:ext cx="4822304" cy="2874020"/>
          </a:xfrm>
          <a:prstGeom prst="rect">
            <a:avLst/>
          </a:prstGeom>
        </p:spPr>
      </p:pic>
      <p:pic>
        <p:nvPicPr>
          <p:cNvPr id="5" name="Picture 4" descr="A diagram of different sizes of objects&#10;&#10;AI-generated content may be incorrect.">
            <a:extLst>
              <a:ext uri="{FF2B5EF4-FFF2-40B4-BE49-F238E27FC236}">
                <a16:creationId xmlns:a16="http://schemas.microsoft.com/office/drawing/2014/main" id="{F4F1BAD7-3F2A-6498-81A3-64693548A1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0667" y="1842333"/>
            <a:ext cx="5048913" cy="2997792"/>
          </a:xfrm>
          <a:prstGeom prst="rect">
            <a:avLst/>
          </a:prstGeom>
        </p:spPr>
      </p:pic>
    </p:spTree>
    <p:extLst>
      <p:ext uri="{BB962C8B-B14F-4D97-AF65-F5344CB8AC3E}">
        <p14:creationId xmlns:p14="http://schemas.microsoft.com/office/powerpoint/2010/main" val="777762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FA8C4-109A-99C2-051E-57AAEBC016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8191D2-BE72-7A98-6AF2-CEFE2F99E2B0}"/>
              </a:ext>
            </a:extLst>
          </p:cNvPr>
          <p:cNvSpPr>
            <a:spLocks noGrp="1"/>
          </p:cNvSpPr>
          <p:nvPr>
            <p:ph type="title"/>
          </p:nvPr>
        </p:nvSpPr>
        <p:spPr/>
        <p:txBody>
          <a:bodyPr/>
          <a:lstStyle/>
          <a:p>
            <a:pPr algn="ctr"/>
            <a:r>
              <a:rPr lang="en-GB" sz="2000" b="1" dirty="0">
                <a:solidFill>
                  <a:srgbClr val="1D5483"/>
                </a:solidFill>
              </a:rPr>
              <a:t>Pre-Calibration Economic Activity Distributions Across UKMOD, Experian, and ONS</a:t>
            </a:r>
            <a:br>
              <a:rPr lang="en-GB" sz="2000" b="1" dirty="0">
                <a:solidFill>
                  <a:srgbClr val="1D5483"/>
                </a:solidFill>
              </a:rPr>
            </a:br>
            <a:endParaRPr lang="en-GB" sz="2000" b="1" dirty="0">
              <a:solidFill>
                <a:srgbClr val="1D5483"/>
              </a:solidFill>
              <a:cs typeface="Arial"/>
            </a:endParaRPr>
          </a:p>
        </p:txBody>
      </p:sp>
      <p:sp>
        <p:nvSpPr>
          <p:cNvPr id="12" name="Footer Placeholder 11">
            <a:extLst>
              <a:ext uri="{FF2B5EF4-FFF2-40B4-BE49-F238E27FC236}">
                <a16:creationId xmlns:a16="http://schemas.microsoft.com/office/drawing/2014/main" id="{C4875976-2F30-CD2B-0AF7-79A459AC40C3}"/>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C2D0A392-2CD4-1FE8-0201-5466BD81C4A9}"/>
              </a:ext>
            </a:extLst>
          </p:cNvPr>
          <p:cNvSpPr>
            <a:spLocks noGrp="1"/>
          </p:cNvSpPr>
          <p:nvPr>
            <p:ph type="sldNum" sz="quarter" idx="12"/>
          </p:nvPr>
        </p:nvSpPr>
        <p:spPr/>
        <p:txBody>
          <a:bodyPr/>
          <a:lstStyle/>
          <a:p>
            <a:fld id="{B3E60FE0-F6B6-4CC0-BEDD-BF876E3C1A60}" type="slidenum">
              <a:rPr lang="en-GB" smtClean="0"/>
              <a:t>8</a:t>
            </a:fld>
            <a:endParaRPr lang="en-GB"/>
          </a:p>
        </p:txBody>
      </p:sp>
      <p:sp>
        <p:nvSpPr>
          <p:cNvPr id="9" name="TextBox 8">
            <a:extLst>
              <a:ext uri="{FF2B5EF4-FFF2-40B4-BE49-F238E27FC236}">
                <a16:creationId xmlns:a16="http://schemas.microsoft.com/office/drawing/2014/main" id="{E516606E-BDC5-9AC9-39FE-7C00911D7B15}"/>
              </a:ext>
            </a:extLst>
          </p:cNvPr>
          <p:cNvSpPr txBox="1"/>
          <p:nvPr/>
        </p:nvSpPr>
        <p:spPr>
          <a:xfrm>
            <a:off x="874600" y="5329932"/>
            <a:ext cx="6106884" cy="1077218"/>
          </a:xfrm>
          <a:prstGeom prst="rect">
            <a:avLst/>
          </a:prstGeom>
          <a:noFill/>
        </p:spPr>
        <p:txBody>
          <a:bodyPr wrap="square">
            <a:spAutoFit/>
          </a:bodyPr>
          <a:lstStyle/>
          <a:p>
            <a:r>
              <a:rPr lang="en-GB" sz="1600" dirty="0"/>
              <a:t>Our approach:</a:t>
            </a:r>
          </a:p>
          <a:p>
            <a:pPr>
              <a:buFont typeface="Arial" panose="020B0604020202020204" pitchFamily="34" charset="0"/>
              <a:buChar char="•"/>
            </a:pPr>
            <a:r>
              <a:rPr lang="en-GB" sz="1600" dirty="0"/>
              <a:t>Use GBM-based calibration to align UKMOD with Experian</a:t>
            </a:r>
          </a:p>
          <a:p>
            <a:pPr>
              <a:buFont typeface="Arial" panose="020B0604020202020204" pitchFamily="34" charset="0"/>
              <a:buChar char="•"/>
            </a:pPr>
            <a:r>
              <a:rPr lang="en-GB" sz="1600" dirty="0"/>
              <a:t>Then apply raking to match key margins (e.g. income, household size)</a:t>
            </a:r>
          </a:p>
        </p:txBody>
      </p:sp>
      <p:pic>
        <p:nvPicPr>
          <p:cNvPr id="6" name="Picture 5" descr="A graph of different colored bars&#10;&#10;AI-generated content may be incorrect.">
            <a:extLst>
              <a:ext uri="{FF2B5EF4-FFF2-40B4-BE49-F238E27FC236}">
                <a16:creationId xmlns:a16="http://schemas.microsoft.com/office/drawing/2014/main" id="{A0BABCE0-C646-7D11-7E1F-6DABD33772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720" y="1712388"/>
            <a:ext cx="5125486" cy="3433223"/>
          </a:xfrm>
          <a:prstGeom prst="rect">
            <a:avLst/>
          </a:prstGeom>
        </p:spPr>
      </p:pic>
      <p:sp>
        <p:nvSpPr>
          <p:cNvPr id="8" name="TextBox 7">
            <a:extLst>
              <a:ext uri="{FF2B5EF4-FFF2-40B4-BE49-F238E27FC236}">
                <a16:creationId xmlns:a16="http://schemas.microsoft.com/office/drawing/2014/main" id="{48C573F1-EA2C-4091-4C80-34573975EAA4}"/>
              </a:ext>
            </a:extLst>
          </p:cNvPr>
          <p:cNvSpPr txBox="1"/>
          <p:nvPr/>
        </p:nvSpPr>
        <p:spPr>
          <a:xfrm>
            <a:off x="6981484" y="2349249"/>
            <a:ext cx="5125487" cy="1754326"/>
          </a:xfrm>
          <a:prstGeom prst="rect">
            <a:avLst/>
          </a:prstGeom>
          <a:noFill/>
        </p:spPr>
        <p:txBody>
          <a:bodyPr wrap="square">
            <a:spAutoFit/>
          </a:bodyPr>
          <a:lstStyle/>
          <a:p>
            <a:pPr marL="285750" indent="-285750">
              <a:buFont typeface="Wingdings" pitchFamily="2" charset="2"/>
              <a:buChar char="q"/>
            </a:pPr>
            <a:r>
              <a:rPr lang="en-GB" dirty="0"/>
              <a:t>Substantial variation across sources highlights the need for calibration.</a:t>
            </a:r>
          </a:p>
          <a:p>
            <a:endParaRPr lang="en-GB" dirty="0"/>
          </a:p>
          <a:p>
            <a:pPr marL="285750" indent="-285750">
              <a:buFont typeface="Wingdings" pitchFamily="2" charset="2"/>
              <a:buChar char="q"/>
            </a:pPr>
            <a:r>
              <a:rPr lang="en-GB" dirty="0"/>
              <a:t> UKMOD underestimates economic activity, while Experian overestimates it.</a:t>
            </a:r>
          </a:p>
          <a:p>
            <a:endParaRPr lang="en-GB" dirty="0"/>
          </a:p>
        </p:txBody>
      </p:sp>
    </p:spTree>
    <p:extLst>
      <p:ext uri="{BB962C8B-B14F-4D97-AF65-F5344CB8AC3E}">
        <p14:creationId xmlns:p14="http://schemas.microsoft.com/office/powerpoint/2010/main" val="2839215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57169-EC53-A05F-5B46-5A9FD6EDF8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FEC82A-E8D6-7E95-E449-F0C02F330FE3}"/>
              </a:ext>
            </a:extLst>
          </p:cNvPr>
          <p:cNvSpPr>
            <a:spLocks noGrp="1"/>
          </p:cNvSpPr>
          <p:nvPr>
            <p:ph type="title"/>
          </p:nvPr>
        </p:nvSpPr>
        <p:spPr/>
        <p:txBody>
          <a:bodyPr/>
          <a:lstStyle/>
          <a:p>
            <a:pPr algn="ctr"/>
            <a:r>
              <a:rPr lang="en-GB" sz="2000" b="1" dirty="0">
                <a:solidFill>
                  <a:srgbClr val="1D5483"/>
                </a:solidFill>
              </a:rPr>
              <a:t>Aligning UKMOD to Local Microdata - Method Overview</a:t>
            </a:r>
            <a:br>
              <a:rPr lang="en-GB" sz="2000" b="1" dirty="0">
                <a:solidFill>
                  <a:srgbClr val="1D5483"/>
                </a:solidFill>
              </a:rPr>
            </a:br>
            <a:endParaRPr lang="en-GB" sz="2000" b="1" dirty="0">
              <a:solidFill>
                <a:srgbClr val="1D5483"/>
              </a:solidFill>
              <a:cs typeface="Arial"/>
            </a:endParaRPr>
          </a:p>
        </p:txBody>
      </p:sp>
      <p:sp>
        <p:nvSpPr>
          <p:cNvPr id="12" name="Footer Placeholder 11">
            <a:extLst>
              <a:ext uri="{FF2B5EF4-FFF2-40B4-BE49-F238E27FC236}">
                <a16:creationId xmlns:a16="http://schemas.microsoft.com/office/drawing/2014/main" id="{A17109E3-07D1-6370-8727-F8B141E0B349}"/>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E31279BD-011D-5253-6C53-A2FFE775423B}"/>
              </a:ext>
            </a:extLst>
          </p:cNvPr>
          <p:cNvSpPr>
            <a:spLocks noGrp="1"/>
          </p:cNvSpPr>
          <p:nvPr>
            <p:ph type="sldNum" sz="quarter" idx="12"/>
          </p:nvPr>
        </p:nvSpPr>
        <p:spPr/>
        <p:txBody>
          <a:bodyPr/>
          <a:lstStyle/>
          <a:p>
            <a:fld id="{B3E60FE0-F6B6-4CC0-BEDD-BF876E3C1A60}" type="slidenum">
              <a:rPr lang="en-GB" smtClean="0"/>
              <a:t>9</a:t>
            </a:fld>
            <a:endParaRPr lang="en-GB"/>
          </a:p>
        </p:txBody>
      </p:sp>
      <p:sp>
        <p:nvSpPr>
          <p:cNvPr id="6" name="TextBox 5">
            <a:extLst>
              <a:ext uri="{FF2B5EF4-FFF2-40B4-BE49-F238E27FC236}">
                <a16:creationId xmlns:a16="http://schemas.microsoft.com/office/drawing/2014/main" id="{D59F236A-D82F-E621-5E94-CAFD21A795C3}"/>
              </a:ext>
            </a:extLst>
          </p:cNvPr>
          <p:cNvSpPr txBox="1"/>
          <p:nvPr/>
        </p:nvSpPr>
        <p:spPr>
          <a:xfrm>
            <a:off x="449262" y="1954798"/>
            <a:ext cx="10955799" cy="4247317"/>
          </a:xfrm>
          <a:prstGeom prst="rect">
            <a:avLst/>
          </a:prstGeom>
          <a:noFill/>
        </p:spPr>
        <p:txBody>
          <a:bodyPr wrap="square">
            <a:spAutoFit/>
          </a:bodyPr>
          <a:lstStyle/>
          <a:p>
            <a:r>
              <a:rPr lang="en-GB" dirty="0"/>
              <a:t>Goal: Adjust UKMOD so it statistically resembles Experian’s population structure at the household level.</a:t>
            </a:r>
          </a:p>
          <a:p>
            <a:endParaRPr lang="en-GB" dirty="0"/>
          </a:p>
          <a:p>
            <a:endParaRPr lang="en-GB" dirty="0"/>
          </a:p>
          <a:p>
            <a:pPr marL="285750" indent="-285750">
              <a:buFont typeface="Arial" panose="020B0604020202020204" pitchFamily="34" charset="0"/>
              <a:buChar char="•"/>
            </a:pPr>
            <a:r>
              <a:rPr lang="en-GB" dirty="0"/>
              <a:t>Match on observed covariates between Experian and UKMOD.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Use a machine learning model to estimate propensity scores (probability of being in Experian vs. UKMOD).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Derive inverse-probability weights to adjust UKMOD.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Post matching raking to external margins.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Ensure multivariate covariate balance post-weighting.</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Validate through diagnostics and visualizations.</a:t>
            </a:r>
          </a:p>
        </p:txBody>
      </p:sp>
    </p:spTree>
    <p:extLst>
      <p:ext uri="{BB962C8B-B14F-4D97-AF65-F5344CB8AC3E}">
        <p14:creationId xmlns:p14="http://schemas.microsoft.com/office/powerpoint/2010/main" val="365716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 calcmode="lin" valueType="num">
                                      <p:cBhvr additive="base">
                                        <p:cTn id="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anim calcmode="lin" valueType="num">
                                      <p:cBhvr additive="base">
                                        <p:cTn id="1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anim calcmode="lin" valueType="num">
                                      <p:cBhvr additive="base">
                                        <p:cTn id="1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anim calcmode="lin" valueType="num">
                                      <p:cBhvr additive="base">
                                        <p:cTn id="25"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11" end="11"/>
                                            </p:txEl>
                                          </p:spTgt>
                                        </p:tgtEl>
                                        <p:attrNameLst>
                                          <p:attrName>style.visibility</p:attrName>
                                        </p:attrNameLst>
                                      </p:cBhvr>
                                      <p:to>
                                        <p:strVal val="visible"/>
                                      </p:to>
                                    </p:set>
                                    <p:anim calcmode="lin" valueType="num">
                                      <p:cBhvr additive="base">
                                        <p:cTn id="31"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13" end="13"/>
                                            </p:txEl>
                                          </p:spTgt>
                                        </p:tgtEl>
                                        <p:attrNameLst>
                                          <p:attrName>style.visibility</p:attrName>
                                        </p:attrNameLst>
                                      </p:cBhvr>
                                      <p:to>
                                        <p:strVal val="visible"/>
                                      </p:to>
                                    </p:set>
                                    <p:anim calcmode="lin" valueType="num">
                                      <p:cBhvr additive="base">
                                        <p:cTn id="37" dur="500" fill="hold"/>
                                        <p:tgtEl>
                                          <p:spTgt spid="6">
                                            <p:txEl>
                                              <p:pRg st="13" end="1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White banner">
  <a:themeElements>
    <a:clrScheme name="NIHR HDRC">
      <a:dk1>
        <a:srgbClr val="1D1D1B"/>
      </a:dk1>
      <a:lt1>
        <a:sysClr val="window" lastClr="FFFFFF"/>
      </a:lt1>
      <a:dk2>
        <a:srgbClr val="ACBCC3"/>
      </a:dk2>
      <a:lt2>
        <a:srgbClr val="FAFAFA"/>
      </a:lt2>
      <a:accent1>
        <a:srgbClr val="193E72"/>
      </a:accent1>
      <a:accent2>
        <a:srgbClr val="EA5D4E"/>
      </a:accent2>
      <a:accent3>
        <a:srgbClr val="2EA9B0"/>
      </a:accent3>
      <a:accent4>
        <a:srgbClr val="46A86C"/>
      </a:accent4>
      <a:accent5>
        <a:srgbClr val="F29330"/>
      </a:accent5>
      <a:accent6>
        <a:srgbClr val="6667AD"/>
      </a:accent6>
      <a:hlink>
        <a:srgbClr val="193E72"/>
      </a:hlink>
      <a:folHlink>
        <a:srgbClr val="1D1D1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NIHR yello">
      <a:srgbClr val="FED47A"/>
    </a:custClr>
    <a:custClr name="80% navy">
      <a:srgbClr val="475989"/>
    </a:custClr>
    <a:custClr name="60% navy">
      <a:srgbClr val="747CA3"/>
    </a:custClr>
    <a:custClr name="40% navy">
      <a:srgbClr val="A2A4C1"/>
    </a:custClr>
    <a:custClr name="20% navy">
      <a:srgbClr val="D0D0E0"/>
    </a:custClr>
    <a:custClr name="80% coral">
      <a:srgbClr val="EC7C72"/>
    </a:custClr>
    <a:custClr name="60% coral">
      <a:srgbClr val="F2BC95"/>
    </a:custClr>
    <a:custClr name="40% coral">
      <a:srgbClr val="F4BDB8"/>
    </a:custClr>
    <a:custClr name="20% coral">
      <a:srgbClr val="F8DDDB"/>
    </a:custClr>
    <a:custClr name="80% aqua">
      <a:srgbClr val="6FBAC0"/>
    </a:custClr>
    <a:custClr name="60% aqua">
      <a:srgbClr val="9BCBD0"/>
    </a:custClr>
    <a:custClr name="40% aqua">
      <a:srgbClr val="C1DDE0"/>
    </a:custClr>
    <a:custClr name="20% aqua">
      <a:srgbClr val="E1EEF0"/>
    </a:custClr>
    <a:custClr name="80% green">
      <a:srgbClr val="79B989"/>
    </a:custClr>
    <a:custClr name="60% green">
      <a:srgbClr val="A1CAA6"/>
    </a:custClr>
    <a:custClr name="40% green">
      <a:srgbClr val="C4DDC5"/>
    </a:custClr>
    <a:custClr name="20% green">
      <a:srgbClr val="E2EEE3"/>
    </a:custClr>
    <a:custClr name="80% orange">
      <a:srgbClr val="F6AB5D"/>
    </a:custClr>
    <a:custClr name="60% orange">
      <a:srgbClr val="F9C187"/>
    </a:custClr>
    <a:custClr name="40% orange">
      <a:srgbClr val="FCD6B0"/>
    </a:custClr>
    <a:custClr name="20% orange">
      <a:srgbClr val="FDEBD8"/>
    </a:custClr>
    <a:custClr name="80% purple">
      <a:srgbClr val="8482BE"/>
    </a:custClr>
    <a:custClr name="60% purple">
      <a:srgbClr val="A2A0D0"/>
    </a:custClr>
    <a:custClr name="40% purple">
      <a:srgbClr val="C1BFE1"/>
    </a:custClr>
    <a:custClr name="20% purple">
      <a:srgbClr val="E0DFF1"/>
    </a:custClr>
    <a:custClr name="80% yellow">
      <a:srgbClr val="FFDC97"/>
    </a:custClr>
    <a:custClr name="60% yellow">
      <a:srgbClr val="FFE5B2"/>
    </a:custClr>
    <a:custClr name="40% yellow">
      <a:srgbClr val="FFEECD"/>
    </a:custClr>
    <a:custClr name="20% yellow">
      <a:srgbClr val="FFF6E6"/>
    </a:custClr>
    <a:custClr name="80% grey">
      <a:srgbClr val="BECAD0"/>
    </a:custClr>
    <a:custClr name="60% grey">
      <a:srgbClr val="CED6DB"/>
    </a:custClr>
    <a:custClr name="40% grey">
      <a:srgbClr val="DFE3E7"/>
    </a:custClr>
    <a:custClr name="20% grey">
      <a:srgbClr val="EFF1F3"/>
    </a:custClr>
  </a:custClrLst>
  <a:extLst>
    <a:ext uri="{05A4C25C-085E-4340-85A3-A5531E510DB2}">
      <thm15:themeFamily xmlns:thm15="http://schemas.microsoft.com/office/thememl/2012/main" name="ECC24012_HDRC Greater Essex_PPT template_final" id="{2EF6A8A6-F77A-4051-B874-AEE476B44E0F}" vid="{5135B9E1-3EB8-4131-875D-1D283D64F43F}"/>
    </a:ext>
  </a:extLst>
</a:theme>
</file>

<file path=ppt/theme/theme2.xml><?xml version="1.0" encoding="utf-8"?>
<a:theme xmlns:a="http://schemas.openxmlformats.org/drawingml/2006/main" name="2_White banner">
  <a:themeElements>
    <a:clrScheme name="NIHR HDRC">
      <a:dk1>
        <a:srgbClr val="1D1D1B"/>
      </a:dk1>
      <a:lt1>
        <a:sysClr val="window" lastClr="FFFFFF"/>
      </a:lt1>
      <a:dk2>
        <a:srgbClr val="ACBCC3"/>
      </a:dk2>
      <a:lt2>
        <a:srgbClr val="FAFAFA"/>
      </a:lt2>
      <a:accent1>
        <a:srgbClr val="193E72"/>
      </a:accent1>
      <a:accent2>
        <a:srgbClr val="EA5D4E"/>
      </a:accent2>
      <a:accent3>
        <a:srgbClr val="2EA9B0"/>
      </a:accent3>
      <a:accent4>
        <a:srgbClr val="46A86C"/>
      </a:accent4>
      <a:accent5>
        <a:srgbClr val="F29330"/>
      </a:accent5>
      <a:accent6>
        <a:srgbClr val="6667AD"/>
      </a:accent6>
      <a:hlink>
        <a:srgbClr val="193E72"/>
      </a:hlink>
      <a:folHlink>
        <a:srgbClr val="1D1D1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ED47A"/>
        </a:solidFill>
        <a:ln>
          <a:noFill/>
        </a:ln>
      </a:spPr>
      <a:bodyPr rtlCol="0" anchor="ctr"/>
      <a:lstStyle>
        <a:defPPr algn="ctr">
          <a:defRPr>
            <a:solidFill>
              <a:schemeClr val="accent1"/>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NIHR yello">
      <a:srgbClr val="FED47A"/>
    </a:custClr>
    <a:custClr name="80% navy">
      <a:srgbClr val="475989"/>
    </a:custClr>
    <a:custClr name="60% navy">
      <a:srgbClr val="747CA3"/>
    </a:custClr>
    <a:custClr name="40% navy">
      <a:srgbClr val="A2A4C1"/>
    </a:custClr>
    <a:custClr name="20% navy">
      <a:srgbClr val="D0D0E0"/>
    </a:custClr>
    <a:custClr name="80% coral">
      <a:srgbClr val="EC7C72"/>
    </a:custClr>
    <a:custClr name="60% coral">
      <a:srgbClr val="F29E95"/>
    </a:custClr>
    <a:custClr name="40% coral">
      <a:srgbClr val="F4BDB8"/>
    </a:custClr>
    <a:custClr name="20% coral">
      <a:srgbClr val="F8DDDB"/>
    </a:custClr>
    <a:custClr name="80% aqua">
      <a:srgbClr val="6FBAC0"/>
    </a:custClr>
    <a:custClr name="60% aqua">
      <a:srgbClr val="9BCBD0"/>
    </a:custClr>
    <a:custClr name="40% aqua">
      <a:srgbClr val="C1DDE0"/>
    </a:custClr>
    <a:custClr name="20% aqua">
      <a:srgbClr val="E1EEF0"/>
    </a:custClr>
    <a:custClr name="80% green">
      <a:srgbClr val="79B989"/>
    </a:custClr>
    <a:custClr name="60% green">
      <a:srgbClr val="A1CAA6"/>
    </a:custClr>
    <a:custClr name="40% green">
      <a:srgbClr val="C4DDC5"/>
    </a:custClr>
    <a:custClr name="20% green">
      <a:srgbClr val="E2EEE3"/>
    </a:custClr>
    <a:custClr name="80% orange">
      <a:srgbClr val="F6AB5D"/>
    </a:custClr>
    <a:custClr name="60% orange">
      <a:srgbClr val="F9C187"/>
    </a:custClr>
    <a:custClr name="40% orange">
      <a:srgbClr val="FCD6B0"/>
    </a:custClr>
    <a:custClr name="20% orange">
      <a:srgbClr val="FDEBD8"/>
    </a:custClr>
    <a:custClr name="80% purple">
      <a:srgbClr val="8482BE"/>
    </a:custClr>
    <a:custClr name="60% purple">
      <a:srgbClr val="A2A0D0"/>
    </a:custClr>
    <a:custClr name="40% purple">
      <a:srgbClr val="C1BFE1"/>
    </a:custClr>
    <a:custClr name="20% purple">
      <a:srgbClr val="E0DFF1"/>
    </a:custClr>
    <a:custClr name="80% yellow">
      <a:srgbClr val="FFDC97"/>
    </a:custClr>
    <a:custClr name="60% yellow">
      <a:srgbClr val="FFE5B2"/>
    </a:custClr>
    <a:custClr name="40% yellow">
      <a:srgbClr val="FFEECD"/>
    </a:custClr>
    <a:custClr name="20% yellow">
      <a:srgbClr val="FFF6E6"/>
    </a:custClr>
    <a:custClr name="80% grey">
      <a:srgbClr val="BECAD0"/>
    </a:custClr>
    <a:custClr name="60% grey">
      <a:srgbClr val="CED6DB"/>
    </a:custClr>
    <a:custClr name="40% grey">
      <a:srgbClr val="DFE3E7"/>
    </a:custClr>
    <a:custClr name="20% grey">
      <a:srgbClr val="EFF1F3"/>
    </a:custClr>
  </a:custClrLst>
  <a:extLst>
    <a:ext uri="{05A4C25C-085E-4340-85A3-A5531E510DB2}">
      <thm15:themeFamily xmlns:thm15="http://schemas.microsoft.com/office/thememl/2012/main" name="ECC24012_HDRC Greater Essex_PPT template_final" id="{2EF6A8A6-F77A-4051-B874-AEE476B44E0F}" vid="{9AD8AE16-EA24-4111-8243-41C6CA7DB5A2}"/>
    </a:ext>
  </a:extLst>
</a:theme>
</file>

<file path=ppt/theme/theme3.xml><?xml version="1.0" encoding="utf-8"?>
<a:theme xmlns:a="http://schemas.openxmlformats.org/drawingml/2006/main" name="3_White banner">
  <a:themeElements>
    <a:clrScheme name="NIHR HDRC">
      <a:dk1>
        <a:srgbClr val="1D1D1B"/>
      </a:dk1>
      <a:lt1>
        <a:sysClr val="window" lastClr="FFFFFF"/>
      </a:lt1>
      <a:dk2>
        <a:srgbClr val="ACBCC3"/>
      </a:dk2>
      <a:lt2>
        <a:srgbClr val="FAFAFA"/>
      </a:lt2>
      <a:accent1>
        <a:srgbClr val="193E72"/>
      </a:accent1>
      <a:accent2>
        <a:srgbClr val="EA5D4E"/>
      </a:accent2>
      <a:accent3>
        <a:srgbClr val="2EA9B0"/>
      </a:accent3>
      <a:accent4>
        <a:srgbClr val="46A86C"/>
      </a:accent4>
      <a:accent5>
        <a:srgbClr val="F29330"/>
      </a:accent5>
      <a:accent6>
        <a:srgbClr val="6667AD"/>
      </a:accent6>
      <a:hlink>
        <a:srgbClr val="193E72"/>
      </a:hlink>
      <a:folHlink>
        <a:srgbClr val="1D1D1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NIHR yello">
      <a:srgbClr val="FED47A"/>
    </a:custClr>
    <a:custClr name="80% navy">
      <a:srgbClr val="475989"/>
    </a:custClr>
    <a:custClr name="60% navy">
      <a:srgbClr val="747CA3"/>
    </a:custClr>
    <a:custClr name="40% navy">
      <a:srgbClr val="A2A4C1"/>
    </a:custClr>
    <a:custClr name="20% navy">
      <a:srgbClr val="D0D0E0"/>
    </a:custClr>
    <a:custClr name="80% coral">
      <a:srgbClr val="EC7C72"/>
    </a:custClr>
    <a:custClr name="60% coral">
      <a:srgbClr val="F29E95"/>
    </a:custClr>
    <a:custClr name="40% coral">
      <a:srgbClr val="F4BDB8"/>
    </a:custClr>
    <a:custClr name="20% coral">
      <a:srgbClr val="F8DDDB"/>
    </a:custClr>
    <a:custClr name="80% aqua">
      <a:srgbClr val="6FBAC0"/>
    </a:custClr>
    <a:custClr name="60% aqua">
      <a:srgbClr val="9BCBD0"/>
    </a:custClr>
    <a:custClr name="40% aqua">
      <a:srgbClr val="C1DDE0"/>
    </a:custClr>
    <a:custClr name="20% aqua">
      <a:srgbClr val="E1EEF0"/>
    </a:custClr>
    <a:custClr name="80% green">
      <a:srgbClr val="79B989"/>
    </a:custClr>
    <a:custClr name="60% green">
      <a:srgbClr val="A1CAA6"/>
    </a:custClr>
    <a:custClr name="40% green">
      <a:srgbClr val="C4DDC5"/>
    </a:custClr>
    <a:custClr name="20% green">
      <a:srgbClr val="E2EEE3"/>
    </a:custClr>
    <a:custClr name="80% orange">
      <a:srgbClr val="F6AB5D"/>
    </a:custClr>
    <a:custClr name="60% orange">
      <a:srgbClr val="F9C187"/>
    </a:custClr>
    <a:custClr name="40% orange">
      <a:srgbClr val="FCD6B0"/>
    </a:custClr>
    <a:custClr name="20% orange">
      <a:srgbClr val="FDEBD8"/>
    </a:custClr>
    <a:custClr name="80% purple">
      <a:srgbClr val="8482BE"/>
    </a:custClr>
    <a:custClr name="60% purple">
      <a:srgbClr val="A2A0D0"/>
    </a:custClr>
    <a:custClr name="40% purple">
      <a:srgbClr val="C1BFE1"/>
    </a:custClr>
    <a:custClr name="20% purple">
      <a:srgbClr val="E0DFF1"/>
    </a:custClr>
    <a:custClr name="80% yellow">
      <a:srgbClr val="FFDC97"/>
    </a:custClr>
    <a:custClr name="60% yellow">
      <a:srgbClr val="FFE5B2"/>
    </a:custClr>
    <a:custClr name="40% yellow">
      <a:srgbClr val="FFEECD"/>
    </a:custClr>
    <a:custClr name="20% yellow">
      <a:srgbClr val="FFF6E6"/>
    </a:custClr>
    <a:custClr name="80% grey">
      <a:srgbClr val="BECAD0"/>
    </a:custClr>
    <a:custClr name="60% grey">
      <a:srgbClr val="CED6DB"/>
    </a:custClr>
    <a:custClr name="40% grey">
      <a:srgbClr val="DFE3E7"/>
    </a:custClr>
    <a:custClr name="20% grey">
      <a:srgbClr val="EFF1F3"/>
    </a:custClr>
  </a:custClrLst>
  <a:extLst>
    <a:ext uri="{05A4C25C-085E-4340-85A3-A5531E510DB2}">
      <thm15:themeFamily xmlns:thm15="http://schemas.microsoft.com/office/thememl/2012/main" name="ECC24012_HDRC Greater Essex_PPT template_final" id="{2EF6A8A6-F77A-4051-B874-AEE476B44E0F}" vid="{2FFCC5F3-23F7-4F38-81D1-9A067223B6B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39ad2016-2bd8-4708-ac8b-e62b050f85a7">
      <Terms xmlns="http://schemas.microsoft.com/office/infopath/2007/PartnerControls"/>
    </lcf76f155ced4ddcb4097134ff3c332f>
    <TaxCatchAll xmlns="64d26842-3c88-4e38-b343-59be7428df2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2368B8AFCAA044A8AA3BA0F93F00360" ma:contentTypeVersion="16" ma:contentTypeDescription="Create a new document." ma:contentTypeScope="" ma:versionID="34dfb4c9ddf70b4df271147f384b23a5">
  <xsd:schema xmlns:xsd="http://www.w3.org/2001/XMLSchema" xmlns:xs="http://www.w3.org/2001/XMLSchema" xmlns:p="http://schemas.microsoft.com/office/2006/metadata/properties" xmlns:ns1="http://schemas.microsoft.com/sharepoint/v3" xmlns:ns2="39ad2016-2bd8-4708-ac8b-e62b050f85a7" xmlns:ns3="64d26842-3c88-4e38-b343-59be7428df28" targetNamespace="http://schemas.microsoft.com/office/2006/metadata/properties" ma:root="true" ma:fieldsID="fab068dde4a78bf1ec09d08699c5494b" ns1:_="" ns2:_="" ns3:_="">
    <xsd:import namespace="http://schemas.microsoft.com/sharepoint/v3"/>
    <xsd:import namespace="39ad2016-2bd8-4708-ac8b-e62b050f85a7"/>
    <xsd:import namespace="64d26842-3c88-4e38-b343-59be7428df2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9ad2016-2bd8-4708-ac8b-e62b050f85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1de9a85-6517-4fbb-af6e-3d8f59a4cb5b"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4d26842-3c88-4e38-b343-59be7428df2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fe67e9fb-bc9f-40e0-9c6f-b6b91c3ca994}" ma:internalName="TaxCatchAll" ma:showField="CatchAllData" ma:web="64d26842-3c88-4e38-b343-59be7428df2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B0B10B-44FE-41B4-9EEB-CB86C4080365}">
  <ds:schemaRefs>
    <ds:schemaRef ds:uri="39ad2016-2bd8-4708-ac8b-e62b050f85a7"/>
    <ds:schemaRef ds:uri="64d26842-3c88-4e38-b343-59be7428df28"/>
    <ds:schemaRef ds:uri="http://schemas.microsoft.com/office/2006/metadata/properties"/>
    <ds:schemaRef ds:uri="http://schemas.microsoft.com/office/infopath/2007/PartnerControls"/>
    <ds:schemaRef ds:uri="http://schemas.microsoft.com/sharepoint/v3"/>
    <ds:schemaRef ds:uri="http://www.w3.org/2000/xmlns/"/>
    <ds:schemaRef ds:uri="http://www.w3.org/2001/XMLSchema-instance"/>
  </ds:schemaRefs>
</ds:datastoreItem>
</file>

<file path=customXml/itemProps2.xml><?xml version="1.0" encoding="utf-8"?>
<ds:datastoreItem xmlns:ds="http://schemas.openxmlformats.org/officeDocument/2006/customXml" ds:itemID="{600EDC53-1E92-49E5-BE89-2365C76F589D}">
  <ds:schemaRefs>
    <ds:schemaRef ds:uri="39ad2016-2bd8-4708-ac8b-e62b050f85a7"/>
    <ds:schemaRef ds:uri="64d26842-3c88-4e38-b343-59be7428df2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0/xmlns/"/>
    <ds:schemaRef ds:uri="http://www.w3.org/2001/XMLSchema"/>
  </ds:schemaRefs>
</ds:datastoreItem>
</file>

<file path=customXml/itemProps3.xml><?xml version="1.0" encoding="utf-8"?>
<ds:datastoreItem xmlns:ds="http://schemas.openxmlformats.org/officeDocument/2006/customXml" ds:itemID="{D7E69EE6-6267-4966-B322-D0B4B94FCB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1_White banner</Template>
  <TotalTime>9573</TotalTime>
  <Words>1538</Words>
  <Application>Microsoft Office PowerPoint</Application>
  <PresentationFormat>Widescreen</PresentationFormat>
  <Paragraphs>202</Paragraphs>
  <Slides>18</Slides>
  <Notes>18</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18</vt:i4>
      </vt:variant>
    </vt:vector>
  </HeadingPairs>
  <TitlesOfParts>
    <vt:vector size="24" baseType="lpstr">
      <vt:lpstr>Aptos</vt:lpstr>
      <vt:lpstr>Arial</vt:lpstr>
      <vt:lpstr>Wingdings</vt:lpstr>
      <vt:lpstr>1_White banner</vt:lpstr>
      <vt:lpstr>2_White banner</vt:lpstr>
      <vt:lpstr>3_White banner</vt:lpstr>
      <vt:lpstr>Aligning Socioeconomic Datasets Using Random Forests / Gradient Boosted Machines for Proximity Matching, Inverse Probability weighting and Raking : A Case Study of UKMOD and Experian Data</vt:lpstr>
      <vt:lpstr>How can we model the effects of national tax-benefit policies at a local level? </vt:lpstr>
      <vt:lpstr>How can we model the effects of national tax-benefit policies at a local level? </vt:lpstr>
      <vt:lpstr>Strategies </vt:lpstr>
      <vt:lpstr>When local micro-data is available… </vt:lpstr>
      <vt:lpstr>Our Approach - Calibrate UKMOD Toward Local Reality </vt:lpstr>
      <vt:lpstr>Pre-Calibration Income Distributions Across UKMOD, Experian, and ONS </vt:lpstr>
      <vt:lpstr>Pre-Calibration Economic Activity Distributions Across UKMOD, Experian, and ONS </vt:lpstr>
      <vt:lpstr>Aligning UKMOD to Local Microdata - Method Overview </vt:lpstr>
      <vt:lpstr>Matching Design</vt:lpstr>
      <vt:lpstr>Propensity Score Estimation - Initial Model</vt:lpstr>
      <vt:lpstr>Propensity Score Estimation - Final Model</vt:lpstr>
      <vt:lpstr>Weighting Procedure</vt:lpstr>
      <vt:lpstr>Post - IPW Calibration via Raking</vt:lpstr>
      <vt:lpstr>Evaluation</vt:lpstr>
      <vt:lpstr>Validations</vt:lpstr>
      <vt:lpstr>Alternative Methods </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Frimpong, Rejoice</dc:creator>
  <cp:lastModifiedBy>Rejoice Frimpong - Researcher</cp:lastModifiedBy>
  <cp:revision>64</cp:revision>
  <dcterms:created xsi:type="dcterms:W3CDTF">2025-02-19T15:39:17Z</dcterms:created>
  <dcterms:modified xsi:type="dcterms:W3CDTF">2025-10-20T07:55:21Z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0x010100A2368B8AFCAA044A8AA3BA0F93F00360</vt:lpwstr>
  </property>
  <property fmtid="{D5CDD505-2E9C-101B-9397-08002B2CF9AE}" pid="3" name="MSIP_Label_39d8be9e-c8d9-4b9c-bd40-2c27cc7ea2e6_Enabled">
    <vt:lpwstr>true</vt:lpwstr>
  </property>
  <property fmtid="{D5CDD505-2E9C-101B-9397-08002B2CF9AE}" pid="4" name="MSIP_Label_39d8be9e-c8d9-4b9c-bd40-2c27cc7ea2e6_SetDate">
    <vt:lpwstr>2025-02-19T15:34:24Z</vt:lpwstr>
  </property>
  <property fmtid="{D5CDD505-2E9C-101B-9397-08002B2CF9AE}" pid="5" name="MSIP_Label_39d8be9e-c8d9-4b9c-bd40-2c27cc7ea2e6_Method">
    <vt:lpwstr>Privileged</vt:lpwstr>
  </property>
  <property fmtid="{D5CDD505-2E9C-101B-9397-08002B2CF9AE}" pid="6" name="MSIP_Label_39d8be9e-c8d9-4b9c-bd40-2c27cc7ea2e6_Name">
    <vt:lpwstr>39d8be9e-c8d9-4b9c-bd40-2c27cc7ea2e6</vt:lpwstr>
  </property>
  <property fmtid="{D5CDD505-2E9C-101B-9397-08002B2CF9AE}" pid="7" name="MSIP_Label_39d8be9e-c8d9-4b9c-bd40-2c27cc7ea2e6_SiteId">
    <vt:lpwstr>a8b4324f-155c-4215-a0f1-7ed8cc9a992f</vt:lpwstr>
  </property>
  <property fmtid="{D5CDD505-2E9C-101B-9397-08002B2CF9AE}" pid="8" name="MSIP_Label_39d8be9e-c8d9-4b9c-bd40-2c27cc7ea2e6_ActionId">
    <vt:lpwstr>38ae1467-1e6c-414f-823b-46a122f733aa</vt:lpwstr>
  </property>
  <property fmtid="{D5CDD505-2E9C-101B-9397-08002B2CF9AE}" pid="9" name="MSIP_Label_39d8be9e-c8d9-4b9c-bd40-2c27cc7ea2e6_ContentBits">
    <vt:lpwstr>0</vt:lpwstr>
  </property>
  <property fmtid="{D5CDD505-2E9C-101B-9397-08002B2CF9AE}" pid="10" name="MSIP_Label_39d8be9e-c8d9-4b9c-bd40-2c27cc7ea2e6_Tag">
    <vt:lpwstr>60, 0, 1, 1</vt:lpwstr>
  </property>
</Properties>
</file>