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1587" r:id="rId4"/>
    <p:sldId id="158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1257" autoAdjust="0"/>
  </p:normalViewPr>
  <p:slideViewPr>
    <p:cSldViewPr snapToGrid="0">
      <p:cViewPr varScale="1">
        <p:scale>
          <a:sx n="127" d="100"/>
          <a:sy n="127" d="100"/>
        </p:scale>
        <p:origin x="1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147BC-879E-4B34-8C3B-95898B2C65F5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F355D-500F-4937-A661-89CE7DC13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55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14 private releases of the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804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8417C5-4C61-8B3F-CF43-44A59AE10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9745" y="457200"/>
            <a:ext cx="4284672" cy="5069305"/>
          </a:xfrm>
          <a:prstGeom prst="rect">
            <a:avLst/>
          </a:prstGeom>
        </p:spPr>
      </p:pic>
      <p:pic>
        <p:nvPicPr>
          <p:cNvPr id="6" name="图片 3">
            <a:extLst>
              <a:ext uri="{FF2B5EF4-FFF2-40B4-BE49-F238E27FC236}">
                <a16:creationId xmlns:a16="http://schemas.microsoft.com/office/drawing/2014/main" id="{27A9ABB2-5A89-4FAF-ABEC-F398A3BBCE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032" y="5403054"/>
            <a:ext cx="7715949" cy="6651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2FFBBF-B792-450B-BD64-CD5AD5F94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5575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FDC9BD-01AC-4F21-B4AF-3A8660F7D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3032" y="3602038"/>
            <a:ext cx="6464968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76D65D-AA00-418E-9615-0ED112A78F2A}"/>
              </a:ext>
            </a:extLst>
          </p:cNvPr>
          <p:cNvSpPr txBox="1"/>
          <p:nvPr userDrawn="1"/>
        </p:nvSpPr>
        <p:spPr>
          <a:xfrm>
            <a:off x="4397479" y="5550970"/>
            <a:ext cx="7375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UKMOD Fest – </a:t>
            </a:r>
            <a:r>
              <a:rPr lang="en-GB">
                <a:solidFill>
                  <a:schemeClr val="bg1"/>
                </a:solidFill>
              </a:rPr>
              <a:t>Oct 2025, </a:t>
            </a:r>
            <a:r>
              <a:rPr lang="en-GB" dirty="0">
                <a:solidFill>
                  <a:schemeClr val="bg1"/>
                </a:solidFill>
              </a:rPr>
              <a:t>University of Essex</a:t>
            </a:r>
          </a:p>
        </p:txBody>
      </p:sp>
    </p:spTree>
    <p:extLst>
      <p:ext uri="{BB962C8B-B14F-4D97-AF65-F5344CB8AC3E}">
        <p14:creationId xmlns:p14="http://schemas.microsoft.com/office/powerpoint/2010/main" val="383838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1669415-CADB-41C9-945F-AD33C619B0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8E78AF-237E-4C71-BF62-844E5F95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114" y="367630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177F3-DFB0-4DEF-882E-B528195E6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915925"/>
            <a:ext cx="10515600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75F65-F4C3-4C16-B511-797CB3EA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F5FA8-502F-4040-BB3A-C027D4B0F64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61D47A0-CC6A-43B8-9978-F85D6918D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56350"/>
            <a:ext cx="5505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0" name="图片 3">
            <a:extLst>
              <a:ext uri="{FF2B5EF4-FFF2-40B4-BE49-F238E27FC236}">
                <a16:creationId xmlns:a16="http://schemas.microsoft.com/office/drawing/2014/main" id="{B296D8B7-C67E-4D63-9FB9-FACBB5E429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526" y="136525"/>
            <a:ext cx="3866474" cy="9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788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0CAB3D-C790-4CB3-B6BC-C638E9CF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5C14E-29FB-445A-93F0-5302860F6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D4E3A-02B6-4F26-BF78-27AC73019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6126" y="6356350"/>
            <a:ext cx="4476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D939E-3BB8-48E0-9D9F-DC1C7BF8C5A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9BC46A0-62CE-4B53-87D5-932E9B919A0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420" y="6215949"/>
            <a:ext cx="1324122" cy="523707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747FF145-AD1C-4765-A3F4-B0BCD2BFE0B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086" y="6052532"/>
            <a:ext cx="805468" cy="805468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23766383-50B5-4AF0-9817-5A8374ADFC5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356" y="6326891"/>
            <a:ext cx="1150770" cy="41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00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75000"/>
        <a:buFontTx/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1FEB-9609-4413-AE18-334E9BE12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3947" y="2377439"/>
            <a:ext cx="9144000" cy="1243825"/>
          </a:xfrm>
        </p:spPr>
        <p:txBody>
          <a:bodyPr>
            <a:noAutofit/>
          </a:bodyPr>
          <a:lstStyle/>
          <a:p>
            <a:r>
              <a:rPr lang="en-US" sz="4800" dirty="0"/>
              <a:t>Recent UKMOD Developments</a:t>
            </a:r>
            <a:endParaRPr lang="en-GB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EB020-CD78-4717-AD8A-1DFB8C0A5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0033" y="3703645"/>
            <a:ext cx="6896768" cy="1096960"/>
          </a:xfrm>
        </p:spPr>
        <p:txBody>
          <a:bodyPr/>
          <a:lstStyle/>
          <a:p>
            <a:r>
              <a:rPr lang="en-GB" dirty="0"/>
              <a:t>Matteo Richiardi, Daria Popova and Justin van de Ven</a:t>
            </a:r>
          </a:p>
          <a:p>
            <a:r>
              <a:rPr lang="en-GB" dirty="0"/>
              <a:t>University of Essex</a:t>
            </a:r>
            <a:endParaRPr lang="en-AU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997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4E08D-EC25-C89C-2AD4-AFBB9563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Release activity and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19EC4-ACC0-3699-EF57-57A249750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Consolidation of processes and content</a:t>
            </a:r>
          </a:p>
          <a:p>
            <a:r>
              <a:rPr lang="en-GB" dirty="0"/>
              <a:t>Releases over the past year:</a:t>
            </a:r>
          </a:p>
          <a:p>
            <a:pPr lvl="1"/>
            <a:r>
              <a:rPr lang="en-GB" dirty="0"/>
              <a:t>31 Oct B2024.16 – Budget Statement (30 Oct) and issuing BVR add-on</a:t>
            </a:r>
          </a:p>
          <a:p>
            <a:pPr lvl="1"/>
            <a:r>
              <a:rPr lang="en-GB" dirty="0"/>
              <a:t>08 Jan B2024.21 – Scottish Budget (19 Dec)</a:t>
            </a:r>
          </a:p>
          <a:p>
            <a:pPr lvl="1"/>
            <a:r>
              <a:rPr lang="en-GB" dirty="0"/>
              <a:t>23 Jan B2025.01 – Corrections to TCO add-on (allowing for mis-match with population aggregates).</a:t>
            </a:r>
          </a:p>
          <a:p>
            <a:pPr lvl="1"/>
            <a:r>
              <a:rPr lang="en-GB" dirty="0"/>
              <a:t>31 Mar B2025.03 – Spring Statement (26 Mar)</a:t>
            </a:r>
          </a:p>
          <a:p>
            <a:pPr lvl="1"/>
            <a:r>
              <a:rPr lang="en-GB" dirty="0"/>
              <a:t>02 Apr B2025.03b – Patch release to better reflect Spring Statement due to novel approach taken to reflect changes in eligibility requirements for PIP.</a:t>
            </a:r>
          </a:p>
          <a:p>
            <a:pPr lvl="1"/>
            <a:r>
              <a:rPr lang="en-GB" dirty="0"/>
              <a:t>10 Apr B2025.05 – Revisions to TCO add-on</a:t>
            </a:r>
          </a:p>
          <a:p>
            <a:pPr lvl="1"/>
            <a:r>
              <a:rPr lang="en-GB" dirty="0"/>
              <a:t>18 Jun B2025.06 – Inclusion of 2023/24 FRS data</a:t>
            </a:r>
          </a:p>
          <a:p>
            <a:pPr lvl="1"/>
            <a:r>
              <a:rPr lang="en-GB" dirty="0"/>
              <a:t>10 Sep B2025.07 – Patch release to fix bug encountered when running 2023 b data set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D932F-C1EF-1F34-3141-2CFF64CCB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01482-E213-5E0A-5567-E0EEA3521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392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CC1F7-334E-59C3-3F6A-0D8545A53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Extensions to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1F762-05CE-9654-2FE5-187198668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Stream-lining of BVR add-on</a:t>
            </a:r>
          </a:p>
          <a:p>
            <a:r>
              <a:rPr lang="en-GB" dirty="0"/>
              <a:t>Improvement of imputed consumption data for TCO add-on</a:t>
            </a:r>
          </a:p>
          <a:p>
            <a:pPr lvl="1"/>
            <a:r>
              <a:rPr lang="en-GB" dirty="0"/>
              <a:t>Conversion of TCO add-on to an extension, so that this can be run in conjunction with other add-ons (e.g. BVR).</a:t>
            </a:r>
          </a:p>
          <a:p>
            <a:r>
              <a:rPr lang="en-GB" dirty="0"/>
              <a:t>Statistics presenter templates extended and adapted following user requests</a:t>
            </a:r>
          </a:p>
          <a:p>
            <a:r>
              <a:rPr lang="en-GB" dirty="0"/>
              <a:t>UKMOD Explore support</a:t>
            </a:r>
          </a:p>
          <a:p>
            <a:pPr lvl="1"/>
            <a:r>
              <a:rPr lang="en-GB" dirty="0"/>
              <a:t>Models for 2025 for all countries</a:t>
            </a:r>
          </a:p>
          <a:p>
            <a:pPr lvl="1"/>
            <a:r>
              <a:rPr lang="en-GB" dirty="0"/>
              <a:t>New regional model for Essex</a:t>
            </a:r>
          </a:p>
          <a:p>
            <a:r>
              <a:rPr lang="en-GB" dirty="0"/>
              <a:t>Country Report issued </a:t>
            </a:r>
            <a:r>
              <a:rPr lang="en-GB"/>
              <a:t>in January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98C2B-BE9D-86F7-F17B-35F30B7BF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E45BE-81B5-F286-19DD-74C16DC27A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3101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11C95-ECB4-D350-C4AD-2A6881100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Development and Release Calendar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87482-01D8-A590-58DD-60B1A6551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Spring Statement</a:t>
            </a:r>
          </a:p>
          <a:p>
            <a:r>
              <a:rPr lang="en-GB" dirty="0"/>
              <a:t>Data release</a:t>
            </a:r>
          </a:p>
          <a:p>
            <a:pPr lvl="1"/>
            <a:r>
              <a:rPr lang="en-GB" dirty="0"/>
              <a:t>FRS and HBAI</a:t>
            </a:r>
          </a:p>
          <a:p>
            <a:pPr lvl="1"/>
            <a:r>
              <a:rPr lang="en-GB" dirty="0"/>
              <a:t>LCFS</a:t>
            </a:r>
          </a:p>
          <a:p>
            <a:r>
              <a:rPr lang="en-GB" dirty="0"/>
              <a:t>Autumn Budget</a:t>
            </a:r>
          </a:p>
          <a:p>
            <a:r>
              <a:rPr lang="en-GB" dirty="0"/>
              <a:t>Scottish and Welsh Budgets</a:t>
            </a:r>
          </a:p>
          <a:p>
            <a:r>
              <a:rPr lang="en-GB" dirty="0"/>
              <a:t>Country Report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C1CBF-1FEF-E641-AF60-9EA4E51FA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47C2B-52E9-9AA4-3D9B-8531811F6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9666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Widescreen</PresentationFormat>
  <Paragraphs>36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Recent UKMOD Developments</vt:lpstr>
      <vt:lpstr>Release activity and focus</vt:lpstr>
      <vt:lpstr>Extensions to content</vt:lpstr>
      <vt:lpstr>Development and Release Calendar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richiardi</dc:creator>
  <cp:lastModifiedBy>Justin van de Ven</cp:lastModifiedBy>
  <cp:revision>55</cp:revision>
  <dcterms:created xsi:type="dcterms:W3CDTF">2021-05-06T13:22:28Z</dcterms:created>
  <dcterms:modified xsi:type="dcterms:W3CDTF">2025-10-15T06:02:09Z</dcterms:modified>
</cp:coreProperties>
</file>