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5" r:id="rId4"/>
    <p:sldId id="260" r:id="rId5"/>
    <p:sldId id="268" r:id="rId6"/>
    <p:sldId id="262" r:id="rId7"/>
    <p:sldId id="263" r:id="rId8"/>
    <p:sldId id="276" r:id="rId9"/>
    <p:sldId id="274" r:id="rId10"/>
    <p:sldId id="264" r:id="rId11"/>
    <p:sldId id="266" r:id="rId12"/>
    <p:sldId id="267" r:id="rId13"/>
    <p:sldId id="277" r:id="rId14"/>
    <p:sldId id="269" r:id="rId15"/>
    <p:sldId id="270" r:id="rId16"/>
    <p:sldId id="271" r:id="rId17"/>
    <p:sldId id="278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CF7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1EE7B4-7C24-4D28-8A96-1E4A877C266F}" v="16" dt="2025-10-19T18:16:40.072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535" autoAdjust="0"/>
  </p:normalViewPr>
  <p:slideViewPr>
    <p:cSldViewPr snapToGrid="0">
      <p:cViewPr varScale="1">
        <p:scale>
          <a:sx n="79" d="100"/>
          <a:sy n="79" d="100"/>
        </p:scale>
        <p:origin x="5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chior Vella" userId="9bd534b4296cfe81" providerId="LiveId" clId="{496B81DE-1BB3-4C20-BDD0-31615743CA7C}"/>
    <pc:docChg chg="undo redo custSel addSld delSld modSld sldOrd">
      <pc:chgData name="Melchior Vella" userId="9bd534b4296cfe81" providerId="LiveId" clId="{496B81DE-1BB3-4C20-BDD0-31615743CA7C}" dt="2025-06-22T07:12:52.315" v="727" actId="20577"/>
      <pc:docMkLst>
        <pc:docMk/>
      </pc:docMkLst>
      <pc:sldChg chg="modSp mod">
        <pc:chgData name="Melchior Vella" userId="9bd534b4296cfe81" providerId="LiveId" clId="{496B81DE-1BB3-4C20-BDD0-31615743CA7C}" dt="2025-06-20T11:09:55.704" v="226" actId="113"/>
        <pc:sldMkLst>
          <pc:docMk/>
          <pc:sldMk cId="182950186" sldId="256"/>
        </pc:sldMkLst>
      </pc:sldChg>
      <pc:sldChg chg="del">
        <pc:chgData name="Melchior Vella" userId="9bd534b4296cfe81" providerId="LiveId" clId="{496B81DE-1BB3-4C20-BDD0-31615743CA7C}" dt="2025-06-22T05:58:27.201" v="675" actId="47"/>
        <pc:sldMkLst>
          <pc:docMk/>
          <pc:sldMk cId="4163522181" sldId="258"/>
        </pc:sldMkLst>
      </pc:sldChg>
      <pc:sldChg chg="del">
        <pc:chgData name="Melchior Vella" userId="9bd534b4296cfe81" providerId="LiveId" clId="{496B81DE-1BB3-4C20-BDD0-31615743CA7C}" dt="2025-06-22T05:58:28.242" v="676" actId="47"/>
        <pc:sldMkLst>
          <pc:docMk/>
          <pc:sldMk cId="4290119253" sldId="259"/>
        </pc:sldMkLst>
      </pc:sldChg>
      <pc:sldChg chg="modSp mod">
        <pc:chgData name="Melchior Vella" userId="9bd534b4296cfe81" providerId="LiveId" clId="{496B81DE-1BB3-4C20-BDD0-31615743CA7C}" dt="2025-06-06T11:28:56.920" v="161" actId="20577"/>
        <pc:sldMkLst>
          <pc:docMk/>
          <pc:sldMk cId="292471629" sldId="260"/>
        </pc:sldMkLst>
      </pc:sldChg>
      <pc:sldChg chg="addSp delSp modSp del mod">
        <pc:chgData name="Melchior Vella" userId="9bd534b4296cfe81" providerId="LiveId" clId="{496B81DE-1BB3-4C20-BDD0-31615743CA7C}" dt="2025-06-06T11:16:47.929" v="46" actId="47"/>
        <pc:sldMkLst>
          <pc:docMk/>
          <pc:sldMk cId="2920920409" sldId="261"/>
        </pc:sldMkLst>
      </pc:sldChg>
      <pc:sldChg chg="ord">
        <pc:chgData name="Melchior Vella" userId="9bd534b4296cfe81" providerId="LiveId" clId="{496B81DE-1BB3-4C20-BDD0-31615743CA7C}" dt="2025-06-06T11:26:59.708" v="75"/>
        <pc:sldMkLst>
          <pc:docMk/>
          <pc:sldMk cId="3971700724" sldId="262"/>
        </pc:sldMkLst>
      </pc:sldChg>
      <pc:sldChg chg="ord">
        <pc:chgData name="Melchior Vella" userId="9bd534b4296cfe81" providerId="LiveId" clId="{496B81DE-1BB3-4C20-BDD0-31615743CA7C}" dt="2025-06-19T14:39:17.474" v="210"/>
        <pc:sldMkLst>
          <pc:docMk/>
          <pc:sldMk cId="3331101505" sldId="263"/>
        </pc:sldMkLst>
      </pc:sldChg>
      <pc:sldChg chg="add del ord">
        <pc:chgData name="Melchior Vella" userId="9bd534b4296cfe81" providerId="LiveId" clId="{496B81DE-1BB3-4C20-BDD0-31615743CA7C}" dt="2025-06-16T16:00:43.812" v="185" actId="2696"/>
        <pc:sldMkLst>
          <pc:docMk/>
          <pc:sldMk cId="2650961503" sldId="265"/>
        </pc:sldMkLst>
      </pc:sldChg>
      <pc:sldChg chg="addSp delSp modSp mod">
        <pc:chgData name="Melchior Vella" userId="9bd534b4296cfe81" providerId="LiveId" clId="{496B81DE-1BB3-4C20-BDD0-31615743CA7C}" dt="2025-06-20T12:26:19.017" v="268" actId="208"/>
        <pc:sldMkLst>
          <pc:docMk/>
          <pc:sldMk cId="4197277" sldId="266"/>
        </pc:sldMkLst>
      </pc:sldChg>
      <pc:sldChg chg="modSp add mod">
        <pc:chgData name="Melchior Vella" userId="9bd534b4296cfe81" providerId="LiveId" clId="{496B81DE-1BB3-4C20-BDD0-31615743CA7C}" dt="2025-06-19T14:38:56.341" v="208" actId="20577"/>
        <pc:sldMkLst>
          <pc:docMk/>
          <pc:sldMk cId="826808193" sldId="268"/>
        </pc:sldMkLst>
      </pc:sldChg>
      <pc:sldChg chg="addSp delSp modSp add mod">
        <pc:chgData name="Melchior Vella" userId="9bd534b4296cfe81" providerId="LiveId" clId="{496B81DE-1BB3-4C20-BDD0-31615743CA7C}" dt="2025-06-20T12:27:07.593" v="271" actId="208"/>
        <pc:sldMkLst>
          <pc:docMk/>
          <pc:sldMk cId="3566110547" sldId="269"/>
        </pc:sldMkLst>
      </pc:sldChg>
      <pc:sldChg chg="add">
        <pc:chgData name="Melchior Vella" userId="9bd534b4296cfe81" providerId="LiveId" clId="{496B81DE-1BB3-4C20-BDD0-31615743CA7C}" dt="2025-06-06T11:30:22.385" v="164"/>
        <pc:sldMkLst>
          <pc:docMk/>
          <pc:sldMk cId="3676127596" sldId="270"/>
        </pc:sldMkLst>
      </pc:sldChg>
      <pc:sldChg chg="modSp add mod">
        <pc:chgData name="Melchior Vella" userId="9bd534b4296cfe81" providerId="LiveId" clId="{496B81DE-1BB3-4C20-BDD0-31615743CA7C}" dt="2025-06-16T16:00:26.164" v="184" actId="208"/>
        <pc:sldMkLst>
          <pc:docMk/>
          <pc:sldMk cId="2012188466" sldId="271"/>
        </pc:sldMkLst>
      </pc:sldChg>
      <pc:sldChg chg="modSp add">
        <pc:chgData name="Melchior Vella" userId="9bd534b4296cfe81" providerId="LiveId" clId="{496B81DE-1BB3-4C20-BDD0-31615743CA7C}" dt="2025-06-20T12:49:00.207" v="272" actId="208"/>
        <pc:sldMkLst>
          <pc:docMk/>
          <pc:sldMk cId="3302507007" sldId="272"/>
        </pc:sldMkLst>
      </pc:sldChg>
      <pc:sldChg chg="modSp add mod">
        <pc:chgData name="Melchior Vella" userId="9bd534b4296cfe81" providerId="LiveId" clId="{496B81DE-1BB3-4C20-BDD0-31615743CA7C}" dt="2025-06-16T16:11:09.466" v="207" actId="20577"/>
        <pc:sldMkLst>
          <pc:docMk/>
          <pc:sldMk cId="3009006523" sldId="273"/>
        </pc:sldMkLst>
      </pc:sldChg>
      <pc:sldChg chg="modSp new mod">
        <pc:chgData name="Melchior Vella" userId="9bd534b4296cfe81" providerId="LiveId" clId="{496B81DE-1BB3-4C20-BDD0-31615743CA7C}" dt="2025-06-22T07:12:31.981" v="712" actId="21"/>
        <pc:sldMkLst>
          <pc:docMk/>
          <pc:sldMk cId="3987215088" sldId="274"/>
        </pc:sldMkLst>
      </pc:sldChg>
      <pc:sldChg chg="modSp new mod">
        <pc:chgData name="Melchior Vella" userId="9bd534b4296cfe81" providerId="LiveId" clId="{496B81DE-1BB3-4C20-BDD0-31615743CA7C}" dt="2025-06-22T07:12:52.315" v="727" actId="20577"/>
        <pc:sldMkLst>
          <pc:docMk/>
          <pc:sldMk cId="3550467150" sldId="275"/>
        </pc:sldMkLst>
      </pc:sldChg>
    </pc:docChg>
  </pc:docChgLst>
  <pc:docChgLst>
    <pc:chgData name="Melchior Vella" userId="9bd534b4296cfe81" providerId="LiveId" clId="{C2642AF9-1FCB-41C5-BBA4-42254E8A6F2F}"/>
    <pc:docChg chg="undo redo custSel modSld modMainMaster">
      <pc:chgData name="Melchior Vella" userId="9bd534b4296cfe81" providerId="LiveId" clId="{C2642AF9-1FCB-41C5-BBA4-42254E8A6F2F}" dt="2025-10-17T05:13:10.789" v="201" actId="20577"/>
      <pc:docMkLst>
        <pc:docMk/>
      </pc:docMkLst>
      <pc:sldChg chg="addSp modSp mod">
        <pc:chgData name="Melchior Vella" userId="9bd534b4296cfe81" providerId="LiveId" clId="{C2642AF9-1FCB-41C5-BBA4-42254E8A6F2F}" dt="2025-10-17T05:13:10.789" v="201" actId="20577"/>
        <pc:sldMkLst>
          <pc:docMk/>
          <pc:sldMk cId="182950186" sldId="256"/>
        </pc:sldMkLst>
        <pc:spChg chg="mod">
          <ac:chgData name="Melchior Vella" userId="9bd534b4296cfe81" providerId="LiveId" clId="{C2642AF9-1FCB-41C5-BBA4-42254E8A6F2F}" dt="2025-10-17T05:12:32.840" v="168"/>
          <ac:spMkLst>
            <pc:docMk/>
            <pc:sldMk cId="182950186" sldId="256"/>
            <ac:spMk id="3" creationId="{36AF199B-E6DF-FEF0-F115-B95B0468D1E7}"/>
          </ac:spMkLst>
        </pc:spChg>
        <pc:spChg chg="add mod">
          <ac:chgData name="Melchior Vella" userId="9bd534b4296cfe81" providerId="LiveId" clId="{C2642AF9-1FCB-41C5-BBA4-42254E8A6F2F}" dt="2025-10-17T05:13:10.789" v="201" actId="20577"/>
          <ac:spMkLst>
            <pc:docMk/>
            <pc:sldMk cId="182950186" sldId="256"/>
            <ac:spMk id="9" creationId="{1E0E98FA-8725-0062-60D8-0DBA58B09C66}"/>
          </ac:spMkLst>
        </pc:spChg>
      </pc:sldChg>
      <pc:sldChg chg="modSp mod">
        <pc:chgData name="Melchior Vella" userId="9bd534b4296cfe81" providerId="LiveId" clId="{C2642AF9-1FCB-41C5-BBA4-42254E8A6F2F}" dt="2025-10-12T11:58:11.627" v="0" actId="20577"/>
        <pc:sldMkLst>
          <pc:docMk/>
          <pc:sldMk cId="3971700724" sldId="262"/>
        </pc:sldMkLst>
        <pc:spChg chg="mod">
          <ac:chgData name="Melchior Vella" userId="9bd534b4296cfe81" providerId="LiveId" clId="{C2642AF9-1FCB-41C5-BBA4-42254E8A6F2F}" dt="2025-10-12T11:58:11.627" v="0" actId="20577"/>
          <ac:spMkLst>
            <pc:docMk/>
            <pc:sldMk cId="3971700724" sldId="262"/>
            <ac:spMk id="3" creationId="{24151D71-E1A8-BC2D-1241-44B3D4B2584B}"/>
          </ac:spMkLst>
        </pc:spChg>
      </pc:sldChg>
      <pc:sldChg chg="addSp delSp modSp mod">
        <pc:chgData name="Melchior Vella" userId="9bd534b4296cfe81" providerId="LiveId" clId="{C2642AF9-1FCB-41C5-BBA4-42254E8A6F2F}" dt="2025-10-12T12:16:31.191" v="34" actId="14100"/>
        <pc:sldMkLst>
          <pc:docMk/>
          <pc:sldMk cId="1840599496" sldId="264"/>
        </pc:sldMkLst>
      </pc:sldChg>
      <pc:sldChg chg="addSp delSp modSp mod">
        <pc:chgData name="Melchior Vella" userId="9bd534b4296cfe81" providerId="LiveId" clId="{C2642AF9-1FCB-41C5-BBA4-42254E8A6F2F}" dt="2025-10-12T12:28:09.157" v="60" actId="207"/>
        <pc:sldMkLst>
          <pc:docMk/>
          <pc:sldMk cId="4197277" sldId="266"/>
        </pc:sldMkLst>
        <pc:spChg chg="add mod">
          <ac:chgData name="Melchior Vella" userId="9bd534b4296cfe81" providerId="LiveId" clId="{C2642AF9-1FCB-41C5-BBA4-42254E8A6F2F}" dt="2025-10-12T12:28:09.157" v="60" actId="207"/>
          <ac:spMkLst>
            <pc:docMk/>
            <pc:sldMk cId="4197277" sldId="266"/>
            <ac:spMk id="11" creationId="{8625BF8E-2519-31B3-FEC5-072FAA60F08F}"/>
          </ac:spMkLst>
        </pc:spChg>
        <pc:graphicFrameChg chg="add mod">
          <ac:chgData name="Melchior Vella" userId="9bd534b4296cfe81" providerId="LiveId" clId="{C2642AF9-1FCB-41C5-BBA4-42254E8A6F2F}" dt="2025-10-12T12:26:48.478" v="38" actId="255"/>
          <ac:graphicFrameMkLst>
            <pc:docMk/>
            <pc:sldMk cId="4197277" sldId="266"/>
            <ac:graphicFrameMk id="6" creationId="{EF6403B4-400B-4A86-92FA-82F943441119}"/>
          </ac:graphicFrameMkLst>
        </pc:graphicFrameChg>
        <pc:graphicFrameChg chg="add mod">
          <ac:chgData name="Melchior Vella" userId="9bd534b4296cfe81" providerId="LiveId" clId="{C2642AF9-1FCB-41C5-BBA4-42254E8A6F2F}" dt="2025-10-12T12:27:00.796" v="43"/>
          <ac:graphicFrameMkLst>
            <pc:docMk/>
            <pc:sldMk cId="4197277" sldId="266"/>
            <ac:graphicFrameMk id="10" creationId="{CFE7D5F9-D4CB-40A9-8951-C08E8B4B180C}"/>
          </ac:graphicFrameMkLst>
        </pc:graphicFrameChg>
      </pc:sldChg>
      <pc:sldChg chg="addSp delSp modSp mod">
        <pc:chgData name="Melchior Vella" userId="9bd534b4296cfe81" providerId="LiveId" clId="{C2642AF9-1FCB-41C5-BBA4-42254E8A6F2F}" dt="2025-10-12T12:31:28.438" v="98" actId="692"/>
        <pc:sldMkLst>
          <pc:docMk/>
          <pc:sldMk cId="4056928453" sldId="267"/>
        </pc:sldMkLst>
        <pc:graphicFrameChg chg="add mod">
          <ac:chgData name="Melchior Vella" userId="9bd534b4296cfe81" providerId="LiveId" clId="{C2642AF9-1FCB-41C5-BBA4-42254E8A6F2F}" dt="2025-10-12T12:29:19.742" v="81"/>
          <ac:graphicFrameMkLst>
            <pc:docMk/>
            <pc:sldMk cId="4056928453" sldId="267"/>
            <ac:graphicFrameMk id="7" creationId="{7C638E5A-40F3-4C09-989C-B6E8AB4301E1}"/>
          </ac:graphicFrameMkLst>
        </pc:graphicFrameChg>
        <pc:graphicFrameChg chg="add mod">
          <ac:chgData name="Melchior Vella" userId="9bd534b4296cfe81" providerId="LiveId" clId="{C2642AF9-1FCB-41C5-BBA4-42254E8A6F2F}" dt="2025-10-12T12:31:28.438" v="98" actId="692"/>
          <ac:graphicFrameMkLst>
            <pc:docMk/>
            <pc:sldMk cId="4056928453" sldId="267"/>
            <ac:graphicFrameMk id="8" creationId="{DB272212-D964-4A0F-8DA5-41B0380A573B}"/>
          </ac:graphicFrameMkLst>
        </pc:graphicFrameChg>
      </pc:sldChg>
      <pc:sldChg chg="addSp delSp modSp mod">
        <pc:chgData name="Melchior Vella" userId="9bd534b4296cfe81" providerId="LiveId" clId="{C2642AF9-1FCB-41C5-BBA4-42254E8A6F2F}" dt="2025-10-12T12:45:18.198" v="127" actId="208"/>
        <pc:sldMkLst>
          <pc:docMk/>
          <pc:sldMk cId="3566110547" sldId="269"/>
        </pc:sldMkLst>
        <pc:graphicFrameChg chg="add mod">
          <ac:chgData name="Melchior Vella" userId="9bd534b4296cfe81" providerId="LiveId" clId="{C2642AF9-1FCB-41C5-BBA4-42254E8A6F2F}" dt="2025-10-12T12:34:51.498" v="110" actId="692"/>
          <ac:graphicFrameMkLst>
            <pc:docMk/>
            <pc:sldMk cId="3566110547" sldId="269"/>
            <ac:graphicFrameMk id="5" creationId="{D063E995-F4F8-41F2-81FC-D66DF4A2EEF8}"/>
          </ac:graphicFrameMkLst>
        </pc:graphicFrameChg>
        <pc:graphicFrameChg chg="add mod">
          <ac:chgData name="Melchior Vella" userId="9bd534b4296cfe81" providerId="LiveId" clId="{C2642AF9-1FCB-41C5-BBA4-42254E8A6F2F}" dt="2025-10-12T12:45:18.198" v="127" actId="208"/>
          <ac:graphicFrameMkLst>
            <pc:docMk/>
            <pc:sldMk cId="3566110547" sldId="269"/>
            <ac:graphicFrameMk id="13" creationId="{F8E49CF1-FC73-4C74-9791-1A5A862D8919}"/>
          </ac:graphicFrameMkLst>
        </pc:graphicFrameChg>
      </pc:sldChg>
      <pc:sldChg chg="addSp delSp modSp mod">
        <pc:chgData name="Melchior Vella" userId="9bd534b4296cfe81" providerId="LiveId" clId="{C2642AF9-1FCB-41C5-BBA4-42254E8A6F2F}" dt="2025-10-12T12:47:01.990" v="140" actId="692"/>
        <pc:sldMkLst>
          <pc:docMk/>
          <pc:sldMk cId="3676127596" sldId="270"/>
        </pc:sldMkLst>
        <pc:graphicFrameChg chg="add mod">
          <ac:chgData name="Melchior Vella" userId="9bd534b4296cfe81" providerId="LiveId" clId="{C2642AF9-1FCB-41C5-BBA4-42254E8A6F2F}" dt="2025-10-12T12:46:47.325" v="135" actId="692"/>
          <ac:graphicFrameMkLst>
            <pc:docMk/>
            <pc:sldMk cId="3676127596" sldId="270"/>
            <ac:graphicFrameMk id="5" creationId="{6B65356F-01EE-4F1B-88B3-D6601DBE4CAB}"/>
          </ac:graphicFrameMkLst>
        </pc:graphicFrameChg>
        <pc:graphicFrameChg chg="add mod">
          <ac:chgData name="Melchior Vella" userId="9bd534b4296cfe81" providerId="LiveId" clId="{C2642AF9-1FCB-41C5-BBA4-42254E8A6F2F}" dt="2025-10-12T12:47:01.990" v="140" actId="692"/>
          <ac:graphicFrameMkLst>
            <pc:docMk/>
            <pc:sldMk cId="3676127596" sldId="270"/>
            <ac:graphicFrameMk id="10" creationId="{EC44EFAF-276F-4C31-AE54-423600D50B2E}"/>
          </ac:graphicFrameMkLst>
        </pc:graphicFrameChg>
      </pc:sldChg>
      <pc:sldChg chg="addSp delSp modSp mod">
        <pc:chgData name="Melchior Vella" userId="9bd534b4296cfe81" providerId="LiveId" clId="{C2642AF9-1FCB-41C5-BBA4-42254E8A6F2F}" dt="2025-10-12T13:00:18.512" v="150" actId="692"/>
        <pc:sldMkLst>
          <pc:docMk/>
          <pc:sldMk cId="2012188466" sldId="271"/>
        </pc:sldMkLst>
        <pc:graphicFrameChg chg="add mod">
          <ac:chgData name="Melchior Vella" userId="9bd534b4296cfe81" providerId="LiveId" clId="{C2642AF9-1FCB-41C5-BBA4-42254E8A6F2F}" dt="2025-10-12T12:49:54.773" v="145" actId="692"/>
          <ac:graphicFrameMkLst>
            <pc:docMk/>
            <pc:sldMk cId="2012188466" sldId="271"/>
            <ac:graphicFrameMk id="6" creationId="{FB8B3996-4FB6-4E3E-8534-F625EDD16E47}"/>
          </ac:graphicFrameMkLst>
        </pc:graphicFrameChg>
        <pc:graphicFrameChg chg="add mod">
          <ac:chgData name="Melchior Vella" userId="9bd534b4296cfe81" providerId="LiveId" clId="{C2642AF9-1FCB-41C5-BBA4-42254E8A6F2F}" dt="2025-10-12T13:00:18.512" v="150" actId="692"/>
          <ac:graphicFrameMkLst>
            <pc:docMk/>
            <pc:sldMk cId="2012188466" sldId="271"/>
            <ac:graphicFrameMk id="9" creationId="{D29E8F2C-6880-46F2-98EF-F8CEA40EBC31}"/>
          </ac:graphicFrameMkLst>
        </pc:graphicFrameChg>
      </pc:sldChg>
      <pc:sldChg chg="addSp delSp modSp mod">
        <pc:chgData name="Melchior Vella" userId="9bd534b4296cfe81" providerId="LiveId" clId="{C2642AF9-1FCB-41C5-BBA4-42254E8A6F2F}" dt="2025-10-12T13:01:37.403" v="164" actId="692"/>
        <pc:sldMkLst>
          <pc:docMk/>
          <pc:sldMk cId="3302507007" sldId="272"/>
        </pc:sldMkLst>
        <pc:graphicFrameChg chg="add mod">
          <ac:chgData name="Melchior Vella" userId="9bd534b4296cfe81" providerId="LiveId" clId="{C2642AF9-1FCB-41C5-BBA4-42254E8A6F2F}" dt="2025-10-12T13:01:12.035" v="159" actId="692"/>
          <ac:graphicFrameMkLst>
            <pc:docMk/>
            <pc:sldMk cId="3302507007" sldId="272"/>
            <ac:graphicFrameMk id="9" creationId="{1BE43FBF-A2F4-4606-A110-24D0B0E0BA02}"/>
          </ac:graphicFrameMkLst>
        </pc:graphicFrameChg>
        <pc:graphicFrameChg chg="add mod">
          <ac:chgData name="Melchior Vella" userId="9bd534b4296cfe81" providerId="LiveId" clId="{C2642AF9-1FCB-41C5-BBA4-42254E8A6F2F}" dt="2025-10-12T13:01:37.403" v="164" actId="692"/>
          <ac:graphicFrameMkLst>
            <pc:docMk/>
            <pc:sldMk cId="3302507007" sldId="272"/>
            <ac:graphicFrameMk id="12" creationId="{9B01C8B2-9C1B-4A8B-9584-C968B7EDD239}"/>
          </ac:graphicFrameMkLst>
        </pc:graphicFrameChg>
      </pc:sldChg>
      <pc:sldMasterChg chg="modSldLayout">
        <pc:chgData name="Melchior Vella" userId="9bd534b4296cfe81" providerId="LiveId" clId="{C2642AF9-1FCB-41C5-BBA4-42254E8A6F2F}" dt="2025-10-17T05:12:56.282" v="169" actId="21"/>
        <pc:sldMasterMkLst>
          <pc:docMk/>
          <pc:sldMasterMk cId="215744620" sldId="2147483648"/>
        </pc:sldMasterMkLst>
        <pc:sldLayoutChg chg="delSp mod">
          <pc:chgData name="Melchior Vella" userId="9bd534b4296cfe81" providerId="LiveId" clId="{C2642AF9-1FCB-41C5-BBA4-42254E8A6F2F}" dt="2025-10-17T05:12:56.282" v="169" actId="21"/>
          <pc:sldLayoutMkLst>
            <pc:docMk/>
            <pc:sldMasterMk cId="215744620" sldId="2147483648"/>
            <pc:sldLayoutMk cId="1746087088" sldId="2147483649"/>
          </pc:sldLayoutMkLst>
        </pc:sldLayoutChg>
      </pc:sldMasterChg>
    </pc:docChg>
  </pc:docChgLst>
  <pc:docChgLst>
    <pc:chgData name="Richiardi, Matteo" userId="10448722785_tp_box_2" providerId="OAuth2" clId="{228E32B9-7DFA-4FF6-896D-251E5E330C82}"/>
    <pc:docChg chg="undo custSel addSld modSld sldOrd">
      <pc:chgData name="Richiardi, Matteo" userId="10448722785_tp_box_2" providerId="OAuth2" clId="{228E32B9-7DFA-4FF6-896D-251E5E330C82}" dt="2025-10-19T18:20:22.612" v="269" actId="115"/>
      <pc:docMkLst>
        <pc:docMk/>
      </pc:docMkLst>
      <pc:sldChg chg="modSp mod">
        <pc:chgData name="Richiardi, Matteo" userId="10448722785_tp_box_2" providerId="OAuth2" clId="{228E32B9-7DFA-4FF6-896D-251E5E330C82}" dt="2025-10-19T17:56:37.557" v="12" actId="113"/>
        <pc:sldMkLst>
          <pc:docMk/>
          <pc:sldMk cId="182950186" sldId="256"/>
        </pc:sldMkLst>
        <pc:spChg chg="mod">
          <ac:chgData name="Richiardi, Matteo" userId="10448722785_tp_box_2" providerId="OAuth2" clId="{228E32B9-7DFA-4FF6-896D-251E5E330C82}" dt="2025-10-19T17:56:13.683" v="5" actId="20577"/>
          <ac:spMkLst>
            <pc:docMk/>
            <pc:sldMk cId="182950186" sldId="256"/>
            <ac:spMk id="2" creationId="{31C168E1-DD7D-10E6-6F1C-666514F7B9D8}"/>
          </ac:spMkLst>
        </pc:spChg>
        <pc:spChg chg="mod">
          <ac:chgData name="Richiardi, Matteo" userId="10448722785_tp_box_2" providerId="OAuth2" clId="{228E32B9-7DFA-4FF6-896D-251E5E330C82}" dt="2025-10-19T17:56:37.557" v="12" actId="113"/>
          <ac:spMkLst>
            <pc:docMk/>
            <pc:sldMk cId="182950186" sldId="256"/>
            <ac:spMk id="3" creationId="{36AF199B-E6DF-FEF0-F115-B95B0468D1E7}"/>
          </ac:spMkLst>
        </pc:spChg>
      </pc:sldChg>
      <pc:sldChg chg="modSp mod">
        <pc:chgData name="Richiardi, Matteo" userId="10448722785_tp_box_2" providerId="OAuth2" clId="{228E32B9-7DFA-4FF6-896D-251E5E330C82}" dt="2025-10-19T18:20:22.612" v="269" actId="115"/>
        <pc:sldMkLst>
          <pc:docMk/>
          <pc:sldMk cId="1499091041" sldId="257"/>
        </pc:sldMkLst>
        <pc:spChg chg="mod">
          <ac:chgData name="Richiardi, Matteo" userId="10448722785_tp_box_2" providerId="OAuth2" clId="{228E32B9-7DFA-4FF6-896D-251E5E330C82}" dt="2025-10-19T18:20:22.612" v="269" actId="115"/>
          <ac:spMkLst>
            <pc:docMk/>
            <pc:sldMk cId="1499091041" sldId="257"/>
            <ac:spMk id="3" creationId="{5E7698F9-9B7C-CD93-6B89-7545202BD6F4}"/>
          </ac:spMkLst>
        </pc:spChg>
      </pc:sldChg>
      <pc:sldChg chg="ord">
        <pc:chgData name="Richiardi, Matteo" userId="10448722785_tp_box_2" providerId="OAuth2" clId="{228E32B9-7DFA-4FF6-896D-251E5E330C82}" dt="2025-10-19T18:11:04.562" v="156"/>
        <pc:sldMkLst>
          <pc:docMk/>
          <pc:sldMk cId="292471629" sldId="260"/>
        </pc:sldMkLst>
      </pc:sldChg>
      <pc:sldChg chg="modSp mod">
        <pc:chgData name="Richiardi, Matteo" userId="10448722785_tp_box_2" providerId="OAuth2" clId="{228E32B9-7DFA-4FF6-896D-251E5E330C82}" dt="2025-10-19T18:18:49.729" v="237" actId="1076"/>
        <pc:sldMkLst>
          <pc:docMk/>
          <pc:sldMk cId="3971700724" sldId="262"/>
        </pc:sldMkLst>
        <pc:spChg chg="mod">
          <ac:chgData name="Richiardi, Matteo" userId="10448722785_tp_box_2" providerId="OAuth2" clId="{228E32B9-7DFA-4FF6-896D-251E5E330C82}" dt="2025-10-19T18:18:49.729" v="237" actId="1076"/>
          <ac:spMkLst>
            <pc:docMk/>
            <pc:sldMk cId="3971700724" sldId="262"/>
            <ac:spMk id="3" creationId="{24151D71-E1A8-BC2D-1241-44B3D4B2584B}"/>
          </ac:spMkLst>
        </pc:spChg>
        <pc:spChg chg="mod">
          <ac:chgData name="Richiardi, Matteo" userId="10448722785_tp_box_2" providerId="OAuth2" clId="{228E32B9-7DFA-4FF6-896D-251E5E330C82}" dt="2025-10-19T18:18:44.820" v="236" actId="1076"/>
          <ac:spMkLst>
            <pc:docMk/>
            <pc:sldMk cId="3971700724" sldId="262"/>
            <ac:spMk id="4" creationId="{ABC25E11-3499-1536-AFEF-F4CF734512AB}"/>
          </ac:spMkLst>
        </pc:spChg>
      </pc:sldChg>
      <pc:sldChg chg="modSp mod">
        <pc:chgData name="Richiardi, Matteo" userId="10448722785_tp_box_2" providerId="OAuth2" clId="{228E32B9-7DFA-4FF6-896D-251E5E330C82}" dt="2025-10-19T18:17:49.545" v="224" actId="1076"/>
        <pc:sldMkLst>
          <pc:docMk/>
          <pc:sldMk cId="3331101505" sldId="263"/>
        </pc:sldMkLst>
        <pc:spChg chg="mod">
          <ac:chgData name="Richiardi, Matteo" userId="10448722785_tp_box_2" providerId="OAuth2" clId="{228E32B9-7DFA-4FF6-896D-251E5E330C82}" dt="2025-10-19T18:17:49.545" v="224" actId="1076"/>
          <ac:spMkLst>
            <pc:docMk/>
            <pc:sldMk cId="3331101505" sldId="263"/>
            <ac:spMk id="3" creationId="{72BD05CF-E7A3-5B99-C6E2-872569C32DF4}"/>
          </ac:spMkLst>
        </pc:spChg>
      </pc:sldChg>
      <pc:sldChg chg="addSp delSp modSp mod">
        <pc:chgData name="Richiardi, Matteo" userId="10448722785_tp_box_2" providerId="OAuth2" clId="{228E32B9-7DFA-4FF6-896D-251E5E330C82}" dt="2025-10-19T18:13:04.282" v="167" actId="1076"/>
        <pc:sldMkLst>
          <pc:docMk/>
          <pc:sldMk cId="1840599496" sldId="264"/>
        </pc:sldMkLst>
        <pc:spChg chg="add del mod">
          <ac:chgData name="Richiardi, Matteo" userId="10448722785_tp_box_2" providerId="OAuth2" clId="{228E32B9-7DFA-4FF6-896D-251E5E330C82}" dt="2025-10-19T18:04:40.615" v="14" actId="478"/>
          <ac:spMkLst>
            <pc:docMk/>
            <pc:sldMk cId="1840599496" sldId="264"/>
            <ac:spMk id="4" creationId="{D529F106-443E-6E3B-E3AE-BCF904611DB7}"/>
          </ac:spMkLst>
        </pc:spChg>
        <pc:spChg chg="del">
          <ac:chgData name="Richiardi, Matteo" userId="10448722785_tp_box_2" providerId="OAuth2" clId="{228E32B9-7DFA-4FF6-896D-251E5E330C82}" dt="2025-10-19T18:05:03.824" v="19" actId="478"/>
          <ac:spMkLst>
            <pc:docMk/>
            <pc:sldMk cId="1840599496" sldId="264"/>
            <ac:spMk id="5" creationId="{E85198C5-06CA-6797-9652-286D492E720D}"/>
          </ac:spMkLst>
        </pc:spChg>
        <pc:spChg chg="del">
          <ac:chgData name="Richiardi, Matteo" userId="10448722785_tp_box_2" providerId="OAuth2" clId="{228E32B9-7DFA-4FF6-896D-251E5E330C82}" dt="2025-10-19T18:05:02.384" v="18" actId="478"/>
          <ac:spMkLst>
            <pc:docMk/>
            <pc:sldMk cId="1840599496" sldId="264"/>
            <ac:spMk id="8" creationId="{2894EB60-F85F-F352-DE69-C0418BAE5863}"/>
          </ac:spMkLst>
        </pc:spChg>
        <pc:spChg chg="add del mod">
          <ac:chgData name="Richiardi, Matteo" userId="10448722785_tp_box_2" providerId="OAuth2" clId="{228E32B9-7DFA-4FF6-896D-251E5E330C82}" dt="2025-10-19T18:04:58.523" v="17" actId="478"/>
          <ac:spMkLst>
            <pc:docMk/>
            <pc:sldMk cId="1840599496" sldId="264"/>
            <ac:spMk id="9" creationId="{C7CF81DB-2D5F-EB63-CC65-9F82E5844D74}"/>
          </ac:spMkLst>
        </pc:spChg>
        <pc:graphicFrameChg chg="add del">
          <ac:chgData name="Richiardi, Matteo" userId="10448722785_tp_box_2" providerId="OAuth2" clId="{228E32B9-7DFA-4FF6-896D-251E5E330C82}" dt="2025-10-19T18:04:42.535" v="15" actId="478"/>
          <ac:graphicFrameMkLst>
            <pc:docMk/>
            <pc:sldMk cId="1840599496" sldId="264"/>
            <ac:graphicFrameMk id="7" creationId="{99B4D726-ED97-5C6A-C286-FEA24CCA1B41}"/>
          </ac:graphicFrameMkLst>
        </pc:graphicFrameChg>
        <pc:graphicFrameChg chg="add del mod">
          <ac:chgData name="Richiardi, Matteo" userId="10448722785_tp_box_2" providerId="OAuth2" clId="{228E32B9-7DFA-4FF6-896D-251E5E330C82}" dt="2025-10-19T18:12:53.809" v="162" actId="478"/>
          <ac:graphicFrameMkLst>
            <pc:docMk/>
            <pc:sldMk cId="1840599496" sldId="264"/>
            <ac:graphicFrameMk id="11" creationId="{C1428EDE-E599-C3AD-B1ED-B0FA1F7349C2}"/>
          </ac:graphicFrameMkLst>
        </pc:graphicFrameChg>
        <pc:graphicFrameChg chg="add mod">
          <ac:chgData name="Richiardi, Matteo" userId="10448722785_tp_box_2" providerId="OAuth2" clId="{228E32B9-7DFA-4FF6-896D-251E5E330C82}" dt="2025-10-19T18:12:56.482" v="165"/>
          <ac:graphicFrameMkLst>
            <pc:docMk/>
            <pc:sldMk cId="1840599496" sldId="264"/>
            <ac:graphicFrameMk id="12" creationId="{C1428EDE-E599-C3AD-B1ED-B0FA1F7349C2}"/>
          </ac:graphicFrameMkLst>
        </pc:graphicFrameChg>
        <pc:picChg chg="add mod">
          <ac:chgData name="Richiardi, Matteo" userId="10448722785_tp_box_2" providerId="OAuth2" clId="{228E32B9-7DFA-4FF6-896D-251E5E330C82}" dt="2025-10-19T18:12:07.715" v="160" actId="1076"/>
          <ac:picMkLst>
            <pc:docMk/>
            <pc:sldMk cId="1840599496" sldId="264"/>
            <ac:picMk id="10" creationId="{EE7B7558-D68C-A65E-9A7A-C618EF3D589E}"/>
          </ac:picMkLst>
        </pc:picChg>
        <pc:picChg chg="add mod">
          <ac:chgData name="Richiardi, Matteo" userId="10448722785_tp_box_2" providerId="OAuth2" clId="{228E32B9-7DFA-4FF6-896D-251E5E330C82}" dt="2025-10-19T18:13:04.282" v="167" actId="1076"/>
          <ac:picMkLst>
            <pc:docMk/>
            <pc:sldMk cId="1840599496" sldId="264"/>
            <ac:picMk id="13" creationId="{169F8E16-AC52-38DB-FB38-801AD652A418}"/>
          </ac:picMkLst>
        </pc:picChg>
      </pc:sldChg>
      <pc:sldChg chg="ord">
        <pc:chgData name="Richiardi, Matteo" userId="10448722785_tp_box_2" providerId="OAuth2" clId="{228E32B9-7DFA-4FF6-896D-251E5E330C82}" dt="2025-10-19T18:11:04.562" v="156"/>
        <pc:sldMkLst>
          <pc:docMk/>
          <pc:sldMk cId="826808193" sldId="268"/>
        </pc:sldMkLst>
      </pc:sldChg>
      <pc:sldChg chg="modSp mod">
        <pc:chgData name="Richiardi, Matteo" userId="10448722785_tp_box_2" providerId="OAuth2" clId="{228E32B9-7DFA-4FF6-896D-251E5E330C82}" dt="2025-10-19T18:17:18.844" v="222" actId="1076"/>
        <pc:sldMkLst>
          <pc:docMk/>
          <pc:sldMk cId="3009006523" sldId="273"/>
        </pc:sldMkLst>
        <pc:spChg chg="mod">
          <ac:chgData name="Richiardi, Matteo" userId="10448722785_tp_box_2" providerId="OAuth2" clId="{228E32B9-7DFA-4FF6-896D-251E5E330C82}" dt="2025-10-19T18:17:18.844" v="222" actId="1076"/>
          <ac:spMkLst>
            <pc:docMk/>
            <pc:sldMk cId="3009006523" sldId="273"/>
            <ac:spMk id="3" creationId="{18DBB9DF-3AC5-5A94-4C95-F1683C68A588}"/>
          </ac:spMkLst>
        </pc:spChg>
      </pc:sldChg>
      <pc:sldChg chg="modSp mod">
        <pc:chgData name="Richiardi, Matteo" userId="10448722785_tp_box_2" providerId="OAuth2" clId="{228E32B9-7DFA-4FF6-896D-251E5E330C82}" dt="2025-10-19T18:17:42.570" v="223" actId="1076"/>
        <pc:sldMkLst>
          <pc:docMk/>
          <pc:sldMk cId="3987215088" sldId="274"/>
        </pc:sldMkLst>
        <pc:spChg chg="mod">
          <ac:chgData name="Richiardi, Matteo" userId="10448722785_tp_box_2" providerId="OAuth2" clId="{228E32B9-7DFA-4FF6-896D-251E5E330C82}" dt="2025-10-19T18:17:42.570" v="223" actId="1076"/>
          <ac:spMkLst>
            <pc:docMk/>
            <pc:sldMk cId="3987215088" sldId="274"/>
            <ac:spMk id="3" creationId="{F2D73468-DB46-10B9-1EBC-3B98C81805EA}"/>
          </ac:spMkLst>
        </pc:spChg>
      </pc:sldChg>
      <pc:sldChg chg="modSp mod">
        <pc:chgData name="Richiardi, Matteo" userId="10448722785_tp_box_2" providerId="OAuth2" clId="{228E32B9-7DFA-4FF6-896D-251E5E330C82}" dt="2025-10-19T18:19:36.301" v="259" actId="6549"/>
        <pc:sldMkLst>
          <pc:docMk/>
          <pc:sldMk cId="3550467150" sldId="275"/>
        </pc:sldMkLst>
        <pc:spChg chg="mod">
          <ac:chgData name="Richiardi, Matteo" userId="10448722785_tp_box_2" providerId="OAuth2" clId="{228E32B9-7DFA-4FF6-896D-251E5E330C82}" dt="2025-10-19T18:19:36.301" v="259" actId="6549"/>
          <ac:spMkLst>
            <pc:docMk/>
            <pc:sldMk cId="3550467150" sldId="275"/>
            <ac:spMk id="3" creationId="{91AB23FF-DFF0-6401-4615-527C14CFB509}"/>
          </ac:spMkLst>
        </pc:spChg>
      </pc:sldChg>
      <pc:sldChg chg="addSp delSp modSp new mod">
        <pc:chgData name="Richiardi, Matteo" userId="10448722785_tp_box_2" providerId="OAuth2" clId="{228E32B9-7DFA-4FF6-896D-251E5E330C82}" dt="2025-10-19T18:18:28.534" v="234" actId="1076"/>
        <pc:sldMkLst>
          <pc:docMk/>
          <pc:sldMk cId="3384538043" sldId="276"/>
        </pc:sldMkLst>
        <pc:spChg chg="mod">
          <ac:chgData name="Richiardi, Matteo" userId="10448722785_tp_box_2" providerId="OAuth2" clId="{228E32B9-7DFA-4FF6-896D-251E5E330C82}" dt="2025-10-19T18:10:46.726" v="154" actId="20577"/>
          <ac:spMkLst>
            <pc:docMk/>
            <pc:sldMk cId="3384538043" sldId="276"/>
            <ac:spMk id="2" creationId="{59AD4BBE-7F37-B43B-4A04-D6FD61CFA246}"/>
          </ac:spMkLst>
        </pc:spChg>
        <pc:spChg chg="del">
          <ac:chgData name="Richiardi, Matteo" userId="10448722785_tp_box_2" providerId="OAuth2" clId="{228E32B9-7DFA-4FF6-896D-251E5E330C82}" dt="2025-10-19T18:07:39.531" v="24" actId="478"/>
          <ac:spMkLst>
            <pc:docMk/>
            <pc:sldMk cId="3384538043" sldId="276"/>
            <ac:spMk id="3" creationId="{DA57BFC3-7C0C-4955-8A60-E4CF1A4FA4EC}"/>
          </ac:spMkLst>
        </pc:spChg>
        <pc:graphicFrameChg chg="add mod modGraphic">
          <ac:chgData name="Richiardi, Matteo" userId="10448722785_tp_box_2" providerId="OAuth2" clId="{228E32B9-7DFA-4FF6-896D-251E5E330C82}" dt="2025-10-19T18:18:24.107" v="233" actId="1076"/>
          <ac:graphicFrameMkLst>
            <pc:docMk/>
            <pc:sldMk cId="3384538043" sldId="276"/>
            <ac:graphicFrameMk id="5" creationId="{FDBFBC7A-1C70-450D-A1EF-CC7372A722BB}"/>
          </ac:graphicFrameMkLst>
        </pc:graphicFrameChg>
        <pc:picChg chg="add mod">
          <ac:chgData name="Richiardi, Matteo" userId="10448722785_tp_box_2" providerId="OAuth2" clId="{228E32B9-7DFA-4FF6-896D-251E5E330C82}" dt="2025-10-19T18:18:28.534" v="234" actId="1076"/>
          <ac:picMkLst>
            <pc:docMk/>
            <pc:sldMk cId="3384538043" sldId="276"/>
            <ac:picMk id="4" creationId="{A8CA17FB-404E-7FA7-6258-6CCB8DFDB9F7}"/>
          </ac:picMkLst>
        </pc:picChg>
        <pc:cxnChg chg="add del">
          <ac:chgData name="Richiardi, Matteo" userId="10448722785_tp_box_2" providerId="OAuth2" clId="{228E32B9-7DFA-4FF6-896D-251E5E330C82}" dt="2025-10-19T18:18:02.478" v="225" actId="478"/>
          <ac:cxnSpMkLst>
            <pc:docMk/>
            <pc:sldMk cId="3384538043" sldId="276"/>
            <ac:cxnSpMk id="7" creationId="{00305DF3-9072-DBB7-BF5D-33CCEBF9F7C5}"/>
          </ac:cxnSpMkLst>
        </pc:cxnChg>
      </pc:sldChg>
      <pc:sldChg chg="addSp delSp modSp add mod modClrScheme chgLayout">
        <pc:chgData name="Richiardi, Matteo" userId="10448722785_tp_box_2" providerId="OAuth2" clId="{228E32B9-7DFA-4FF6-896D-251E5E330C82}" dt="2025-10-19T18:15:24.402" v="195" actId="27614"/>
        <pc:sldMkLst>
          <pc:docMk/>
          <pc:sldMk cId="1171488660" sldId="277"/>
        </pc:sldMkLst>
        <pc:spChg chg="mod">
          <ac:chgData name="Richiardi, Matteo" userId="10448722785_tp_box_2" providerId="OAuth2" clId="{228E32B9-7DFA-4FF6-896D-251E5E330C82}" dt="2025-10-19T18:15:21.195" v="194" actId="26606"/>
          <ac:spMkLst>
            <pc:docMk/>
            <pc:sldMk cId="1171488660" sldId="277"/>
            <ac:spMk id="2" creationId="{6F75B65F-74D4-82E2-BB36-EDAFCDF5CEF3}"/>
          </ac:spMkLst>
        </pc:spChg>
        <pc:spChg chg="add del mod">
          <ac:chgData name="Richiardi, Matteo" userId="10448722785_tp_box_2" providerId="OAuth2" clId="{228E32B9-7DFA-4FF6-896D-251E5E330C82}" dt="2025-10-19T18:15:00.924" v="191" actId="478"/>
          <ac:spMkLst>
            <pc:docMk/>
            <pc:sldMk cId="1171488660" sldId="277"/>
            <ac:spMk id="4" creationId="{4BE85A2D-50EE-954E-C0F2-C20CD829741E}"/>
          </ac:spMkLst>
        </pc:spChg>
        <pc:spChg chg="add del mod">
          <ac:chgData name="Richiardi, Matteo" userId="10448722785_tp_box_2" providerId="OAuth2" clId="{228E32B9-7DFA-4FF6-896D-251E5E330C82}" dt="2025-10-19T18:15:02.557" v="192" actId="478"/>
          <ac:spMkLst>
            <pc:docMk/>
            <pc:sldMk cId="1171488660" sldId="277"/>
            <ac:spMk id="6" creationId="{30E0FD3E-8FF1-6613-A864-07C26F5DDA93}"/>
          </ac:spMkLst>
        </pc:spChg>
        <pc:graphicFrameChg chg="del">
          <ac:chgData name="Richiardi, Matteo" userId="10448722785_tp_box_2" providerId="OAuth2" clId="{228E32B9-7DFA-4FF6-896D-251E5E330C82}" dt="2025-10-19T18:14:55.139" v="189" actId="478"/>
          <ac:graphicFrameMkLst>
            <pc:docMk/>
            <pc:sldMk cId="1171488660" sldId="277"/>
            <ac:graphicFrameMk id="7" creationId="{C5F4BBC2-902E-7B78-29B6-57B70281E9DC}"/>
          </ac:graphicFrameMkLst>
        </pc:graphicFrameChg>
        <pc:graphicFrameChg chg="del">
          <ac:chgData name="Richiardi, Matteo" userId="10448722785_tp_box_2" providerId="OAuth2" clId="{228E32B9-7DFA-4FF6-896D-251E5E330C82}" dt="2025-10-19T18:14:59.583" v="190" actId="478"/>
          <ac:graphicFrameMkLst>
            <pc:docMk/>
            <pc:sldMk cId="1171488660" sldId="277"/>
            <ac:graphicFrameMk id="8" creationId="{FE9DC033-137B-6FB4-464B-4F5106765E08}"/>
          </ac:graphicFrameMkLst>
        </pc:graphicFrameChg>
        <pc:picChg chg="add mod">
          <ac:chgData name="Richiardi, Matteo" userId="10448722785_tp_box_2" providerId="OAuth2" clId="{228E32B9-7DFA-4FF6-896D-251E5E330C82}" dt="2025-10-19T18:15:24.402" v="195" actId="27614"/>
          <ac:picMkLst>
            <pc:docMk/>
            <pc:sldMk cId="1171488660" sldId="277"/>
            <ac:picMk id="9" creationId="{5AE5BC6E-FFE0-3F5A-2D5A-40FEE6F2BCBD}"/>
          </ac:picMkLst>
        </pc:picChg>
      </pc:sldChg>
      <pc:sldChg chg="addSp delSp modSp add mod modClrScheme chgLayout">
        <pc:chgData name="Richiardi, Matteo" userId="10448722785_tp_box_2" providerId="OAuth2" clId="{228E32B9-7DFA-4FF6-896D-251E5E330C82}" dt="2025-10-19T18:16:42.046" v="221" actId="26606"/>
        <pc:sldMkLst>
          <pc:docMk/>
          <pc:sldMk cId="379798820" sldId="278"/>
        </pc:sldMkLst>
        <pc:spChg chg="mod">
          <ac:chgData name="Richiardi, Matteo" userId="10448722785_tp_box_2" providerId="OAuth2" clId="{228E32B9-7DFA-4FF6-896D-251E5E330C82}" dt="2025-10-19T18:16:42.046" v="221" actId="26606"/>
          <ac:spMkLst>
            <pc:docMk/>
            <pc:sldMk cId="379798820" sldId="278"/>
            <ac:spMk id="2" creationId="{29285AE5-FE38-BB00-3603-9EDFFAC0345A}"/>
          </ac:spMkLst>
        </pc:spChg>
        <pc:spChg chg="add del mod">
          <ac:chgData name="Richiardi, Matteo" userId="10448722785_tp_box_2" providerId="OAuth2" clId="{228E32B9-7DFA-4FF6-896D-251E5E330C82}" dt="2025-10-19T18:16:35.037" v="219" actId="478"/>
          <ac:spMkLst>
            <pc:docMk/>
            <pc:sldMk cId="379798820" sldId="278"/>
            <ac:spMk id="4" creationId="{40C1E07D-B35B-5B95-8332-349DE6D28B0E}"/>
          </ac:spMkLst>
        </pc:spChg>
        <pc:spChg chg="add del mod">
          <ac:chgData name="Richiardi, Matteo" userId="10448722785_tp_box_2" providerId="OAuth2" clId="{228E32B9-7DFA-4FF6-896D-251E5E330C82}" dt="2025-10-19T18:16:32.598" v="218" actId="478"/>
          <ac:spMkLst>
            <pc:docMk/>
            <pc:sldMk cId="379798820" sldId="278"/>
            <ac:spMk id="7" creationId="{8B8EF7D0-FBE5-BE15-7404-EC8686866E52}"/>
          </ac:spMkLst>
        </pc:spChg>
        <pc:graphicFrameChg chg="del">
          <ac:chgData name="Richiardi, Matteo" userId="10448722785_tp_box_2" providerId="OAuth2" clId="{228E32B9-7DFA-4FF6-896D-251E5E330C82}" dt="2025-10-19T18:16:29.682" v="217" actId="478"/>
          <ac:graphicFrameMkLst>
            <pc:docMk/>
            <pc:sldMk cId="379798820" sldId="278"/>
            <ac:graphicFrameMk id="6" creationId="{C803AD3E-2837-A8EA-6033-57D64968811F}"/>
          </ac:graphicFrameMkLst>
        </pc:graphicFrameChg>
        <pc:graphicFrameChg chg="del">
          <ac:chgData name="Richiardi, Matteo" userId="10448722785_tp_box_2" providerId="OAuth2" clId="{228E32B9-7DFA-4FF6-896D-251E5E330C82}" dt="2025-10-19T18:16:29.682" v="217" actId="478"/>
          <ac:graphicFrameMkLst>
            <pc:docMk/>
            <pc:sldMk cId="379798820" sldId="278"/>
            <ac:graphicFrameMk id="9" creationId="{366F1660-9D12-4A4A-2747-443C4F32FC44}"/>
          </ac:graphicFrameMkLst>
        </pc:graphicFrameChg>
        <pc:picChg chg="add mod">
          <ac:chgData name="Richiardi, Matteo" userId="10448722785_tp_box_2" providerId="OAuth2" clId="{228E32B9-7DFA-4FF6-896D-251E5E330C82}" dt="2025-10-19T18:16:42.046" v="221" actId="26606"/>
          <ac:picMkLst>
            <pc:docMk/>
            <pc:sldMk cId="379798820" sldId="278"/>
            <ac:picMk id="8" creationId="{CAEC2D60-AC45-FCF4-8449-8B8609AF979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Descriptive%20Paper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Descriptive%20Paper%20Present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bd534b4296cfe81/Paper/Take-up%20Paper/Presentation%20UKMOD%20Fest/Take-up%20Rates%20Descriptive%20Stats%2027-08-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CB Take-up (%), Max Taxable Income of either parent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5"/>
          <c:order val="5"/>
          <c:tx>
            <c:v>HICBC</c:v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val>
            <c:numRef>
              <c:f>'[1]CB_Proportions-weighted'!$Y$154:$Y$166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78-4E68-9F68-3473078B93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431370207"/>
        <c:axId val="431370687"/>
      </c:barChart>
      <c:lineChart>
        <c:grouping val="standard"/>
        <c:varyColors val="0"/>
        <c:ser>
          <c:idx val="0"/>
          <c:order val="0"/>
          <c:tx>
            <c:v>£0-£1000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Sheet4!$T$3:$T$16</c:f>
                <c:numCache>
                  <c:formatCode>General</c:formatCode>
                  <c:ptCount val="14"/>
                  <c:pt idx="0">
                    <c:v>9.2358421773517385E-3</c:v>
                  </c:pt>
                  <c:pt idx="1">
                    <c:v>9.4100957259695139E-3</c:v>
                  </c:pt>
                  <c:pt idx="2">
                    <c:v>9.9882612969525164E-3</c:v>
                  </c:pt>
                  <c:pt idx="3">
                    <c:v>9.7557679301190081E-3</c:v>
                  </c:pt>
                  <c:pt idx="4">
                    <c:v>9.9334873954068925E-3</c:v>
                  </c:pt>
                  <c:pt idx="5">
                    <c:v>1.1677839797853529E-2</c:v>
                  </c:pt>
                  <c:pt idx="6">
                    <c:v>1.2941444801936264E-2</c:v>
                  </c:pt>
                  <c:pt idx="7">
                    <c:v>1.343878626042716E-2</c:v>
                  </c:pt>
                  <c:pt idx="8">
                    <c:v>1.4596790214860933E-2</c:v>
                  </c:pt>
                  <c:pt idx="9">
                    <c:v>1.6433223695524468E-2</c:v>
                  </c:pt>
                  <c:pt idx="10">
                    <c:v>2.0663159780395901E-2</c:v>
                  </c:pt>
                  <c:pt idx="11">
                    <c:v>1.7543299293973802E-2</c:v>
                  </c:pt>
                  <c:pt idx="12">
                    <c:v>1.8224653031526983E-2</c:v>
                  </c:pt>
                  <c:pt idx="13">
                    <c:v>2.2851801553444462E-2</c:v>
                  </c:pt>
                </c:numCache>
              </c:numRef>
            </c:plus>
            <c:minus>
              <c:numRef>
                <c:f>Sheet4!$T$3:$T$16</c:f>
                <c:numCache>
                  <c:formatCode>General</c:formatCode>
                  <c:ptCount val="14"/>
                  <c:pt idx="0">
                    <c:v>9.2358421773517385E-3</c:v>
                  </c:pt>
                  <c:pt idx="1">
                    <c:v>9.4100957259695139E-3</c:v>
                  </c:pt>
                  <c:pt idx="2">
                    <c:v>9.9882612969525164E-3</c:v>
                  </c:pt>
                  <c:pt idx="3">
                    <c:v>9.7557679301190081E-3</c:v>
                  </c:pt>
                  <c:pt idx="4">
                    <c:v>9.9334873954068925E-3</c:v>
                  </c:pt>
                  <c:pt idx="5">
                    <c:v>1.1677839797853529E-2</c:v>
                  </c:pt>
                  <c:pt idx="6">
                    <c:v>1.2941444801936264E-2</c:v>
                  </c:pt>
                  <c:pt idx="7">
                    <c:v>1.343878626042716E-2</c:v>
                  </c:pt>
                  <c:pt idx="8">
                    <c:v>1.4596790214860933E-2</c:v>
                  </c:pt>
                  <c:pt idx="9">
                    <c:v>1.6433223695524468E-2</c:v>
                  </c:pt>
                  <c:pt idx="10">
                    <c:v>2.0663159780395901E-2</c:v>
                  </c:pt>
                  <c:pt idx="11">
                    <c:v>1.7543299293973802E-2</c:v>
                  </c:pt>
                  <c:pt idx="12">
                    <c:v>1.8224653031526983E-2</c:v>
                  </c:pt>
                  <c:pt idx="13">
                    <c:v>2.2851801553444462E-2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Sheet4!$A$3:$A$16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Sheet4!$B$3:$B$16</c:f>
              <c:numCache>
                <c:formatCode>0%</c:formatCode>
                <c:ptCount val="14"/>
                <c:pt idx="0">
                  <c:v>0.95812471552116518</c:v>
                </c:pt>
                <c:pt idx="1">
                  <c:v>0.95426561125769571</c:v>
                </c:pt>
                <c:pt idx="2">
                  <c:v>0.95956873315363878</c:v>
                </c:pt>
                <c:pt idx="3">
                  <c:v>0.96459166190748147</c:v>
                </c:pt>
                <c:pt idx="4">
                  <c:v>0.96460176991150437</c:v>
                </c:pt>
                <c:pt idx="5">
                  <c:v>0.9510835913312693</c:v>
                </c:pt>
                <c:pt idx="6">
                  <c:v>0.94289508632138119</c:v>
                </c:pt>
                <c:pt idx="7">
                  <c:v>0.94592592592592595</c:v>
                </c:pt>
                <c:pt idx="8">
                  <c:v>0.93745173745173749</c:v>
                </c:pt>
                <c:pt idx="9">
                  <c:v>0.92919580419580416</c:v>
                </c:pt>
                <c:pt idx="10">
                  <c:v>0.94788273615635177</c:v>
                </c:pt>
                <c:pt idx="11">
                  <c:v>0.93689839572192513</c:v>
                </c:pt>
                <c:pt idx="12">
                  <c:v>0.88430361090641119</c:v>
                </c:pt>
                <c:pt idx="13">
                  <c:v>0.88105726872246692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78-4E68-9F68-3473078B9393}"/>
            </c:ext>
          </c:extLst>
        </c:ser>
        <c:ser>
          <c:idx val="1"/>
          <c:order val="1"/>
          <c:tx>
            <c:v>£1000-£2000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'[1]CB_Proportions-weighted'!$U$154:$U$166</c:f>
                <c:numCache>
                  <c:formatCode>General</c:formatCode>
                  <c:ptCount val="13"/>
                  <c:pt idx="0">
                    <c:v>1.2077547123991006E-2</c:v>
                  </c:pt>
                  <c:pt idx="1">
                    <c:v>9.7830477107069269E-3</c:v>
                  </c:pt>
                  <c:pt idx="2">
                    <c:v>1.2219513949001226E-2</c:v>
                  </c:pt>
                  <c:pt idx="3">
                    <c:v>1.3209703094343217E-2</c:v>
                  </c:pt>
                  <c:pt idx="4">
                    <c:v>1.5152272922062893E-2</c:v>
                  </c:pt>
                  <c:pt idx="5">
                    <c:v>1.4627260614990423E-2</c:v>
                  </c:pt>
                  <c:pt idx="6">
                    <c:v>1.764813439536328E-2</c:v>
                  </c:pt>
                  <c:pt idx="7">
                    <c:v>1.880654319557673E-2</c:v>
                  </c:pt>
                  <c:pt idx="8">
                    <c:v>1.6845033441223567E-2</c:v>
                  </c:pt>
                  <c:pt idx="9">
                    <c:v>1.7278090340105856E-2</c:v>
                  </c:pt>
                  <c:pt idx="10">
                    <c:v>2.6407470325758964E-2</c:v>
                  </c:pt>
                  <c:pt idx="11">
                    <c:v>2.3224738239993825E-2</c:v>
                  </c:pt>
                  <c:pt idx="12">
                    <c:v>2.1600073760764782E-2</c:v>
                  </c:pt>
                </c:numCache>
              </c:numRef>
            </c:plus>
            <c:minus>
              <c:numRef>
                <c:f>'[1]CB_Proportions-weighted'!$U$154:$U$166</c:f>
                <c:numCache>
                  <c:formatCode>General</c:formatCode>
                  <c:ptCount val="13"/>
                  <c:pt idx="0">
                    <c:v>1.2077547123991006E-2</c:v>
                  </c:pt>
                  <c:pt idx="1">
                    <c:v>9.7830477107069269E-3</c:v>
                  </c:pt>
                  <c:pt idx="2">
                    <c:v>1.2219513949001226E-2</c:v>
                  </c:pt>
                  <c:pt idx="3">
                    <c:v>1.3209703094343217E-2</c:v>
                  </c:pt>
                  <c:pt idx="4">
                    <c:v>1.5152272922062893E-2</c:v>
                  </c:pt>
                  <c:pt idx="5">
                    <c:v>1.4627260614990423E-2</c:v>
                  </c:pt>
                  <c:pt idx="6">
                    <c:v>1.764813439536328E-2</c:v>
                  </c:pt>
                  <c:pt idx="7">
                    <c:v>1.880654319557673E-2</c:v>
                  </c:pt>
                  <c:pt idx="8">
                    <c:v>1.6845033441223567E-2</c:v>
                  </c:pt>
                  <c:pt idx="9">
                    <c:v>1.7278090340105856E-2</c:v>
                  </c:pt>
                  <c:pt idx="10">
                    <c:v>2.6407470325758964E-2</c:v>
                  </c:pt>
                  <c:pt idx="11">
                    <c:v>2.3224738239993825E-2</c:v>
                  </c:pt>
                  <c:pt idx="12">
                    <c:v>2.1600073760764782E-2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Sheet4!$A$3:$A$16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Sheet4!$E$3:$E$16</c:f>
              <c:numCache>
                <c:formatCode>0%</c:formatCode>
                <c:ptCount val="14"/>
                <c:pt idx="0">
                  <c:v>0.9431952662721893</c:v>
                </c:pt>
                <c:pt idx="1">
                  <c:v>0.96449026345933564</c:v>
                </c:pt>
                <c:pt idx="2">
                  <c:v>0.96104928457869632</c:v>
                </c:pt>
                <c:pt idx="3">
                  <c:v>0.95030581039755346</c:v>
                </c:pt>
                <c:pt idx="4">
                  <c:v>0.93450479233226835</c:v>
                </c:pt>
                <c:pt idx="5">
                  <c:v>0.94283347141673568</c:v>
                </c:pt>
                <c:pt idx="6">
                  <c:v>0.9128205128205128</c:v>
                </c:pt>
                <c:pt idx="7">
                  <c:v>0.90619307832422591</c:v>
                </c:pt>
                <c:pt idx="8">
                  <c:v>0.92889699179580676</c:v>
                </c:pt>
                <c:pt idx="9">
                  <c:v>0.93789473684210523</c:v>
                </c:pt>
                <c:pt idx="10">
                  <c:v>0.93263157894736837</c:v>
                </c:pt>
                <c:pt idx="11">
                  <c:v>0.91267605633802817</c:v>
                </c:pt>
                <c:pt idx="12">
                  <c:v>0.86491387126019947</c:v>
                </c:pt>
                <c:pt idx="13">
                  <c:v>0.8216939078751857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278-4E68-9F68-3473078B9393}"/>
            </c:ext>
          </c:extLst>
        </c:ser>
        <c:ser>
          <c:idx val="2"/>
          <c:order val="2"/>
          <c:tx>
            <c:v>£2000-£3000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Sheet4!$V$3:$V$16</c:f>
                <c:numCache>
                  <c:formatCode>General</c:formatCode>
                  <c:ptCount val="14"/>
                  <c:pt idx="0">
                    <c:v>1.268976904629715E-2</c:v>
                  </c:pt>
                  <c:pt idx="1">
                    <c:v>1.2327927629570135E-2</c:v>
                  </c:pt>
                  <c:pt idx="2">
                    <c:v>1.2819970915607271E-2</c:v>
                  </c:pt>
                  <c:pt idx="3">
                    <c:v>1.6698780312336292E-2</c:v>
                  </c:pt>
                  <c:pt idx="4">
                    <c:v>1.6113045615879562E-2</c:v>
                  </c:pt>
                  <c:pt idx="5">
                    <c:v>1.6962985902605587E-2</c:v>
                  </c:pt>
                  <c:pt idx="6">
                    <c:v>1.9522971483885376E-2</c:v>
                  </c:pt>
                  <c:pt idx="7">
                    <c:v>1.8427754765177662E-2</c:v>
                  </c:pt>
                  <c:pt idx="8">
                    <c:v>1.9012482396751795E-2</c:v>
                  </c:pt>
                  <c:pt idx="9">
                    <c:v>2.0212122383126307E-2</c:v>
                  </c:pt>
                  <c:pt idx="10">
                    <c:v>3.437571011485685E-2</c:v>
                  </c:pt>
                  <c:pt idx="11">
                    <c:v>2.2243200995496593E-2</c:v>
                  </c:pt>
                  <c:pt idx="12">
                    <c:v>2.1252956746078633E-2</c:v>
                  </c:pt>
                  <c:pt idx="13">
                    <c:v>2.9099003509479693E-2</c:v>
                  </c:pt>
                </c:numCache>
              </c:numRef>
            </c:plus>
            <c:minus>
              <c:numRef>
                <c:f>Sheet4!$V$3:$V$16</c:f>
                <c:numCache>
                  <c:formatCode>General</c:formatCode>
                  <c:ptCount val="14"/>
                  <c:pt idx="0">
                    <c:v>1.268976904629715E-2</c:v>
                  </c:pt>
                  <c:pt idx="1">
                    <c:v>1.2327927629570135E-2</c:v>
                  </c:pt>
                  <c:pt idx="2">
                    <c:v>1.2819970915607271E-2</c:v>
                  </c:pt>
                  <c:pt idx="3">
                    <c:v>1.6698780312336292E-2</c:v>
                  </c:pt>
                  <c:pt idx="4">
                    <c:v>1.6113045615879562E-2</c:v>
                  </c:pt>
                  <c:pt idx="5">
                    <c:v>1.6962985902605587E-2</c:v>
                  </c:pt>
                  <c:pt idx="6">
                    <c:v>1.9522971483885376E-2</c:v>
                  </c:pt>
                  <c:pt idx="7">
                    <c:v>1.8427754765177662E-2</c:v>
                  </c:pt>
                  <c:pt idx="8">
                    <c:v>1.9012482396751795E-2</c:v>
                  </c:pt>
                  <c:pt idx="9">
                    <c:v>2.0212122383126307E-2</c:v>
                  </c:pt>
                  <c:pt idx="10">
                    <c:v>3.437571011485685E-2</c:v>
                  </c:pt>
                  <c:pt idx="11">
                    <c:v>2.2243200995496593E-2</c:v>
                  </c:pt>
                  <c:pt idx="12">
                    <c:v>2.1252956746078633E-2</c:v>
                  </c:pt>
                  <c:pt idx="13">
                    <c:v>2.9099003509479693E-2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Sheet4!$A$3:$A$16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Sheet4!$H$3:$H$16</c:f>
              <c:numCache>
                <c:formatCode>0%</c:formatCode>
                <c:ptCount val="14"/>
                <c:pt idx="0">
                  <c:v>0.94864677307425394</c:v>
                </c:pt>
                <c:pt idx="1">
                  <c:v>0.95211658570437196</c:v>
                </c:pt>
                <c:pt idx="2">
                  <c:v>0.96208112874779539</c:v>
                </c:pt>
                <c:pt idx="3">
                  <c:v>0.9305936073059361</c:v>
                </c:pt>
                <c:pt idx="4">
                  <c:v>0.93837535014005602</c:v>
                </c:pt>
                <c:pt idx="5">
                  <c:v>0.93497536945812809</c:v>
                </c:pt>
                <c:pt idx="6">
                  <c:v>0.89384478144513824</c:v>
                </c:pt>
                <c:pt idx="7">
                  <c:v>0.91133455210237657</c:v>
                </c:pt>
                <c:pt idx="8">
                  <c:v>0.90943755958055295</c:v>
                </c:pt>
                <c:pt idx="9">
                  <c:v>0.88607594936708856</c:v>
                </c:pt>
                <c:pt idx="10">
                  <c:v>0.87443946188340804</c:v>
                </c:pt>
                <c:pt idx="11">
                  <c:v>0.89755529685681024</c:v>
                </c:pt>
                <c:pt idx="12">
                  <c:v>0.83758700696055688</c:v>
                </c:pt>
                <c:pt idx="13">
                  <c:v>0.82213438735177868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278-4E68-9F68-3473078B9393}"/>
            </c:ext>
          </c:extLst>
        </c:ser>
        <c:ser>
          <c:idx val="3"/>
          <c:order val="3"/>
          <c:tx>
            <c:v>£3000-£4166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Sheet4!$W$3:$W$16</c:f>
                <c:numCache>
                  <c:formatCode>General</c:formatCode>
                  <c:ptCount val="14"/>
                  <c:pt idx="0">
                    <c:v>1.5756044776590317E-2</c:v>
                  </c:pt>
                  <c:pt idx="1">
                    <c:v>1.7572640329668765E-2</c:v>
                  </c:pt>
                  <c:pt idx="2">
                    <c:v>1.8316956571023835E-2</c:v>
                  </c:pt>
                  <c:pt idx="3">
                    <c:v>2.7516807118193931E-2</c:v>
                  </c:pt>
                  <c:pt idx="4">
                    <c:v>2.6565049296561227E-2</c:v>
                  </c:pt>
                  <c:pt idx="5">
                    <c:v>2.6220691142640584E-2</c:v>
                  </c:pt>
                  <c:pt idx="6">
                    <c:v>2.8469069372884959E-2</c:v>
                  </c:pt>
                  <c:pt idx="7">
                    <c:v>2.9197751967181329E-2</c:v>
                  </c:pt>
                  <c:pt idx="8">
                    <c:v>2.6093475250382414E-2</c:v>
                  </c:pt>
                  <c:pt idx="9">
                    <c:v>2.9384971161012685E-2</c:v>
                  </c:pt>
                  <c:pt idx="10">
                    <c:v>4.4015007101585679E-2</c:v>
                  </c:pt>
                  <c:pt idx="11">
                    <c:v>3.1036182010560576E-2</c:v>
                  </c:pt>
                  <c:pt idx="12">
                    <c:v>2.5142694895842976E-2</c:v>
                  </c:pt>
                  <c:pt idx="13">
                    <c:v>3.0064070273946197E-2</c:v>
                  </c:pt>
                </c:numCache>
              </c:numRef>
            </c:plus>
            <c:minus>
              <c:numRef>
                <c:f>Sheet4!$W$3:$W$16</c:f>
                <c:numCache>
                  <c:formatCode>General</c:formatCode>
                  <c:ptCount val="14"/>
                  <c:pt idx="0">
                    <c:v>1.5756044776590317E-2</c:v>
                  </c:pt>
                  <c:pt idx="1">
                    <c:v>1.7572640329668765E-2</c:v>
                  </c:pt>
                  <c:pt idx="2">
                    <c:v>1.8316956571023835E-2</c:v>
                  </c:pt>
                  <c:pt idx="3">
                    <c:v>2.7516807118193931E-2</c:v>
                  </c:pt>
                  <c:pt idx="4">
                    <c:v>2.6565049296561227E-2</c:v>
                  </c:pt>
                  <c:pt idx="5">
                    <c:v>2.6220691142640584E-2</c:v>
                  </c:pt>
                  <c:pt idx="6">
                    <c:v>2.8469069372884959E-2</c:v>
                  </c:pt>
                  <c:pt idx="7">
                    <c:v>2.9197751967181329E-2</c:v>
                  </c:pt>
                  <c:pt idx="8">
                    <c:v>2.6093475250382414E-2</c:v>
                  </c:pt>
                  <c:pt idx="9">
                    <c:v>2.9384971161012685E-2</c:v>
                  </c:pt>
                  <c:pt idx="10">
                    <c:v>4.4015007101585679E-2</c:v>
                  </c:pt>
                  <c:pt idx="11">
                    <c:v>3.1036182010560576E-2</c:v>
                  </c:pt>
                  <c:pt idx="12">
                    <c:v>2.5142694895842976E-2</c:v>
                  </c:pt>
                  <c:pt idx="13">
                    <c:v>3.0064070273946197E-2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Sheet4!$A$3:$A$16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Sheet4!$K$3:$K$16</c:f>
              <c:numCache>
                <c:formatCode>0%</c:formatCode>
                <c:ptCount val="14"/>
                <c:pt idx="0">
                  <c:v>0.96212121212121215</c:v>
                </c:pt>
                <c:pt idx="1">
                  <c:v>0.95351925630810097</c:v>
                </c:pt>
                <c:pt idx="2">
                  <c:v>0.9548762736535662</c:v>
                </c:pt>
                <c:pt idx="3">
                  <c:v>0.86486486486486491</c:v>
                </c:pt>
                <c:pt idx="4">
                  <c:v>0.87412587412587417</c:v>
                </c:pt>
                <c:pt idx="5">
                  <c:v>0.87346938775510208</c:v>
                </c:pt>
                <c:pt idx="6">
                  <c:v>0.84340659340659341</c:v>
                </c:pt>
                <c:pt idx="7">
                  <c:v>0.8380281690140845</c:v>
                </c:pt>
                <c:pt idx="8">
                  <c:v>0.8616751269035533</c:v>
                </c:pt>
                <c:pt idx="9">
                  <c:v>0.82258064516129037</c:v>
                </c:pt>
                <c:pt idx="10">
                  <c:v>0.81971830985915495</c:v>
                </c:pt>
                <c:pt idx="11">
                  <c:v>0.81818181818181823</c:v>
                </c:pt>
                <c:pt idx="12">
                  <c:v>0.78476527900797166</c:v>
                </c:pt>
                <c:pt idx="13">
                  <c:v>0.79411764705882348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278-4E68-9F68-3473078B9393}"/>
            </c:ext>
          </c:extLst>
        </c:ser>
        <c:ser>
          <c:idx val="4"/>
          <c:order val="4"/>
          <c:tx>
            <c:v>£4166-£5000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Sheet4!$X$3:$X$16</c:f>
                <c:numCache>
                  <c:formatCode>General</c:formatCode>
                  <c:ptCount val="14"/>
                  <c:pt idx="0">
                    <c:v>1.8979405116121506E-2</c:v>
                  </c:pt>
                  <c:pt idx="1">
                    <c:v>1.8302675511804201E-2</c:v>
                  </c:pt>
                  <c:pt idx="2">
                    <c:v>3.0345308736770327E-2</c:v>
                  </c:pt>
                  <c:pt idx="3">
                    <c:v>5.1851917898682098E-2</c:v>
                  </c:pt>
                  <c:pt idx="4">
                    <c:v>4.9455910188769825E-2</c:v>
                  </c:pt>
                  <c:pt idx="5">
                    <c:v>5.1684769768216343E-2</c:v>
                  </c:pt>
                  <c:pt idx="6">
                    <c:v>6.2762719937816236E-2</c:v>
                  </c:pt>
                  <c:pt idx="7">
                    <c:v>5.9404029065881714E-2</c:v>
                  </c:pt>
                  <c:pt idx="8">
                    <c:v>5.8968774837026561E-2</c:v>
                  </c:pt>
                  <c:pt idx="9">
                    <c:v>5.7264158971198631E-2</c:v>
                  </c:pt>
                  <c:pt idx="10">
                    <c:v>9.7396884735244216E-2</c:v>
                  </c:pt>
                  <c:pt idx="11">
                    <c:v>5.9833841185837899E-2</c:v>
                  </c:pt>
                  <c:pt idx="12">
                    <c:v>4.4747553765086212E-2</c:v>
                  </c:pt>
                  <c:pt idx="13">
                    <c:v>5.5737022746735421E-2</c:v>
                  </c:pt>
                </c:numCache>
              </c:numRef>
            </c:plus>
            <c:minus>
              <c:numRef>
                <c:f>Sheet4!$X$3:$X$16</c:f>
                <c:numCache>
                  <c:formatCode>General</c:formatCode>
                  <c:ptCount val="14"/>
                  <c:pt idx="0">
                    <c:v>1.8979405116121506E-2</c:v>
                  </c:pt>
                  <c:pt idx="1">
                    <c:v>1.8302675511804201E-2</c:v>
                  </c:pt>
                  <c:pt idx="2">
                    <c:v>3.0345308736770327E-2</c:v>
                  </c:pt>
                  <c:pt idx="3">
                    <c:v>5.1851917898682098E-2</c:v>
                  </c:pt>
                  <c:pt idx="4">
                    <c:v>4.9455910188769825E-2</c:v>
                  </c:pt>
                  <c:pt idx="5">
                    <c:v>5.1684769768216343E-2</c:v>
                  </c:pt>
                  <c:pt idx="6">
                    <c:v>6.2762719937816236E-2</c:v>
                  </c:pt>
                  <c:pt idx="7">
                    <c:v>5.9404029065881714E-2</c:v>
                  </c:pt>
                  <c:pt idx="8">
                    <c:v>5.8968774837026561E-2</c:v>
                  </c:pt>
                  <c:pt idx="9">
                    <c:v>5.7264158971198631E-2</c:v>
                  </c:pt>
                  <c:pt idx="10">
                    <c:v>9.7396884735244216E-2</c:v>
                  </c:pt>
                  <c:pt idx="11">
                    <c:v>5.9833841185837899E-2</c:v>
                  </c:pt>
                  <c:pt idx="12">
                    <c:v>4.4747553765086212E-2</c:v>
                  </c:pt>
                  <c:pt idx="13">
                    <c:v>5.5737022746735421E-2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Sheet4!$A$3:$A$16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Sheet4!$N$3:$N$16</c:f>
              <c:numCache>
                <c:formatCode>0%</c:formatCode>
                <c:ptCount val="14"/>
                <c:pt idx="0">
                  <c:v>0.94155844155844159</c:v>
                </c:pt>
                <c:pt idx="1">
                  <c:v>0.93942992874109266</c:v>
                </c:pt>
                <c:pt idx="2">
                  <c:v>0.79427083333333337</c:v>
                </c:pt>
                <c:pt idx="3">
                  <c:v>0.53723404255319152</c:v>
                </c:pt>
                <c:pt idx="4">
                  <c:v>0.52184466019417475</c:v>
                </c:pt>
                <c:pt idx="5">
                  <c:v>0.55555555555555558</c:v>
                </c:pt>
                <c:pt idx="6">
                  <c:v>0.60546875</c:v>
                </c:pt>
                <c:pt idx="7">
                  <c:v>0.65217391304347827</c:v>
                </c:pt>
                <c:pt idx="8">
                  <c:v>0.6223776223776224</c:v>
                </c:pt>
                <c:pt idx="9">
                  <c:v>0.59283387622149841</c:v>
                </c:pt>
                <c:pt idx="10">
                  <c:v>0.5855855855855856</c:v>
                </c:pt>
                <c:pt idx="11">
                  <c:v>0.56690140845070425</c:v>
                </c:pt>
                <c:pt idx="12">
                  <c:v>0.60040567951318458</c:v>
                </c:pt>
                <c:pt idx="13">
                  <c:v>0.56441717791411039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278-4E68-9F68-3473078B93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705359"/>
        <c:axId val="196708239"/>
        <c:extLst>
          <c:ext xmlns:c15="http://schemas.microsoft.com/office/drawing/2012/chart" uri="{02D57815-91ED-43cb-92C2-25804820EDAC}">
            <c15:filteredLineSeries>
              <c15:ser>
                <c:idx val="6"/>
                <c:order val="6"/>
                <c:tx>
                  <c:v>5000+</c:v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Sheet4!$A$3:$A$16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'[1]CB_Proportions-weighted'!$Q$154:$Q$166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2278-4E68-9F68-3473078B9393}"/>
                  </c:ext>
                </c:extLst>
              </c15:ser>
            </c15:filteredLineSeries>
          </c:ext>
        </c:extLst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</c:valAx>
      <c:valAx>
        <c:axId val="431370687"/>
        <c:scaling>
          <c:orientation val="minMax"/>
          <c:max val="1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370207"/>
        <c:crosses val="max"/>
        <c:crossBetween val="between"/>
      </c:valAx>
      <c:catAx>
        <c:axId val="431370207"/>
        <c:scaling>
          <c:orientation val="minMax"/>
        </c:scaling>
        <c:delete val="1"/>
        <c:axPos val="b"/>
        <c:majorTickMark val="out"/>
        <c:minorTickMark val="none"/>
        <c:tickLblPos val="nextTo"/>
        <c:crossAx val="43137068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LB/UC Take-up (%), 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Females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'LBUC_Proportions-weighted'!$H$35:$H$48</c:f>
                <c:numCache>
                  <c:formatCode>General</c:formatCode>
                  <c:ptCount val="14"/>
                  <c:pt idx="0">
                    <c:v>1.2947481632291535E-2</c:v>
                  </c:pt>
                  <c:pt idx="1">
                    <c:v>1.2330491047721326E-2</c:v>
                  </c:pt>
                  <c:pt idx="2">
                    <c:v>1.4335922054761419E-2</c:v>
                  </c:pt>
                  <c:pt idx="3">
                    <c:v>1.4702093292759955E-2</c:v>
                  </c:pt>
                  <c:pt idx="4">
                    <c:v>1.5032585357333095E-2</c:v>
                  </c:pt>
                  <c:pt idx="5">
                    <c:v>1.5404393160771135E-2</c:v>
                  </c:pt>
                  <c:pt idx="6">
                    <c:v>1.5405984915240256E-2</c:v>
                  </c:pt>
                  <c:pt idx="7">
                    <c:v>1.6267092759804758E-2</c:v>
                  </c:pt>
                  <c:pt idx="8">
                    <c:v>1.6380669277789917E-2</c:v>
                  </c:pt>
                  <c:pt idx="9">
                    <c:v>1.7458599011935139E-2</c:v>
                  </c:pt>
                  <c:pt idx="10">
                    <c:v>2.5091122355587081E-2</c:v>
                  </c:pt>
                  <c:pt idx="11">
                    <c:v>1.8478461555229475E-2</c:v>
                  </c:pt>
                  <c:pt idx="12">
                    <c:v>1.4882095479338942E-2</c:v>
                  </c:pt>
                  <c:pt idx="13">
                    <c:v>1.8609805071127195E-2</c:v>
                  </c:pt>
                </c:numCache>
              </c:numRef>
            </c:plus>
            <c:minus>
              <c:numRef>
                <c:f>'LBUC_Proportions-weighted'!$H$35:$H$48</c:f>
                <c:numCache>
                  <c:formatCode>General</c:formatCode>
                  <c:ptCount val="14"/>
                  <c:pt idx="0">
                    <c:v>1.2947481632291535E-2</c:v>
                  </c:pt>
                  <c:pt idx="1">
                    <c:v>1.2330491047721326E-2</c:v>
                  </c:pt>
                  <c:pt idx="2">
                    <c:v>1.4335922054761419E-2</c:v>
                  </c:pt>
                  <c:pt idx="3">
                    <c:v>1.4702093292759955E-2</c:v>
                  </c:pt>
                  <c:pt idx="4">
                    <c:v>1.5032585357333095E-2</c:v>
                  </c:pt>
                  <c:pt idx="5">
                    <c:v>1.5404393160771135E-2</c:v>
                  </c:pt>
                  <c:pt idx="6">
                    <c:v>1.5405984915240256E-2</c:v>
                  </c:pt>
                  <c:pt idx="7">
                    <c:v>1.6267092759804758E-2</c:v>
                  </c:pt>
                  <c:pt idx="8">
                    <c:v>1.6380669277789917E-2</c:v>
                  </c:pt>
                  <c:pt idx="9">
                    <c:v>1.7458599011935139E-2</c:v>
                  </c:pt>
                  <c:pt idx="10">
                    <c:v>2.5091122355587081E-2</c:v>
                  </c:pt>
                  <c:pt idx="11">
                    <c:v>1.8478461555229475E-2</c:v>
                  </c:pt>
                  <c:pt idx="12">
                    <c:v>1.4882095479338942E-2</c:v>
                  </c:pt>
                  <c:pt idx="13">
                    <c:v>1.8609805071127195E-2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'LBUC_Proportions-weighted'!$A$35:$A$48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'LBUC_Proportions-weighted'!$B$35:$B$48</c:f>
              <c:numCache>
                <c:formatCode>0%</c:formatCode>
                <c:ptCount val="14"/>
                <c:pt idx="0">
                  <c:v>0.70116794200563837</c:v>
                </c:pt>
                <c:pt idx="1">
                  <c:v>0.74728151429722112</c:v>
                </c:pt>
                <c:pt idx="2">
                  <c:v>0.742116515232496</c:v>
                </c:pt>
                <c:pt idx="3">
                  <c:v>0.75787631271878642</c:v>
                </c:pt>
                <c:pt idx="4">
                  <c:v>0.74607872151524124</c:v>
                </c:pt>
                <c:pt idx="5">
                  <c:v>0.73203007518796992</c:v>
                </c:pt>
                <c:pt idx="6">
                  <c:v>0.73333333333333328</c:v>
                </c:pt>
                <c:pt idx="7">
                  <c:v>0.7214402618657938</c:v>
                </c:pt>
                <c:pt idx="8">
                  <c:v>0.70414391262447795</c:v>
                </c:pt>
                <c:pt idx="9">
                  <c:v>0.69099323602705587</c:v>
                </c:pt>
                <c:pt idx="10">
                  <c:v>0.67561837455830387</c:v>
                </c:pt>
                <c:pt idx="11">
                  <c:v>0.71128500823723229</c:v>
                </c:pt>
                <c:pt idx="12">
                  <c:v>0.67616382599847369</c:v>
                </c:pt>
                <c:pt idx="13">
                  <c:v>0.67773823645709763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9A-4E91-8374-0E85C14EBAB5}"/>
            </c:ext>
          </c:extLst>
        </c:ser>
        <c:ser>
          <c:idx val="1"/>
          <c:order val="1"/>
          <c:tx>
            <c:v>Males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'LBUC_Proportions-weighted'!$I$35:$I$48</c:f>
                <c:numCache>
                  <c:formatCode>General</c:formatCode>
                  <c:ptCount val="14"/>
                  <c:pt idx="0">
                    <c:v>1.2126162692058684E-2</c:v>
                  </c:pt>
                  <c:pt idx="1">
                    <c:v>1.1794453905979774E-2</c:v>
                  </c:pt>
                  <c:pt idx="2">
                    <c:v>1.531960064922222E-2</c:v>
                  </c:pt>
                  <c:pt idx="3">
                    <c:v>1.540490952292739E-2</c:v>
                  </c:pt>
                  <c:pt idx="4">
                    <c:v>1.5856126759772327E-2</c:v>
                  </c:pt>
                  <c:pt idx="5">
                    <c:v>1.652961641401629E-2</c:v>
                  </c:pt>
                  <c:pt idx="6">
                    <c:v>1.6771313291959355E-2</c:v>
                  </c:pt>
                  <c:pt idx="7">
                    <c:v>1.750523355547895E-2</c:v>
                  </c:pt>
                  <c:pt idx="8">
                    <c:v>1.6679325140491419E-2</c:v>
                  </c:pt>
                  <c:pt idx="9">
                    <c:v>1.8656433030855402E-2</c:v>
                  </c:pt>
                  <c:pt idx="10">
                    <c:v>2.4161098574471296E-2</c:v>
                  </c:pt>
                  <c:pt idx="11">
                    <c:v>1.9450626897075107E-2</c:v>
                  </c:pt>
                  <c:pt idx="12">
                    <c:v>1.6057928783561715E-2</c:v>
                  </c:pt>
                  <c:pt idx="13">
                    <c:v>2.0115034724093594E-2</c:v>
                  </c:pt>
                </c:numCache>
              </c:numRef>
            </c:plus>
            <c:minus>
              <c:numRef>
                <c:f>'LBUC_Proportions-weighted'!$I$35:$I$48</c:f>
                <c:numCache>
                  <c:formatCode>General</c:formatCode>
                  <c:ptCount val="14"/>
                  <c:pt idx="0">
                    <c:v>1.2126162692058684E-2</c:v>
                  </c:pt>
                  <c:pt idx="1">
                    <c:v>1.1794453905979774E-2</c:v>
                  </c:pt>
                  <c:pt idx="2">
                    <c:v>1.531960064922222E-2</c:v>
                  </c:pt>
                  <c:pt idx="3">
                    <c:v>1.540490952292739E-2</c:v>
                  </c:pt>
                  <c:pt idx="4">
                    <c:v>1.5856126759772327E-2</c:v>
                  </c:pt>
                  <c:pt idx="5">
                    <c:v>1.652961641401629E-2</c:v>
                  </c:pt>
                  <c:pt idx="6">
                    <c:v>1.6771313291959355E-2</c:v>
                  </c:pt>
                  <c:pt idx="7">
                    <c:v>1.750523355547895E-2</c:v>
                  </c:pt>
                  <c:pt idx="8">
                    <c:v>1.6679325140491419E-2</c:v>
                  </c:pt>
                  <c:pt idx="9">
                    <c:v>1.8656433030855402E-2</c:v>
                  </c:pt>
                  <c:pt idx="10">
                    <c:v>2.4161098574471296E-2</c:v>
                  </c:pt>
                  <c:pt idx="11">
                    <c:v>1.9450626897075107E-2</c:v>
                  </c:pt>
                  <c:pt idx="12">
                    <c:v>1.6057928783561715E-2</c:v>
                  </c:pt>
                  <c:pt idx="13">
                    <c:v>2.0115034724093594E-2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'LBUC_Proportions-weighted'!$A$35:$A$48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'LBUC_Proportions-weighted'!$E$35:$E$48</c:f>
              <c:numCache>
                <c:formatCode>0%</c:formatCode>
                <c:ptCount val="14"/>
                <c:pt idx="0">
                  <c:v>0.5807995060966199</c:v>
                </c:pt>
                <c:pt idx="1">
                  <c:v>0.63073882639100032</c:v>
                </c:pt>
                <c:pt idx="2">
                  <c:v>0.64485256078634245</c:v>
                </c:pt>
                <c:pt idx="3">
                  <c:v>0.64131284188590776</c:v>
                </c:pt>
                <c:pt idx="4">
                  <c:v>0.63791208791208787</c:v>
                </c:pt>
                <c:pt idx="5">
                  <c:v>0.59591601955708939</c:v>
                </c:pt>
                <c:pt idx="6">
                  <c:v>0.60339184766438558</c:v>
                </c:pt>
                <c:pt idx="7">
                  <c:v>0.56184751660866816</c:v>
                </c:pt>
                <c:pt idx="8">
                  <c:v>0.5064084306465394</c:v>
                </c:pt>
                <c:pt idx="9">
                  <c:v>0.55130496961029674</c:v>
                </c:pt>
                <c:pt idx="10">
                  <c:v>0.52075919335705811</c:v>
                </c:pt>
                <c:pt idx="11">
                  <c:v>0.63183673469387758</c:v>
                </c:pt>
                <c:pt idx="12">
                  <c:v>0.57568438003220612</c:v>
                </c:pt>
                <c:pt idx="13">
                  <c:v>0.53223140495867771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9A-4E91-8374-0E85C14EB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PC Take-up (%), Income Quartile of Eligible</a:t>
            </a:r>
            <a:r>
              <a:rPr lang="en-US" baseline="0"/>
              <a:t> Recipients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First Quartile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'PC_Proportions-weighted'!$N$145:$N$158</c:f>
                <c:numCache>
                  <c:formatCode>General</c:formatCode>
                  <c:ptCount val="14"/>
                  <c:pt idx="0">
                    <c:v>5.0314294772091706E-2</c:v>
                  </c:pt>
                  <c:pt idx="1">
                    <c:v>4.8205591973524586E-2</c:v>
                  </c:pt>
                  <c:pt idx="2">
                    <c:v>6.4205893726660246E-2</c:v>
                  </c:pt>
                  <c:pt idx="3">
                    <c:v>6.4324970733028342E-2</c:v>
                  </c:pt>
                  <c:pt idx="4">
                    <c:v>7.1865096040328869E-2</c:v>
                  </c:pt>
                  <c:pt idx="5">
                    <c:v>6.9795874704661476E-2</c:v>
                  </c:pt>
                  <c:pt idx="6">
                    <c:v>7.0986000361993595E-2</c:v>
                  </c:pt>
                  <c:pt idx="7">
                    <c:v>6.8108972439036242E-2</c:v>
                  </c:pt>
                  <c:pt idx="8">
                    <c:v>7.7381716182548632E-2</c:v>
                  </c:pt>
                  <c:pt idx="9">
                    <c:v>7.6721661822659326E-2</c:v>
                  </c:pt>
                  <c:pt idx="10">
                    <c:v>0.10449298961607412</c:v>
                  </c:pt>
                  <c:pt idx="11">
                    <c:v>7.656793522872668E-2</c:v>
                  </c:pt>
                  <c:pt idx="12">
                    <c:v>6.2577634369625545E-2</c:v>
                  </c:pt>
                  <c:pt idx="13">
                    <c:v>8.2906917437663208E-2</c:v>
                  </c:pt>
                </c:numCache>
              </c:numRef>
            </c:plus>
            <c:minus>
              <c:numRef>
                <c:f>'PC_Proportions-weighted'!$N$145:$N$158</c:f>
                <c:numCache>
                  <c:formatCode>General</c:formatCode>
                  <c:ptCount val="14"/>
                  <c:pt idx="0">
                    <c:v>5.0314294772091706E-2</c:v>
                  </c:pt>
                  <c:pt idx="1">
                    <c:v>4.8205591973524586E-2</c:v>
                  </c:pt>
                  <c:pt idx="2">
                    <c:v>6.4205893726660246E-2</c:v>
                  </c:pt>
                  <c:pt idx="3">
                    <c:v>6.4324970733028342E-2</c:v>
                  </c:pt>
                  <c:pt idx="4">
                    <c:v>7.1865096040328869E-2</c:v>
                  </c:pt>
                  <c:pt idx="5">
                    <c:v>6.9795874704661476E-2</c:v>
                  </c:pt>
                  <c:pt idx="6">
                    <c:v>7.0986000361993595E-2</c:v>
                  </c:pt>
                  <c:pt idx="7">
                    <c:v>6.8108972439036242E-2</c:v>
                  </c:pt>
                  <c:pt idx="8">
                    <c:v>7.7381716182548632E-2</c:v>
                  </c:pt>
                  <c:pt idx="9">
                    <c:v>7.6721661822659326E-2</c:v>
                  </c:pt>
                  <c:pt idx="10">
                    <c:v>0.10449298961607412</c:v>
                  </c:pt>
                  <c:pt idx="11">
                    <c:v>7.656793522872668E-2</c:v>
                  </c:pt>
                  <c:pt idx="12">
                    <c:v>6.2577634369625545E-2</c:v>
                  </c:pt>
                  <c:pt idx="13">
                    <c:v>8.2906917437663208E-2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'PC_Proportions-weighted'!$A$145:$A$158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'PC_Proportions-weighted'!$B$145:$B$158</c:f>
              <c:numCache>
                <c:formatCode>0%</c:formatCode>
                <c:ptCount val="14"/>
                <c:pt idx="0">
                  <c:v>0.58080808080808077</c:v>
                </c:pt>
                <c:pt idx="1">
                  <c:v>0.56712962962962965</c:v>
                </c:pt>
                <c:pt idx="2">
                  <c:v>0.54032258064516125</c:v>
                </c:pt>
                <c:pt idx="3">
                  <c:v>0.56275303643724695</c:v>
                </c:pt>
                <c:pt idx="4">
                  <c:v>0.57788944723618085</c:v>
                </c:pt>
                <c:pt idx="5">
                  <c:v>0.5545023696682464</c:v>
                </c:pt>
                <c:pt idx="6">
                  <c:v>0.48</c:v>
                </c:pt>
                <c:pt idx="7">
                  <c:v>0.43062200956937802</c:v>
                </c:pt>
                <c:pt idx="8">
                  <c:v>0.43558282208588961</c:v>
                </c:pt>
                <c:pt idx="9">
                  <c:v>0.47368421052631582</c:v>
                </c:pt>
                <c:pt idx="10">
                  <c:v>0.42045454545454553</c:v>
                </c:pt>
                <c:pt idx="11">
                  <c:v>0.46783625730994149</c:v>
                </c:pt>
                <c:pt idx="12">
                  <c:v>0.39240506329113922</c:v>
                </c:pt>
                <c:pt idx="13">
                  <c:v>0.48648648648648651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0A-4495-8433-4B9E47C21F0A}"/>
            </c:ext>
          </c:extLst>
        </c:ser>
        <c:ser>
          <c:idx val="2"/>
          <c:order val="1"/>
          <c:tx>
            <c:v>Second Quartile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'PC_Proportions-weighted'!$O$145:$O$158</c:f>
                <c:numCache>
                  <c:formatCode>General</c:formatCode>
                  <c:ptCount val="14"/>
                  <c:pt idx="0">
                    <c:v>4.0829978567902325E-2</c:v>
                  </c:pt>
                  <c:pt idx="1">
                    <c:v>4.5045396026721529E-2</c:v>
                  </c:pt>
                  <c:pt idx="2">
                    <c:v>5.3946620579904625E-2</c:v>
                  </c:pt>
                  <c:pt idx="3">
                    <c:v>5.5851110298929141E-2</c:v>
                  </c:pt>
                  <c:pt idx="4">
                    <c:v>5.6307785772735985E-2</c:v>
                  </c:pt>
                  <c:pt idx="5">
                    <c:v>6.1767179864442801E-2</c:v>
                  </c:pt>
                  <c:pt idx="6">
                    <c:v>6.647527316584001E-2</c:v>
                  </c:pt>
                  <c:pt idx="7">
                    <c:v>6.7519935662035901E-2</c:v>
                  </c:pt>
                  <c:pt idx="8">
                    <c:v>6.4108397862722821E-2</c:v>
                  </c:pt>
                  <c:pt idx="9">
                    <c:v>7.7802987695191117E-2</c:v>
                  </c:pt>
                  <c:pt idx="10">
                    <c:v>0.12162225759212675</c:v>
                  </c:pt>
                  <c:pt idx="11">
                    <c:v>8.8371998530231088E-2</c:v>
                  </c:pt>
                  <c:pt idx="12">
                    <c:v>6.721402786766778E-2</c:v>
                  </c:pt>
                  <c:pt idx="13">
                    <c:v>7.9126918760492992E-2</c:v>
                  </c:pt>
                </c:numCache>
              </c:numRef>
            </c:plus>
            <c:minus>
              <c:numRef>
                <c:f>'PC_Proportions-weighted'!$O$145:$O$158</c:f>
                <c:numCache>
                  <c:formatCode>General</c:formatCode>
                  <c:ptCount val="14"/>
                  <c:pt idx="0">
                    <c:v>4.0829978567902325E-2</c:v>
                  </c:pt>
                  <c:pt idx="1">
                    <c:v>4.5045396026721529E-2</c:v>
                  </c:pt>
                  <c:pt idx="2">
                    <c:v>5.3946620579904625E-2</c:v>
                  </c:pt>
                  <c:pt idx="3">
                    <c:v>5.5851110298929141E-2</c:v>
                  </c:pt>
                  <c:pt idx="4">
                    <c:v>5.6307785772735985E-2</c:v>
                  </c:pt>
                  <c:pt idx="5">
                    <c:v>6.1767179864442801E-2</c:v>
                  </c:pt>
                  <c:pt idx="6">
                    <c:v>6.647527316584001E-2</c:v>
                  </c:pt>
                  <c:pt idx="7">
                    <c:v>6.7519935662035901E-2</c:v>
                  </c:pt>
                  <c:pt idx="8">
                    <c:v>6.4108397862722821E-2</c:v>
                  </c:pt>
                  <c:pt idx="9">
                    <c:v>7.7802987695191117E-2</c:v>
                  </c:pt>
                  <c:pt idx="10">
                    <c:v>0.12162225759212675</c:v>
                  </c:pt>
                  <c:pt idx="11">
                    <c:v>8.8371998530231088E-2</c:v>
                  </c:pt>
                  <c:pt idx="12">
                    <c:v>6.721402786766778E-2</c:v>
                  </c:pt>
                  <c:pt idx="13">
                    <c:v>7.9126918760492992E-2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'PC_Proportions-weighted'!$A$145:$A$158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'PC_Proportions-weighted'!$E$145:$E$158</c:f>
              <c:numCache>
                <c:formatCode>0%</c:formatCode>
                <c:ptCount val="14"/>
                <c:pt idx="0">
                  <c:v>0.48403361344537821</c:v>
                </c:pt>
                <c:pt idx="1">
                  <c:v>0.47336065573770492</c:v>
                </c:pt>
                <c:pt idx="2">
                  <c:v>0.42424242424242431</c:v>
                </c:pt>
                <c:pt idx="3">
                  <c:v>0.41118421052631582</c:v>
                </c:pt>
                <c:pt idx="4">
                  <c:v>0.42052980132450329</c:v>
                </c:pt>
                <c:pt idx="5">
                  <c:v>0.40485829959514169</c:v>
                </c:pt>
                <c:pt idx="6">
                  <c:v>0.43891402714932132</c:v>
                </c:pt>
                <c:pt idx="7">
                  <c:v>0.35416666666666669</c:v>
                </c:pt>
                <c:pt idx="8">
                  <c:v>0.3964757709251101</c:v>
                </c:pt>
                <c:pt idx="9">
                  <c:v>0.39610389610389612</c:v>
                </c:pt>
                <c:pt idx="10">
                  <c:v>0.54166666666666663</c:v>
                </c:pt>
                <c:pt idx="11">
                  <c:v>0.36283185840707971</c:v>
                </c:pt>
                <c:pt idx="12">
                  <c:v>0.32972972972972969</c:v>
                </c:pt>
                <c:pt idx="13">
                  <c:v>0.35714285714285721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0A-4495-8433-4B9E47C21F0A}"/>
            </c:ext>
          </c:extLst>
        </c:ser>
        <c:ser>
          <c:idx val="3"/>
          <c:order val="2"/>
          <c:tx>
            <c:v>Third Quartile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'PC_Proportions-weighted'!$P$145:$P$158</c:f>
                <c:numCache>
                  <c:formatCode>General</c:formatCode>
                  <c:ptCount val="14"/>
                  <c:pt idx="0">
                    <c:v>3.7673467865682597E-2</c:v>
                  </c:pt>
                  <c:pt idx="1">
                    <c:v>4.097591140661111E-2</c:v>
                  </c:pt>
                  <c:pt idx="2">
                    <c:v>4.8913039159788285E-2</c:v>
                  </c:pt>
                  <c:pt idx="3">
                    <c:v>5.0596231391475344E-2</c:v>
                  </c:pt>
                  <c:pt idx="4">
                    <c:v>5.3717153518042071E-2</c:v>
                  </c:pt>
                  <c:pt idx="5">
                    <c:v>5.4656897151865003E-2</c:v>
                  </c:pt>
                  <c:pt idx="6">
                    <c:v>5.4179651029560794E-2</c:v>
                  </c:pt>
                  <c:pt idx="7">
                    <c:v>6.0006894464759708E-2</c:v>
                  </c:pt>
                  <c:pt idx="8">
                    <c:v>5.9340193109006983E-2</c:v>
                  </c:pt>
                  <c:pt idx="9">
                    <c:v>7.2030666252021591E-2</c:v>
                  </c:pt>
                  <c:pt idx="10">
                    <c:v>9.8418346928719702E-2</c:v>
                  </c:pt>
                  <c:pt idx="11">
                    <c:v>6.9996091146103501E-2</c:v>
                  </c:pt>
                  <c:pt idx="12">
                    <c:v>6.4631960874160344E-2</c:v>
                  </c:pt>
                  <c:pt idx="13">
                    <c:v>7.7813478535881414E-2</c:v>
                  </c:pt>
                </c:numCache>
              </c:numRef>
            </c:plus>
            <c:minus>
              <c:numRef>
                <c:f>'PC_Proportions-weighted'!$P$145:$P$158</c:f>
                <c:numCache>
                  <c:formatCode>General</c:formatCode>
                  <c:ptCount val="14"/>
                  <c:pt idx="0">
                    <c:v>3.7673467865682597E-2</c:v>
                  </c:pt>
                  <c:pt idx="1">
                    <c:v>4.097591140661111E-2</c:v>
                  </c:pt>
                  <c:pt idx="2">
                    <c:v>4.8913039159788285E-2</c:v>
                  </c:pt>
                  <c:pt idx="3">
                    <c:v>5.0596231391475344E-2</c:v>
                  </c:pt>
                  <c:pt idx="4">
                    <c:v>5.3717153518042071E-2</c:v>
                  </c:pt>
                  <c:pt idx="5">
                    <c:v>5.4656897151865003E-2</c:v>
                  </c:pt>
                  <c:pt idx="6">
                    <c:v>5.4179651029560794E-2</c:v>
                  </c:pt>
                  <c:pt idx="7">
                    <c:v>6.0006894464759708E-2</c:v>
                  </c:pt>
                  <c:pt idx="8">
                    <c:v>5.9340193109006983E-2</c:v>
                  </c:pt>
                  <c:pt idx="9">
                    <c:v>7.2030666252021591E-2</c:v>
                  </c:pt>
                  <c:pt idx="10">
                    <c:v>9.8418346928719702E-2</c:v>
                  </c:pt>
                  <c:pt idx="11">
                    <c:v>6.9996091146103501E-2</c:v>
                  </c:pt>
                  <c:pt idx="12">
                    <c:v>6.4631960874160344E-2</c:v>
                  </c:pt>
                  <c:pt idx="13">
                    <c:v>7.7813478535881414E-2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'PC_Proportions-weighted'!$A$145:$A$158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'PC_Proportions-weighted'!$H$145:$H$158</c:f>
              <c:numCache>
                <c:formatCode>0%</c:formatCode>
                <c:ptCount val="14"/>
                <c:pt idx="0">
                  <c:v>0.41379310344827591</c:v>
                </c:pt>
                <c:pt idx="1">
                  <c:v>0.41312056737588648</c:v>
                </c:pt>
                <c:pt idx="2">
                  <c:v>0.4116161616161616</c:v>
                </c:pt>
                <c:pt idx="3">
                  <c:v>0.39393939393939392</c:v>
                </c:pt>
                <c:pt idx="4">
                  <c:v>0.42168674698795178</c:v>
                </c:pt>
                <c:pt idx="5">
                  <c:v>0.38834951456310679</c:v>
                </c:pt>
                <c:pt idx="6">
                  <c:v>0.32028469750889682</c:v>
                </c:pt>
                <c:pt idx="7">
                  <c:v>0.3843137254901961</c:v>
                </c:pt>
                <c:pt idx="8">
                  <c:v>0.28703703703703698</c:v>
                </c:pt>
                <c:pt idx="9">
                  <c:v>0.37356321839080459</c:v>
                </c:pt>
                <c:pt idx="10">
                  <c:v>0.38297872340425532</c:v>
                </c:pt>
                <c:pt idx="11">
                  <c:v>0.28289473684210531</c:v>
                </c:pt>
                <c:pt idx="12">
                  <c:v>0.43103448275862072</c:v>
                </c:pt>
                <c:pt idx="13">
                  <c:v>0.31578947368421051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40A-4495-8433-4B9E47C21F0A}"/>
            </c:ext>
          </c:extLst>
        </c:ser>
        <c:ser>
          <c:idx val="1"/>
          <c:order val="3"/>
          <c:tx>
            <c:v>Fourth Quartile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'PC_Proportions-weighted'!$Q$145:$Q$158</c:f>
                <c:numCache>
                  <c:formatCode>General</c:formatCode>
                  <c:ptCount val="14"/>
                  <c:pt idx="0">
                    <c:v>3.1250375380177303E-2</c:v>
                  </c:pt>
                  <c:pt idx="1">
                    <c:v>3.5038200237494099E-2</c:v>
                  </c:pt>
                  <c:pt idx="2">
                    <c:v>4.0149148308864818E-2</c:v>
                  </c:pt>
                  <c:pt idx="3">
                    <c:v>4.3424386676607002E-2</c:v>
                  </c:pt>
                  <c:pt idx="4">
                    <c:v>4.4468807105075087E-2</c:v>
                  </c:pt>
                  <c:pt idx="5">
                    <c:v>4.5600267190401E-2</c:v>
                  </c:pt>
                  <c:pt idx="6">
                    <c:v>4.7967134093612501E-2</c:v>
                  </c:pt>
                  <c:pt idx="7">
                    <c:v>4.7167433353078603E-2</c:v>
                  </c:pt>
                  <c:pt idx="8">
                    <c:v>4.8421271830770718E-2</c:v>
                  </c:pt>
                  <c:pt idx="9">
                    <c:v>4.9934271218198489E-2</c:v>
                  </c:pt>
                  <c:pt idx="10">
                    <c:v>6.84681031700375E-2</c:v>
                  </c:pt>
                  <c:pt idx="11">
                    <c:v>5.4182060593517406E-2</c:v>
                  </c:pt>
                  <c:pt idx="12">
                    <c:v>5.0350973877081096E-2</c:v>
                  </c:pt>
                  <c:pt idx="13">
                    <c:v>5.9046700823179699E-2</c:v>
                  </c:pt>
                </c:numCache>
              </c:numRef>
            </c:plus>
            <c:minus>
              <c:numRef>
                <c:f>'PC_Proportions-weighted'!$Q$145:$Q$158</c:f>
                <c:numCache>
                  <c:formatCode>General</c:formatCode>
                  <c:ptCount val="14"/>
                  <c:pt idx="0">
                    <c:v>3.1250375380177303E-2</c:v>
                  </c:pt>
                  <c:pt idx="1">
                    <c:v>3.5038200237494099E-2</c:v>
                  </c:pt>
                  <c:pt idx="2">
                    <c:v>4.0149148308864818E-2</c:v>
                  </c:pt>
                  <c:pt idx="3">
                    <c:v>4.3424386676607002E-2</c:v>
                  </c:pt>
                  <c:pt idx="4">
                    <c:v>4.4468807105075087E-2</c:v>
                  </c:pt>
                  <c:pt idx="5">
                    <c:v>4.5600267190401E-2</c:v>
                  </c:pt>
                  <c:pt idx="6">
                    <c:v>4.7967134093612501E-2</c:v>
                  </c:pt>
                  <c:pt idx="7">
                    <c:v>4.7167433353078603E-2</c:v>
                  </c:pt>
                  <c:pt idx="8">
                    <c:v>4.8421271830770718E-2</c:v>
                  </c:pt>
                  <c:pt idx="9">
                    <c:v>4.9934271218198489E-2</c:v>
                  </c:pt>
                  <c:pt idx="10">
                    <c:v>6.84681031700375E-2</c:v>
                  </c:pt>
                  <c:pt idx="11">
                    <c:v>5.4182060593517406E-2</c:v>
                  </c:pt>
                  <c:pt idx="12">
                    <c:v>5.0350973877081096E-2</c:v>
                  </c:pt>
                  <c:pt idx="13">
                    <c:v>5.9046700823179699E-2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'PC_Proportions-weighted'!$A$145:$A$158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'PC_Proportions-weighted'!$K$145:$K$158</c:f>
              <c:numCache>
                <c:formatCode>0%</c:formatCode>
                <c:ptCount val="14"/>
                <c:pt idx="0">
                  <c:v>0.23391812865497069</c:v>
                </c:pt>
                <c:pt idx="1">
                  <c:v>0.2423698384201077</c:v>
                </c:pt>
                <c:pt idx="2">
                  <c:v>0.25512528473804102</c:v>
                </c:pt>
                <c:pt idx="3">
                  <c:v>0.26493506493506491</c:v>
                </c:pt>
                <c:pt idx="4">
                  <c:v>0.25212464589235128</c:v>
                </c:pt>
                <c:pt idx="5">
                  <c:v>0.23076923076923081</c:v>
                </c:pt>
                <c:pt idx="6">
                  <c:v>0.1967213114754098</c:v>
                </c:pt>
                <c:pt idx="7">
                  <c:v>0.1910569105691057</c:v>
                </c:pt>
                <c:pt idx="8">
                  <c:v>0.18777292576419211</c:v>
                </c:pt>
                <c:pt idx="9">
                  <c:v>0.17733990147783249</c:v>
                </c:pt>
                <c:pt idx="10">
                  <c:v>0.141025641025641</c:v>
                </c:pt>
                <c:pt idx="11">
                  <c:v>0.17073170731707321</c:v>
                </c:pt>
                <c:pt idx="12">
                  <c:v>0.19354838709677419</c:v>
                </c:pt>
                <c:pt idx="13">
                  <c:v>0.20958083832335331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40A-4495-8433-4B9E47C21F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PC Take-up (%), 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Non-Tertiary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'PC_Proportions-weighted'!$H$113:$H$126</c:f>
                <c:numCache>
                  <c:formatCode>General</c:formatCode>
                  <c:ptCount val="14"/>
                  <c:pt idx="0">
                    <c:v>1.7126864042213419E-2</c:v>
                  </c:pt>
                  <c:pt idx="1">
                    <c:v>1.7888180066221393E-2</c:v>
                  </c:pt>
                  <c:pt idx="2">
                    <c:v>2.0494568577895611E-2</c:v>
                  </c:pt>
                  <c:pt idx="3">
                    <c:v>2.144494690586779E-2</c:v>
                  </c:pt>
                  <c:pt idx="4">
                    <c:v>2.2376685602425728E-2</c:v>
                  </c:pt>
                  <c:pt idx="5">
                    <c:v>2.2510151170082204E-2</c:v>
                  </c:pt>
                  <c:pt idx="6">
                    <c:v>2.3770926129749681E-2</c:v>
                  </c:pt>
                  <c:pt idx="7">
                    <c:v>2.3258394447142561E-2</c:v>
                  </c:pt>
                  <c:pt idx="8">
                    <c:v>2.3869958232490163E-2</c:v>
                  </c:pt>
                  <c:pt idx="9">
                    <c:v>2.5856513562472205E-2</c:v>
                  </c:pt>
                  <c:pt idx="10">
                    <c:v>4.0791767710570526E-2</c:v>
                  </c:pt>
                  <c:pt idx="11">
                    <c:v>2.9386322254462194E-2</c:v>
                  </c:pt>
                  <c:pt idx="12">
                    <c:v>2.2867525443797498E-2</c:v>
                  </c:pt>
                  <c:pt idx="13">
                    <c:v>2.9766698899348243E-2</c:v>
                  </c:pt>
                </c:numCache>
              </c:numRef>
            </c:plus>
            <c:minus>
              <c:numRef>
                <c:f>'PC_Proportions-weighted'!$H$113:$H$126</c:f>
                <c:numCache>
                  <c:formatCode>General</c:formatCode>
                  <c:ptCount val="14"/>
                  <c:pt idx="0">
                    <c:v>1.7126864042213419E-2</c:v>
                  </c:pt>
                  <c:pt idx="1">
                    <c:v>1.7888180066221393E-2</c:v>
                  </c:pt>
                  <c:pt idx="2">
                    <c:v>2.0494568577895611E-2</c:v>
                  </c:pt>
                  <c:pt idx="3">
                    <c:v>2.144494690586779E-2</c:v>
                  </c:pt>
                  <c:pt idx="4">
                    <c:v>2.2376685602425728E-2</c:v>
                  </c:pt>
                  <c:pt idx="5">
                    <c:v>2.2510151170082204E-2</c:v>
                  </c:pt>
                  <c:pt idx="6">
                    <c:v>2.3770926129749681E-2</c:v>
                  </c:pt>
                  <c:pt idx="7">
                    <c:v>2.3258394447142561E-2</c:v>
                  </c:pt>
                  <c:pt idx="8">
                    <c:v>2.3869958232490163E-2</c:v>
                  </c:pt>
                  <c:pt idx="9">
                    <c:v>2.5856513562472205E-2</c:v>
                  </c:pt>
                  <c:pt idx="10">
                    <c:v>4.0791767710570526E-2</c:v>
                  </c:pt>
                  <c:pt idx="11">
                    <c:v>2.9386322254462194E-2</c:v>
                  </c:pt>
                  <c:pt idx="12">
                    <c:v>2.2867525443797498E-2</c:v>
                  </c:pt>
                  <c:pt idx="13">
                    <c:v>2.9766698899348243E-2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'PC_Proportions-weighted'!$A$113:$A$126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'PC_Proportions-weighted'!$B$113:$B$126</c:f>
              <c:numCache>
                <c:formatCode>0%</c:formatCode>
                <c:ptCount val="14"/>
                <c:pt idx="0">
                  <c:v>0.45374315276932442</c:v>
                </c:pt>
                <c:pt idx="1">
                  <c:v>0.47515630141493909</c:v>
                </c:pt>
                <c:pt idx="2">
                  <c:v>0.46143847487001732</c:v>
                </c:pt>
                <c:pt idx="3">
                  <c:v>0.46928166351606798</c:v>
                </c:pt>
                <c:pt idx="4">
                  <c:v>0.48233486943164361</c:v>
                </c:pt>
                <c:pt idx="5">
                  <c:v>0.46798542425819878</c:v>
                </c:pt>
                <c:pt idx="6">
                  <c:v>0.45029239766081869</c:v>
                </c:pt>
                <c:pt idx="7">
                  <c:v>0.42816581487791028</c:v>
                </c:pt>
                <c:pt idx="8">
                  <c:v>0.41772151898734178</c:v>
                </c:pt>
                <c:pt idx="9">
                  <c:v>0.44775086505190309</c:v>
                </c:pt>
                <c:pt idx="10">
                  <c:v>0.43986254295532651</c:v>
                </c:pt>
                <c:pt idx="11">
                  <c:v>0.42908762420957541</c:v>
                </c:pt>
                <c:pt idx="12">
                  <c:v>0.43838604143947663</c:v>
                </c:pt>
                <c:pt idx="13">
                  <c:v>0.46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3B-4F48-85A9-087F280F0B5F}"/>
            </c:ext>
          </c:extLst>
        </c:ser>
        <c:ser>
          <c:idx val="1"/>
          <c:order val="1"/>
          <c:tx>
            <c:v>Tertiary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'PC_Proportions-weighted'!$I$113:$I$126</c:f>
                <c:numCache>
                  <c:formatCode>General</c:formatCode>
                  <c:ptCount val="14"/>
                  <c:pt idx="0">
                    <c:v>9.9134896625497987E-2</c:v>
                  </c:pt>
                  <c:pt idx="1">
                    <c:v>0.10445058380444569</c:v>
                  </c:pt>
                  <c:pt idx="2">
                    <c:v>0.11123953163876099</c:v>
                  </c:pt>
                  <c:pt idx="3">
                    <c:v>9.8814817765394913E-2</c:v>
                  </c:pt>
                  <c:pt idx="4">
                    <c:v>8.5862789501068293E-2</c:v>
                  </c:pt>
                  <c:pt idx="5">
                    <c:v>9.2652371358533825E-2</c:v>
                  </c:pt>
                  <c:pt idx="6">
                    <c:v>8.7927014761154207E-2</c:v>
                  </c:pt>
                  <c:pt idx="7">
                    <c:v>7.3178396339820387E-2</c:v>
                  </c:pt>
                  <c:pt idx="8">
                    <c:v>0.10968259191479998</c:v>
                  </c:pt>
                  <c:pt idx="9">
                    <c:v>0.13428253270501628</c:v>
                  </c:pt>
                  <c:pt idx="10">
                    <c:v>0.23663567614048672</c:v>
                  </c:pt>
                  <c:pt idx="11">
                    <c:v>0.14461791126115814</c:v>
                  </c:pt>
                  <c:pt idx="12">
                    <c:v>8.6425810749268084E-2</c:v>
                  </c:pt>
                  <c:pt idx="13">
                    <c:v>0.1077576297632741</c:v>
                  </c:pt>
                </c:numCache>
              </c:numRef>
            </c:plus>
            <c:minus>
              <c:numRef>
                <c:f>'PC_Proportions-weighted'!$I$113:$I$126</c:f>
                <c:numCache>
                  <c:formatCode>General</c:formatCode>
                  <c:ptCount val="14"/>
                  <c:pt idx="0">
                    <c:v>9.9134896625497987E-2</c:v>
                  </c:pt>
                  <c:pt idx="1">
                    <c:v>0.10445058380444569</c:v>
                  </c:pt>
                  <c:pt idx="2">
                    <c:v>0.11123953163876099</c:v>
                  </c:pt>
                  <c:pt idx="3">
                    <c:v>9.8814817765394913E-2</c:v>
                  </c:pt>
                  <c:pt idx="4">
                    <c:v>8.5862789501068293E-2</c:v>
                  </c:pt>
                  <c:pt idx="5">
                    <c:v>9.2652371358533825E-2</c:v>
                  </c:pt>
                  <c:pt idx="6">
                    <c:v>8.7927014761154207E-2</c:v>
                  </c:pt>
                  <c:pt idx="7">
                    <c:v>7.3178396339820387E-2</c:v>
                  </c:pt>
                  <c:pt idx="8">
                    <c:v>0.10968259191479998</c:v>
                  </c:pt>
                  <c:pt idx="9">
                    <c:v>0.13428253270501628</c:v>
                  </c:pt>
                  <c:pt idx="10">
                    <c:v>0.23663567614048672</c:v>
                  </c:pt>
                  <c:pt idx="11">
                    <c:v>0.14461791126115814</c:v>
                  </c:pt>
                  <c:pt idx="12">
                    <c:v>8.6425810749268084E-2</c:v>
                  </c:pt>
                  <c:pt idx="13">
                    <c:v>0.1077576297632741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'PC_Proportions-weighted'!$A$113:$A$126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'PC_Proportions-weighted'!$E$113:$E$126</c:f>
              <c:numCache>
                <c:formatCode>0%</c:formatCode>
                <c:ptCount val="14"/>
                <c:pt idx="0">
                  <c:v>0.27777777777777779</c:v>
                </c:pt>
                <c:pt idx="1">
                  <c:v>0.30985915492957739</c:v>
                </c:pt>
                <c:pt idx="2">
                  <c:v>0.36619718309859162</c:v>
                </c:pt>
                <c:pt idx="3">
                  <c:v>0.3253012048192771</c:v>
                </c:pt>
                <c:pt idx="4">
                  <c:v>0.22500000000000001</c:v>
                </c:pt>
                <c:pt idx="5">
                  <c:v>0.27710843373493982</c:v>
                </c:pt>
                <c:pt idx="6">
                  <c:v>0.21126760563380281</c:v>
                </c:pt>
                <c:pt idx="7">
                  <c:v>0.14492753623188409</c:v>
                </c:pt>
                <c:pt idx="8">
                  <c:v>0.25925925925925919</c:v>
                </c:pt>
                <c:pt idx="9">
                  <c:v>0.34782608695652167</c:v>
                </c:pt>
                <c:pt idx="10">
                  <c:v>0.4</c:v>
                </c:pt>
                <c:pt idx="11">
                  <c:v>0.45833333333333331</c:v>
                </c:pt>
                <c:pt idx="12">
                  <c:v>0.28999999999999998</c:v>
                </c:pt>
                <c:pt idx="13">
                  <c:v>0.296875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3B-4F48-85A9-087F280F0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CB Take-up (%), Income Quartile of TU Taxable Income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1st Quartile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Sheet5!$O$3:$O$16</c:f>
                <c:numCache>
                  <c:formatCode>General</c:formatCode>
                  <c:ptCount val="14"/>
                  <c:pt idx="0">
                    <c:v>9.5507829743756156E-3</c:v>
                  </c:pt>
                  <c:pt idx="1">
                    <c:v>9.982234455500838E-3</c:v>
                  </c:pt>
                  <c:pt idx="2">
                    <c:v>1.0962262840589432E-2</c:v>
                  </c:pt>
                  <c:pt idx="3">
                    <c:v>1.0434623305254909E-2</c:v>
                  </c:pt>
                  <c:pt idx="4">
                    <c:v>1.0494210369489165E-2</c:v>
                  </c:pt>
                  <c:pt idx="5">
                    <c:v>1.2204762651903289E-2</c:v>
                  </c:pt>
                  <c:pt idx="6">
                    <c:v>1.3862966387635289E-2</c:v>
                  </c:pt>
                  <c:pt idx="7">
                    <c:v>1.4108693779206871E-2</c:v>
                  </c:pt>
                  <c:pt idx="8">
                    <c:v>1.4585546031137042E-2</c:v>
                  </c:pt>
                  <c:pt idx="9">
                    <c:v>1.6001214477212811E-2</c:v>
                  </c:pt>
                  <c:pt idx="10">
                    <c:v>1.9040234329866013E-2</c:v>
                  </c:pt>
                  <c:pt idx="11">
                    <c:v>1.6321317649771294E-2</c:v>
                  </c:pt>
                  <c:pt idx="12">
                    <c:v>1.6991537676422919E-2</c:v>
                  </c:pt>
                  <c:pt idx="13">
                    <c:v>2.1714912397342356E-2</c:v>
                  </c:pt>
                </c:numCache>
              </c:numRef>
            </c:plus>
            <c:minus>
              <c:numRef>
                <c:f>Sheet5!$O$3:$O$16</c:f>
                <c:numCache>
                  <c:formatCode>General</c:formatCode>
                  <c:ptCount val="14"/>
                  <c:pt idx="0">
                    <c:v>9.5507829743756156E-3</c:v>
                  </c:pt>
                  <c:pt idx="1">
                    <c:v>9.982234455500838E-3</c:v>
                  </c:pt>
                  <c:pt idx="2">
                    <c:v>1.0962262840589432E-2</c:v>
                  </c:pt>
                  <c:pt idx="3">
                    <c:v>1.0434623305254909E-2</c:v>
                  </c:pt>
                  <c:pt idx="4">
                    <c:v>1.0494210369489165E-2</c:v>
                  </c:pt>
                  <c:pt idx="5">
                    <c:v>1.2204762651903289E-2</c:v>
                  </c:pt>
                  <c:pt idx="6">
                    <c:v>1.3862966387635289E-2</c:v>
                  </c:pt>
                  <c:pt idx="7">
                    <c:v>1.4108693779206871E-2</c:v>
                  </c:pt>
                  <c:pt idx="8">
                    <c:v>1.4585546031137042E-2</c:v>
                  </c:pt>
                  <c:pt idx="9">
                    <c:v>1.6001214477212811E-2</c:v>
                  </c:pt>
                  <c:pt idx="10">
                    <c:v>1.9040234329866013E-2</c:v>
                  </c:pt>
                  <c:pt idx="11">
                    <c:v>1.6321317649771294E-2</c:v>
                  </c:pt>
                  <c:pt idx="12">
                    <c:v>1.6991537676422919E-2</c:v>
                  </c:pt>
                  <c:pt idx="13">
                    <c:v>2.1714912397342356E-2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Sheet5!$A$3:$A$16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Sheet5!$B$3:$B$16</c:f>
              <c:numCache>
                <c:formatCode>0%</c:formatCode>
                <c:ptCount val="14"/>
                <c:pt idx="0">
                  <c:v>0.96471885336273433</c:v>
                </c:pt>
                <c:pt idx="1">
                  <c:v>0.95779051589369468</c:v>
                </c:pt>
                <c:pt idx="2">
                  <c:v>0.9582814445828145</c:v>
                </c:pt>
                <c:pt idx="3">
                  <c:v>0.96421725239616618</c:v>
                </c:pt>
                <c:pt idx="4">
                  <c:v>0.96513157894736845</c:v>
                </c:pt>
                <c:pt idx="5">
                  <c:v>0.95221843003412965</c:v>
                </c:pt>
                <c:pt idx="6">
                  <c:v>0.93865905848787445</c:v>
                </c:pt>
                <c:pt idx="7">
                  <c:v>0.94357366771159878</c:v>
                </c:pt>
                <c:pt idx="8">
                  <c:v>0.94252873563218387</c:v>
                </c:pt>
                <c:pt idx="9">
                  <c:v>0.93213058419243988</c:v>
                </c:pt>
                <c:pt idx="10">
                  <c:v>0.95303030303030301</c:v>
                </c:pt>
                <c:pt idx="11">
                  <c:v>0.9438202247191011</c:v>
                </c:pt>
                <c:pt idx="12">
                  <c:v>0.88620013080444737</c:v>
                </c:pt>
                <c:pt idx="13">
                  <c:v>0.86790697674418604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F2-4971-807A-7456BC0AF35F}"/>
            </c:ext>
          </c:extLst>
        </c:ser>
        <c:ser>
          <c:idx val="1"/>
          <c:order val="1"/>
          <c:tx>
            <c:v>2nd Quartile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Sheet5!$P$3:$P$16</c:f>
                <c:numCache>
                  <c:formatCode>General</c:formatCode>
                  <c:ptCount val="14"/>
                  <c:pt idx="0">
                    <c:v>1.5916167454615882E-2</c:v>
                  </c:pt>
                  <c:pt idx="1">
                    <c:v>1.2157279096156937E-2</c:v>
                  </c:pt>
                  <c:pt idx="2">
                    <c:v>1.5390023330352554E-2</c:v>
                  </c:pt>
                  <c:pt idx="3">
                    <c:v>1.7028081427105657E-2</c:v>
                  </c:pt>
                  <c:pt idx="4">
                    <c:v>1.7769189547972464E-2</c:v>
                  </c:pt>
                  <c:pt idx="5">
                    <c:v>1.8095408608303054E-2</c:v>
                  </c:pt>
                  <c:pt idx="6">
                    <c:v>1.9881239424164754E-2</c:v>
                  </c:pt>
                  <c:pt idx="7">
                    <c:v>2.1575982821466111E-2</c:v>
                  </c:pt>
                  <c:pt idx="8">
                    <c:v>2.0700739976942439E-2</c:v>
                  </c:pt>
                  <c:pt idx="9">
                    <c:v>2.1039326984427009E-2</c:v>
                  </c:pt>
                  <c:pt idx="10">
                    <c:v>3.28108210872331E-2</c:v>
                  </c:pt>
                  <c:pt idx="11">
                    <c:v>2.4801232433193321E-2</c:v>
                  </c:pt>
                  <c:pt idx="12">
                    <c:v>2.3491007227751992E-2</c:v>
                  </c:pt>
                  <c:pt idx="13">
                    <c:v>3.2001518415917696E-2</c:v>
                  </c:pt>
                </c:numCache>
              </c:numRef>
            </c:plus>
            <c:minus>
              <c:numRef>
                <c:f>Sheet5!$P$3:$P$16</c:f>
                <c:numCache>
                  <c:formatCode>General</c:formatCode>
                  <c:ptCount val="14"/>
                  <c:pt idx="0">
                    <c:v>1.5916167454615882E-2</c:v>
                  </c:pt>
                  <c:pt idx="1">
                    <c:v>1.2157279096156937E-2</c:v>
                  </c:pt>
                  <c:pt idx="2">
                    <c:v>1.5390023330352554E-2</c:v>
                  </c:pt>
                  <c:pt idx="3">
                    <c:v>1.7028081427105657E-2</c:v>
                  </c:pt>
                  <c:pt idx="4">
                    <c:v>1.7769189547972464E-2</c:v>
                  </c:pt>
                  <c:pt idx="5">
                    <c:v>1.8095408608303054E-2</c:v>
                  </c:pt>
                  <c:pt idx="6">
                    <c:v>1.9881239424164754E-2</c:v>
                  </c:pt>
                  <c:pt idx="7">
                    <c:v>2.1575982821466111E-2</c:v>
                  </c:pt>
                  <c:pt idx="8">
                    <c:v>2.0700739976942439E-2</c:v>
                  </c:pt>
                  <c:pt idx="9">
                    <c:v>2.1039326984427009E-2</c:v>
                  </c:pt>
                  <c:pt idx="10">
                    <c:v>3.28108210872331E-2</c:v>
                  </c:pt>
                  <c:pt idx="11">
                    <c:v>2.4801232433193321E-2</c:v>
                  </c:pt>
                  <c:pt idx="12">
                    <c:v>2.3491007227751992E-2</c:v>
                  </c:pt>
                  <c:pt idx="13">
                    <c:v>3.2001518415917696E-2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Sheet5!$A$3:$A$16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Sheet5!$E$3:$E$16</c:f>
              <c:numCache>
                <c:formatCode>0%</c:formatCode>
                <c:ptCount val="14"/>
                <c:pt idx="0">
                  <c:v>0.93153000845308542</c:v>
                </c:pt>
                <c:pt idx="1">
                  <c:v>0.96360628618693134</c:v>
                </c:pt>
                <c:pt idx="2">
                  <c:v>0.95238095238095233</c:v>
                </c:pt>
                <c:pt idx="3">
                  <c:v>0.93300970873786404</c:v>
                </c:pt>
                <c:pt idx="4">
                  <c:v>0.92994923857868017</c:v>
                </c:pt>
                <c:pt idx="5">
                  <c:v>0.92740286298568508</c:v>
                </c:pt>
                <c:pt idx="6">
                  <c:v>0.91530944625407162</c:v>
                </c:pt>
                <c:pt idx="7">
                  <c:v>0.89888888888888885</c:v>
                </c:pt>
                <c:pt idx="8">
                  <c:v>0.91093573844419395</c:v>
                </c:pt>
                <c:pt idx="9">
                  <c:v>0.9148681055155875</c:v>
                </c:pt>
                <c:pt idx="10">
                  <c:v>0.91847826086956519</c:v>
                </c:pt>
                <c:pt idx="11">
                  <c:v>0.90279823269513992</c:v>
                </c:pt>
                <c:pt idx="12">
                  <c:v>0.83302752293577986</c:v>
                </c:pt>
                <c:pt idx="13">
                  <c:v>0.80235988200589969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F2-4971-807A-7456BC0AF35F}"/>
            </c:ext>
          </c:extLst>
        </c:ser>
        <c:ser>
          <c:idx val="2"/>
          <c:order val="2"/>
          <c:tx>
            <c:v>3rd Quartile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Sheet5!$Q$3:$Q$16</c:f>
                <c:numCache>
                  <c:formatCode>General</c:formatCode>
                  <c:ptCount val="14"/>
                  <c:pt idx="0">
                    <c:v>1.1719497753647556E-2</c:v>
                  </c:pt>
                  <c:pt idx="1">
                    <c:v>1.1441708720964061E-2</c:v>
                  </c:pt>
                  <c:pt idx="2">
                    <c:v>1.2207415092550522E-2</c:v>
                  </c:pt>
                  <c:pt idx="3">
                    <c:v>1.5524034280412602E-2</c:v>
                  </c:pt>
                  <c:pt idx="4">
                    <c:v>1.5880239298586729E-2</c:v>
                  </c:pt>
                  <c:pt idx="5">
                    <c:v>1.5748034374777453E-2</c:v>
                  </c:pt>
                  <c:pt idx="6">
                    <c:v>1.9486264738691528E-2</c:v>
                  </c:pt>
                  <c:pt idx="7">
                    <c:v>1.9223339547777329E-2</c:v>
                  </c:pt>
                  <c:pt idx="8">
                    <c:v>1.79467196588593E-2</c:v>
                  </c:pt>
                  <c:pt idx="9">
                    <c:v>2.0053263821265821E-2</c:v>
                  </c:pt>
                  <c:pt idx="10">
                    <c:v>3.2574393328766216E-2</c:v>
                  </c:pt>
                  <c:pt idx="11">
                    <c:v>2.4119965414839628E-2</c:v>
                  </c:pt>
                  <c:pt idx="12">
                    <c:v>2.0701048600531124E-2</c:v>
                  </c:pt>
                  <c:pt idx="13">
                    <c:v>2.616081354484201E-2</c:v>
                  </c:pt>
                </c:numCache>
              </c:numRef>
            </c:plus>
            <c:minus>
              <c:numRef>
                <c:f>Sheet5!$Q$3:$Q$16</c:f>
                <c:numCache>
                  <c:formatCode>General</c:formatCode>
                  <c:ptCount val="14"/>
                  <c:pt idx="0">
                    <c:v>1.1719497753647556E-2</c:v>
                  </c:pt>
                  <c:pt idx="1">
                    <c:v>1.1441708720964061E-2</c:v>
                  </c:pt>
                  <c:pt idx="2">
                    <c:v>1.2207415092550522E-2</c:v>
                  </c:pt>
                  <c:pt idx="3">
                    <c:v>1.5524034280412602E-2</c:v>
                  </c:pt>
                  <c:pt idx="4">
                    <c:v>1.5880239298586729E-2</c:v>
                  </c:pt>
                  <c:pt idx="5">
                    <c:v>1.5748034374777453E-2</c:v>
                  </c:pt>
                  <c:pt idx="6">
                    <c:v>1.9486264738691528E-2</c:v>
                  </c:pt>
                  <c:pt idx="7">
                    <c:v>1.9223339547777329E-2</c:v>
                  </c:pt>
                  <c:pt idx="8">
                    <c:v>1.79467196588593E-2</c:v>
                  </c:pt>
                  <c:pt idx="9">
                    <c:v>2.0053263821265821E-2</c:v>
                  </c:pt>
                  <c:pt idx="10">
                    <c:v>3.2574393328766216E-2</c:v>
                  </c:pt>
                  <c:pt idx="11">
                    <c:v>2.4119965414839628E-2</c:v>
                  </c:pt>
                  <c:pt idx="12">
                    <c:v>2.0701048600531124E-2</c:v>
                  </c:pt>
                  <c:pt idx="13">
                    <c:v>2.616081354484201E-2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Sheet5!$A$3:$A$16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Sheet5!$H$3:$H$16</c:f>
              <c:numCache>
                <c:formatCode>0%</c:formatCode>
                <c:ptCount val="14"/>
                <c:pt idx="0">
                  <c:v>0.94746162927981115</c:v>
                </c:pt>
                <c:pt idx="1">
                  <c:v>0.94973699590882521</c:v>
                </c:pt>
                <c:pt idx="2">
                  <c:v>0.96062992125984248</c:v>
                </c:pt>
                <c:pt idx="3">
                  <c:v>0.92823712948517945</c:v>
                </c:pt>
                <c:pt idx="4">
                  <c:v>0.9269662921348315</c:v>
                </c:pt>
                <c:pt idx="5">
                  <c:v>0.93038493038493042</c:v>
                </c:pt>
                <c:pt idx="6">
                  <c:v>0.88071895424836599</c:v>
                </c:pt>
                <c:pt idx="7">
                  <c:v>0.88340080971659918</c:v>
                </c:pt>
                <c:pt idx="8">
                  <c:v>0.89703588143525737</c:v>
                </c:pt>
                <c:pt idx="9">
                  <c:v>0.87743026204564667</c:v>
                </c:pt>
                <c:pt idx="10">
                  <c:v>0.84424778761061947</c:v>
                </c:pt>
                <c:pt idx="11">
                  <c:v>0.85729613733905574</c:v>
                </c:pt>
                <c:pt idx="12">
                  <c:v>0.79796696315120708</c:v>
                </c:pt>
                <c:pt idx="13">
                  <c:v>0.80060120240480959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F2-4971-807A-7456BC0AF35F}"/>
            </c:ext>
          </c:extLst>
        </c:ser>
        <c:ser>
          <c:idx val="3"/>
          <c:order val="3"/>
          <c:tx>
            <c:v>4th Quartile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Sheet5!$R$3:$R$16</c:f>
                <c:numCache>
                  <c:formatCode>General</c:formatCode>
                  <c:ptCount val="14"/>
                  <c:pt idx="0">
                    <c:v>1.0575186760450883E-2</c:v>
                  </c:pt>
                  <c:pt idx="1">
                    <c:v>1.0914548546378411E-2</c:v>
                  </c:pt>
                  <c:pt idx="2">
                    <c:v>1.613084982535995E-2</c:v>
                  </c:pt>
                  <c:pt idx="3">
                    <c:v>2.4466602705953577E-2</c:v>
                  </c:pt>
                  <c:pt idx="4">
                    <c:v>2.4454111408790613E-2</c:v>
                  </c:pt>
                  <c:pt idx="5">
                    <c:v>2.4766891690675918E-2</c:v>
                  </c:pt>
                  <c:pt idx="6">
                    <c:v>2.4846896616658176E-2</c:v>
                  </c:pt>
                  <c:pt idx="7">
                    <c:v>2.6006730774742803E-2</c:v>
                  </c:pt>
                  <c:pt idx="8">
                    <c:v>2.7350825448894889E-2</c:v>
                  </c:pt>
                  <c:pt idx="9">
                    <c:v>2.916854176034811E-2</c:v>
                  </c:pt>
                  <c:pt idx="10">
                    <c:v>4.9440939453479937E-2</c:v>
                  </c:pt>
                  <c:pt idx="11">
                    <c:v>3.3404489437529383E-2</c:v>
                  </c:pt>
                  <c:pt idx="12">
                    <c:v>2.8835819233816395E-2</c:v>
                  </c:pt>
                  <c:pt idx="13">
                    <c:v>3.9304528623140378E-2</c:v>
                  </c:pt>
                </c:numCache>
              </c:numRef>
            </c:plus>
            <c:minus>
              <c:numRef>
                <c:f>Sheet5!$R$3:$R$16</c:f>
                <c:numCache>
                  <c:formatCode>General</c:formatCode>
                  <c:ptCount val="14"/>
                  <c:pt idx="0">
                    <c:v>1.0575186760450883E-2</c:v>
                  </c:pt>
                  <c:pt idx="1">
                    <c:v>1.0914548546378411E-2</c:v>
                  </c:pt>
                  <c:pt idx="2">
                    <c:v>1.613084982535995E-2</c:v>
                  </c:pt>
                  <c:pt idx="3">
                    <c:v>2.4466602705953577E-2</c:v>
                  </c:pt>
                  <c:pt idx="4">
                    <c:v>2.4454111408790613E-2</c:v>
                  </c:pt>
                  <c:pt idx="5">
                    <c:v>2.4766891690675918E-2</c:v>
                  </c:pt>
                  <c:pt idx="6">
                    <c:v>2.4846896616658176E-2</c:v>
                  </c:pt>
                  <c:pt idx="7">
                    <c:v>2.6006730774742803E-2</c:v>
                  </c:pt>
                  <c:pt idx="8">
                    <c:v>2.7350825448894889E-2</c:v>
                  </c:pt>
                  <c:pt idx="9">
                    <c:v>2.916854176034811E-2</c:v>
                  </c:pt>
                  <c:pt idx="10">
                    <c:v>4.9440939453479937E-2</c:v>
                  </c:pt>
                  <c:pt idx="11">
                    <c:v>3.3404489437529383E-2</c:v>
                  </c:pt>
                  <c:pt idx="12">
                    <c:v>2.8835819233816395E-2</c:v>
                  </c:pt>
                  <c:pt idx="13">
                    <c:v>3.9304528623140378E-2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Sheet5!$A$3:$A$16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Sheet5!$K$3:$K$16</c:f>
              <c:numCache>
                <c:formatCode>0%</c:formatCode>
                <c:ptCount val="14"/>
                <c:pt idx="0">
                  <c:v>0.94675701839303006</c:v>
                </c:pt>
                <c:pt idx="1">
                  <c:v>0.94062205466541005</c:v>
                </c:pt>
                <c:pt idx="2">
                  <c:v>0.87918321043675551</c:v>
                </c:pt>
                <c:pt idx="3">
                  <c:v>0.7689210950080515</c:v>
                </c:pt>
                <c:pt idx="4">
                  <c:v>0.76555023923444976</c:v>
                </c:pt>
                <c:pt idx="5">
                  <c:v>0.77900084674005077</c:v>
                </c:pt>
                <c:pt idx="6">
                  <c:v>0.80478821362799269</c:v>
                </c:pt>
                <c:pt idx="7">
                  <c:v>0.80687563195146617</c:v>
                </c:pt>
                <c:pt idx="8">
                  <c:v>0.79255319148936165</c:v>
                </c:pt>
                <c:pt idx="9">
                  <c:v>0.75135135135135134</c:v>
                </c:pt>
                <c:pt idx="10">
                  <c:v>0.77469135802469136</c:v>
                </c:pt>
                <c:pt idx="11">
                  <c:v>0.73118279569892475</c:v>
                </c:pt>
                <c:pt idx="12">
                  <c:v>0.72139303482587069</c:v>
                </c:pt>
                <c:pt idx="13">
                  <c:v>0.68835616438356162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CF2-4971-807A-7456BC0A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  <c:extLst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CB Take-up (%), 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Non-Tertiary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'CB_Proportions-weighted'!$H$115:$H$128</c:f>
                <c:numCache>
                  <c:formatCode>General</c:formatCode>
                  <c:ptCount val="14"/>
                  <c:pt idx="0">
                    <c:v>5.7206372442702991E-3</c:v>
                  </c:pt>
                  <c:pt idx="1">
                    <c:v>5.5193834883320303E-3</c:v>
                  </c:pt>
                  <c:pt idx="2">
                    <c:v>6.5552915495712405E-3</c:v>
                  </c:pt>
                  <c:pt idx="3">
                    <c:v>8.0412741492668083E-3</c:v>
                  </c:pt>
                  <c:pt idx="4">
                    <c:v>8.1840822520049539E-3</c:v>
                  </c:pt>
                  <c:pt idx="5">
                    <c:v>8.4283402783840167E-3</c:v>
                  </c:pt>
                  <c:pt idx="6">
                    <c:v>9.2266732456341982E-3</c:v>
                  </c:pt>
                  <c:pt idx="7">
                    <c:v>9.4204642179085418E-3</c:v>
                  </c:pt>
                  <c:pt idx="8">
                    <c:v>9.4268567042461449E-3</c:v>
                  </c:pt>
                  <c:pt idx="9">
                    <c:v>1.095488393926547E-2</c:v>
                  </c:pt>
                  <c:pt idx="10">
                    <c:v>1.5655245217647495E-2</c:v>
                  </c:pt>
                  <c:pt idx="11">
                    <c:v>1.2244790426041541E-2</c:v>
                  </c:pt>
                  <c:pt idx="12">
                    <c:v>1.1503683963889011E-2</c:v>
                  </c:pt>
                  <c:pt idx="13">
                    <c:v>1.5097710396276165E-2</c:v>
                  </c:pt>
                </c:numCache>
              </c:numRef>
            </c:plus>
            <c:minus>
              <c:numRef>
                <c:f>'CB_Proportions-weighted'!$H$115:$H$128</c:f>
                <c:numCache>
                  <c:formatCode>General</c:formatCode>
                  <c:ptCount val="14"/>
                  <c:pt idx="0">
                    <c:v>5.7206372442702991E-3</c:v>
                  </c:pt>
                  <c:pt idx="1">
                    <c:v>5.5193834883320303E-3</c:v>
                  </c:pt>
                  <c:pt idx="2">
                    <c:v>6.5552915495712405E-3</c:v>
                  </c:pt>
                  <c:pt idx="3">
                    <c:v>8.0412741492668083E-3</c:v>
                  </c:pt>
                  <c:pt idx="4">
                    <c:v>8.1840822520049539E-3</c:v>
                  </c:pt>
                  <c:pt idx="5">
                    <c:v>8.4283402783840167E-3</c:v>
                  </c:pt>
                  <c:pt idx="6">
                    <c:v>9.2266732456341982E-3</c:v>
                  </c:pt>
                  <c:pt idx="7">
                    <c:v>9.4204642179085418E-3</c:v>
                  </c:pt>
                  <c:pt idx="8">
                    <c:v>9.4268567042461449E-3</c:v>
                  </c:pt>
                  <c:pt idx="9">
                    <c:v>1.095488393926547E-2</c:v>
                  </c:pt>
                  <c:pt idx="10">
                    <c:v>1.5655245217647495E-2</c:v>
                  </c:pt>
                  <c:pt idx="11">
                    <c:v>1.2244790426041541E-2</c:v>
                  </c:pt>
                  <c:pt idx="12">
                    <c:v>1.1503683963889011E-2</c:v>
                  </c:pt>
                  <c:pt idx="13">
                    <c:v>1.5097710396276165E-2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'CB_Proportions-weighted'!$A$115:$A$128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'CB_Proportions-weighted'!$B$115:$B$128</c:f>
              <c:numCache>
                <c:formatCode>0%</c:formatCode>
                <c:ptCount val="14"/>
                <c:pt idx="0">
                  <c:v>0.95609931630082767</c:v>
                </c:pt>
                <c:pt idx="1">
                  <c:v>0.95863531907371402</c:v>
                </c:pt>
                <c:pt idx="2">
                  <c:v>0.95494880546075089</c:v>
                </c:pt>
                <c:pt idx="3">
                  <c:v>0.93243890752275993</c:v>
                </c:pt>
                <c:pt idx="4">
                  <c:v>0.93253968253968256</c:v>
                </c:pt>
                <c:pt idx="5">
                  <c:v>0.93315719947159836</c:v>
                </c:pt>
                <c:pt idx="6">
                  <c:v>0.91987005955603685</c:v>
                </c:pt>
                <c:pt idx="7">
                  <c:v>0.92232168639907597</c:v>
                </c:pt>
                <c:pt idx="8">
                  <c:v>0.92194700460829493</c:v>
                </c:pt>
                <c:pt idx="9">
                  <c:v>0.89756248071582845</c:v>
                </c:pt>
                <c:pt idx="10">
                  <c:v>0.90245437382001259</c:v>
                </c:pt>
                <c:pt idx="11">
                  <c:v>0.90050721810378465</c:v>
                </c:pt>
                <c:pt idx="12">
                  <c:v>0.85960721868365175</c:v>
                </c:pt>
                <c:pt idx="13">
                  <c:v>0.84631490787269681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D6-4E4C-8E32-F4E0B1D105B1}"/>
            </c:ext>
          </c:extLst>
        </c:ser>
        <c:ser>
          <c:idx val="1"/>
          <c:order val="1"/>
          <c:tx>
            <c:v>Tertiary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'CB_Proportions-weighted'!$I$115:$I$128</c:f>
                <c:numCache>
                  <c:formatCode>General</c:formatCode>
                  <c:ptCount val="14"/>
                  <c:pt idx="0">
                    <c:v>1.5712500610287061E-2</c:v>
                  </c:pt>
                  <c:pt idx="1">
                    <c:v>1.4969530536022568E-2</c:v>
                  </c:pt>
                  <c:pt idx="2">
                    <c:v>1.8670038495465557E-2</c:v>
                  </c:pt>
                  <c:pt idx="3">
                    <c:v>2.3857973044115521E-2</c:v>
                  </c:pt>
                  <c:pt idx="4">
                    <c:v>2.4030063937397927E-2</c:v>
                  </c:pt>
                  <c:pt idx="5">
                    <c:v>2.3123985850061368E-2</c:v>
                  </c:pt>
                  <c:pt idx="6">
                    <c:v>2.4181132172687358E-2</c:v>
                  </c:pt>
                  <c:pt idx="7">
                    <c:v>2.4880619731541431E-2</c:v>
                  </c:pt>
                  <c:pt idx="8">
                    <c:v>2.4880990473065467E-2</c:v>
                  </c:pt>
                  <c:pt idx="9">
                    <c:v>2.4925395538045292E-2</c:v>
                  </c:pt>
                  <c:pt idx="10">
                    <c:v>3.935372758274025E-2</c:v>
                  </c:pt>
                  <c:pt idx="11">
                    <c:v>2.7706598753036382E-2</c:v>
                  </c:pt>
                  <c:pt idx="12">
                    <c:v>2.1960047340511601E-2</c:v>
                  </c:pt>
                  <c:pt idx="13">
                    <c:v>2.7493228833417982E-2</c:v>
                  </c:pt>
                </c:numCache>
              </c:numRef>
            </c:plus>
            <c:minus>
              <c:numRef>
                <c:f>'CB_Proportions-weighted'!$I$115:$I$128</c:f>
                <c:numCache>
                  <c:formatCode>General</c:formatCode>
                  <c:ptCount val="14"/>
                  <c:pt idx="0">
                    <c:v>1.5712500610287061E-2</c:v>
                  </c:pt>
                  <c:pt idx="1">
                    <c:v>1.4969530536022568E-2</c:v>
                  </c:pt>
                  <c:pt idx="2">
                    <c:v>1.8670038495465557E-2</c:v>
                  </c:pt>
                  <c:pt idx="3">
                    <c:v>2.3857973044115521E-2</c:v>
                  </c:pt>
                  <c:pt idx="4">
                    <c:v>2.4030063937397927E-2</c:v>
                  </c:pt>
                  <c:pt idx="5">
                    <c:v>2.3123985850061368E-2</c:v>
                  </c:pt>
                  <c:pt idx="6">
                    <c:v>2.4181132172687358E-2</c:v>
                  </c:pt>
                  <c:pt idx="7">
                    <c:v>2.4880619731541431E-2</c:v>
                  </c:pt>
                  <c:pt idx="8">
                    <c:v>2.4880990473065467E-2</c:v>
                  </c:pt>
                  <c:pt idx="9">
                    <c:v>2.4925395538045292E-2</c:v>
                  </c:pt>
                  <c:pt idx="10">
                    <c:v>3.935372758274025E-2</c:v>
                  </c:pt>
                  <c:pt idx="11">
                    <c:v>2.7706598753036382E-2</c:v>
                  </c:pt>
                  <c:pt idx="12">
                    <c:v>2.1960047340511601E-2</c:v>
                  </c:pt>
                  <c:pt idx="13">
                    <c:v>2.7493228833417982E-2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'CB_Proportions-weighted'!$A$115:$A$128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'CB_Proportions-weighted'!$E$115:$E$128</c:f>
              <c:numCache>
                <c:formatCode>0%</c:formatCode>
                <c:ptCount val="14"/>
                <c:pt idx="0">
                  <c:v>0.91220850480109739</c:v>
                </c:pt>
                <c:pt idx="1">
                  <c:v>0.91585760517799353</c:v>
                </c:pt>
                <c:pt idx="2">
                  <c:v>0.86533149171270718</c:v>
                </c:pt>
                <c:pt idx="3">
                  <c:v>0.79966471081307633</c:v>
                </c:pt>
                <c:pt idx="4">
                  <c:v>0.78676470588235292</c:v>
                </c:pt>
                <c:pt idx="5">
                  <c:v>0.8</c:v>
                </c:pt>
                <c:pt idx="6">
                  <c:v>0.78772802653399665</c:v>
                </c:pt>
                <c:pt idx="7">
                  <c:v>0.78044596912521436</c:v>
                </c:pt>
                <c:pt idx="8">
                  <c:v>0.79393398751115074</c:v>
                </c:pt>
                <c:pt idx="9">
                  <c:v>0.80294659300184157</c:v>
                </c:pt>
                <c:pt idx="10">
                  <c:v>0.81069042316258355</c:v>
                </c:pt>
                <c:pt idx="11">
                  <c:v>0.77160493827160492</c:v>
                </c:pt>
                <c:pt idx="12">
                  <c:v>0.72571090047393361</c:v>
                </c:pt>
                <c:pt idx="13">
                  <c:v>0.71479820627802693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D6-4E4C-8E32-F4E0B1D105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5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CB Take-up (%), HH</a:t>
            </a:r>
            <a:r>
              <a:rPr lang="en-US" baseline="0"/>
              <a:t> Type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One Adult, One or More Children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'CB_Proportions-weighted'!$K$131:$K$144</c:f>
                <c:numCache>
                  <c:formatCode>General</c:formatCode>
                  <c:ptCount val="14"/>
                  <c:pt idx="0">
                    <c:v>1.2488807888019093E-2</c:v>
                  </c:pt>
                  <c:pt idx="1">
                    <c:v>1.0886752048318904E-2</c:v>
                  </c:pt>
                  <c:pt idx="2">
                    <c:v>1.2942189020659023E-2</c:v>
                  </c:pt>
                  <c:pt idx="3">
                    <c:v>1.2059992997211388E-2</c:v>
                  </c:pt>
                  <c:pt idx="4">
                    <c:v>1.4293601936911537E-2</c:v>
                  </c:pt>
                  <c:pt idx="5">
                    <c:v>1.4176768317092137E-2</c:v>
                  </c:pt>
                  <c:pt idx="6">
                    <c:v>1.5704381424621494E-2</c:v>
                  </c:pt>
                  <c:pt idx="7">
                    <c:v>1.5828282089840551E-2</c:v>
                  </c:pt>
                  <c:pt idx="8">
                    <c:v>1.5818689839174671E-2</c:v>
                  </c:pt>
                  <c:pt idx="9">
                    <c:v>1.6547672396299395E-2</c:v>
                  </c:pt>
                  <c:pt idx="10">
                    <c:v>3.1903322605396744E-2</c:v>
                  </c:pt>
                  <c:pt idx="11">
                    <c:v>2.1968947874781319E-2</c:v>
                  </c:pt>
                  <c:pt idx="12">
                    <c:v>1.8214246186944671E-2</c:v>
                  </c:pt>
                  <c:pt idx="13">
                    <c:v>2.3421534098889918E-2</c:v>
                  </c:pt>
                </c:numCache>
              </c:numRef>
            </c:plus>
            <c:minus>
              <c:numRef>
                <c:f>'CB_Proportions-weighted'!$K$131:$K$144</c:f>
                <c:numCache>
                  <c:formatCode>General</c:formatCode>
                  <c:ptCount val="14"/>
                  <c:pt idx="0">
                    <c:v>1.2488807888019093E-2</c:v>
                  </c:pt>
                  <c:pt idx="1">
                    <c:v>1.0886752048318904E-2</c:v>
                  </c:pt>
                  <c:pt idx="2">
                    <c:v>1.2942189020659023E-2</c:v>
                  </c:pt>
                  <c:pt idx="3">
                    <c:v>1.2059992997211388E-2</c:v>
                  </c:pt>
                  <c:pt idx="4">
                    <c:v>1.4293601936911537E-2</c:v>
                  </c:pt>
                  <c:pt idx="5">
                    <c:v>1.4176768317092137E-2</c:v>
                  </c:pt>
                  <c:pt idx="6">
                    <c:v>1.5704381424621494E-2</c:v>
                  </c:pt>
                  <c:pt idx="7">
                    <c:v>1.5828282089840551E-2</c:v>
                  </c:pt>
                  <c:pt idx="8">
                    <c:v>1.5818689839174671E-2</c:v>
                  </c:pt>
                  <c:pt idx="9">
                    <c:v>1.6547672396299395E-2</c:v>
                  </c:pt>
                  <c:pt idx="10">
                    <c:v>3.1903322605396744E-2</c:v>
                  </c:pt>
                  <c:pt idx="11">
                    <c:v>2.1968947874781319E-2</c:v>
                  </c:pt>
                  <c:pt idx="12">
                    <c:v>1.8214246186944671E-2</c:v>
                  </c:pt>
                  <c:pt idx="13">
                    <c:v>2.3421534098889918E-2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'CB_Proportions-weighted'!$A$131:$A$144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'CB_Proportions-weighted'!$B$131:$B$144</c:f>
              <c:numCache>
                <c:formatCode>0%</c:formatCode>
                <c:ptCount val="14"/>
                <c:pt idx="0">
                  <c:v>0.94948805460750851</c:v>
                </c:pt>
                <c:pt idx="1">
                  <c:v>0.96301277740416946</c:v>
                </c:pt>
                <c:pt idx="2">
                  <c:v>0.96170970614425644</c:v>
                </c:pt>
                <c:pt idx="3">
                  <c:v>0.96897810218978098</c:v>
                </c:pt>
                <c:pt idx="4">
                  <c:v>0.95532319391634979</c:v>
                </c:pt>
                <c:pt idx="5">
                  <c:v>0.95145631067961167</c:v>
                </c:pt>
                <c:pt idx="6">
                  <c:v>0.94602551521099121</c:v>
                </c:pt>
                <c:pt idx="7">
                  <c:v>0.94616151545363913</c:v>
                </c:pt>
                <c:pt idx="8">
                  <c:v>0.94795918367346943</c:v>
                </c:pt>
                <c:pt idx="9">
                  <c:v>0.94932432432432434</c:v>
                </c:pt>
                <c:pt idx="10">
                  <c:v>0.91927083333333337</c:v>
                </c:pt>
                <c:pt idx="11">
                  <c:v>0.92005420054200537</c:v>
                </c:pt>
                <c:pt idx="12">
                  <c:v>0.90241868223519595</c:v>
                </c:pt>
                <c:pt idx="13">
                  <c:v>0.89388264669163542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38-4A66-9DCD-792991FBD274}"/>
            </c:ext>
          </c:extLst>
        </c:ser>
        <c:ser>
          <c:idx val="1"/>
          <c:order val="1"/>
          <c:tx>
            <c:v>Two Adults, One or More Children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'CB_Proportions-weighted'!$L$131:$L$144</c:f>
                <c:numCache>
                  <c:formatCode>General</c:formatCode>
                  <c:ptCount val="14"/>
                  <c:pt idx="0">
                    <c:v>6.5133119897224923E-3</c:v>
                  </c:pt>
                  <c:pt idx="1">
                    <c:v>6.3097627298802639E-3</c:v>
                  </c:pt>
                  <c:pt idx="2">
                    <c:v>8.5944097916936801E-3</c:v>
                  </c:pt>
                  <c:pt idx="3">
                    <c:v>1.0957783631305285E-2</c:v>
                  </c:pt>
                  <c:pt idx="4">
                    <c:v>1.1067997976912269E-2</c:v>
                  </c:pt>
                  <c:pt idx="5">
                    <c:v>1.1538173878975599E-2</c:v>
                  </c:pt>
                  <c:pt idx="6">
                    <c:v>1.2258573287863506E-2</c:v>
                  </c:pt>
                  <c:pt idx="7">
                    <c:v>1.2762397021325977E-2</c:v>
                  </c:pt>
                  <c:pt idx="8">
                    <c:v>1.2657004526478222E-2</c:v>
                  </c:pt>
                  <c:pt idx="9">
                    <c:v>1.3838109299644907E-2</c:v>
                  </c:pt>
                  <c:pt idx="10">
                    <c:v>1.8507525634048116E-2</c:v>
                  </c:pt>
                  <c:pt idx="11">
                    <c:v>1.5592120449989033E-2</c:v>
                  </c:pt>
                  <c:pt idx="12">
                    <c:v>1.3875207903118025E-2</c:v>
                  </c:pt>
                  <c:pt idx="13">
                    <c:v>1.7981963002026036E-2</c:v>
                  </c:pt>
                </c:numCache>
              </c:numRef>
            </c:plus>
            <c:minus>
              <c:numRef>
                <c:f>'CB_Proportions-weighted'!$L$131:$L$144</c:f>
                <c:numCache>
                  <c:formatCode>General</c:formatCode>
                  <c:ptCount val="14"/>
                  <c:pt idx="0">
                    <c:v>6.5133119897224923E-3</c:v>
                  </c:pt>
                  <c:pt idx="1">
                    <c:v>6.3097627298802639E-3</c:v>
                  </c:pt>
                  <c:pt idx="2">
                    <c:v>8.5944097916936801E-3</c:v>
                  </c:pt>
                  <c:pt idx="3">
                    <c:v>1.0957783631305285E-2</c:v>
                  </c:pt>
                  <c:pt idx="4">
                    <c:v>1.1067997976912269E-2</c:v>
                  </c:pt>
                  <c:pt idx="5">
                    <c:v>1.1538173878975599E-2</c:v>
                  </c:pt>
                  <c:pt idx="6">
                    <c:v>1.2258573287863506E-2</c:v>
                  </c:pt>
                  <c:pt idx="7">
                    <c:v>1.2762397021325977E-2</c:v>
                  </c:pt>
                  <c:pt idx="8">
                    <c:v>1.2657004526478222E-2</c:v>
                  </c:pt>
                  <c:pt idx="9">
                    <c:v>1.3838109299644907E-2</c:v>
                  </c:pt>
                  <c:pt idx="10">
                    <c:v>1.8507525634048116E-2</c:v>
                  </c:pt>
                  <c:pt idx="11">
                    <c:v>1.5592120449989033E-2</c:v>
                  </c:pt>
                  <c:pt idx="12">
                    <c:v>1.3875207903118025E-2</c:v>
                  </c:pt>
                  <c:pt idx="13">
                    <c:v>1.7981963002026036E-2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'CB_Proportions-weighted'!$A$131:$A$144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'CB_Proportions-weighted'!$E$131:$E$144</c:f>
              <c:numCache>
                <c:formatCode>0%</c:formatCode>
                <c:ptCount val="14"/>
                <c:pt idx="0">
                  <c:v>0.95414266725742136</c:v>
                </c:pt>
                <c:pt idx="1">
                  <c:v>0.95632333767926991</c:v>
                </c:pt>
                <c:pt idx="2">
                  <c:v>0.93089647812166487</c:v>
                </c:pt>
                <c:pt idx="3">
                  <c:v>0.89228486646884275</c:v>
                </c:pt>
                <c:pt idx="4">
                  <c:v>0.89129129129129125</c:v>
                </c:pt>
                <c:pt idx="5">
                  <c:v>0.88703060902492903</c:v>
                </c:pt>
                <c:pt idx="6">
                  <c:v>0.87619676460878182</c:v>
                </c:pt>
                <c:pt idx="7">
                  <c:v>0.87522155264090751</c:v>
                </c:pt>
                <c:pt idx="8">
                  <c:v>0.876140350877193</c:v>
                </c:pt>
                <c:pt idx="9">
                  <c:v>0.85083272990586534</c:v>
                </c:pt>
                <c:pt idx="10">
                  <c:v>0.88674884437596302</c:v>
                </c:pt>
                <c:pt idx="11">
                  <c:v>0.85127737226277367</c:v>
                </c:pt>
                <c:pt idx="12">
                  <c:v>0.79449275362318839</c:v>
                </c:pt>
                <c:pt idx="13">
                  <c:v>0.7791495198902606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38-4A66-9DCD-792991FBD274}"/>
            </c:ext>
          </c:extLst>
        </c:ser>
        <c:ser>
          <c:idx val="2"/>
          <c:order val="2"/>
          <c:tx>
            <c:v>Three or More Adults, One or More Children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'CB_Proportions-weighted'!$M$131:$M$144</c:f>
                <c:numCache>
                  <c:formatCode>General</c:formatCode>
                  <c:ptCount val="14"/>
                  <c:pt idx="0">
                    <c:v>1.7942010045375989E-2</c:v>
                  </c:pt>
                  <c:pt idx="1">
                    <c:v>1.777250952170728E-2</c:v>
                  </c:pt>
                  <c:pt idx="2">
                    <c:v>1.8983248863831736E-2</c:v>
                  </c:pt>
                  <c:pt idx="3">
                    <c:v>2.3408059363537181E-2</c:v>
                  </c:pt>
                  <c:pt idx="4">
                    <c:v>2.4623167052002071E-2</c:v>
                  </c:pt>
                  <c:pt idx="5">
                    <c:v>2.536162467162173E-2</c:v>
                  </c:pt>
                  <c:pt idx="6">
                    <c:v>2.6087875442836195E-2</c:v>
                  </c:pt>
                  <c:pt idx="7">
                    <c:v>2.5933291211323484E-2</c:v>
                  </c:pt>
                  <c:pt idx="8">
                    <c:v>2.4931698809189884E-2</c:v>
                  </c:pt>
                  <c:pt idx="9">
                    <c:v>2.7871562311739484E-2</c:v>
                  </c:pt>
                  <c:pt idx="10">
                    <c:v>4.5795481012638528E-2</c:v>
                  </c:pt>
                  <c:pt idx="11">
                    <c:v>3.2099546570648063E-2</c:v>
                  </c:pt>
                  <c:pt idx="12">
                    <c:v>3.0542576971130608E-2</c:v>
                  </c:pt>
                  <c:pt idx="13">
                    <c:v>4.0887051076386904E-2</c:v>
                  </c:pt>
                </c:numCache>
              </c:numRef>
            </c:plus>
            <c:minus>
              <c:numRef>
                <c:f>'CB_Proportions-weighted'!$M$131:$M$144</c:f>
                <c:numCache>
                  <c:formatCode>General</c:formatCode>
                  <c:ptCount val="14"/>
                  <c:pt idx="0">
                    <c:v>1.7942010045375989E-2</c:v>
                  </c:pt>
                  <c:pt idx="1">
                    <c:v>1.777250952170728E-2</c:v>
                  </c:pt>
                  <c:pt idx="2">
                    <c:v>1.8983248863831736E-2</c:v>
                  </c:pt>
                  <c:pt idx="3">
                    <c:v>2.3408059363537181E-2</c:v>
                  </c:pt>
                  <c:pt idx="4">
                    <c:v>2.4623167052002071E-2</c:v>
                  </c:pt>
                  <c:pt idx="5">
                    <c:v>2.536162467162173E-2</c:v>
                  </c:pt>
                  <c:pt idx="6">
                    <c:v>2.6087875442836195E-2</c:v>
                  </c:pt>
                  <c:pt idx="7">
                    <c:v>2.5933291211323484E-2</c:v>
                  </c:pt>
                  <c:pt idx="8">
                    <c:v>2.4931698809189884E-2</c:v>
                  </c:pt>
                  <c:pt idx="9">
                    <c:v>2.7871562311739484E-2</c:v>
                  </c:pt>
                  <c:pt idx="10">
                    <c:v>4.5795481012638528E-2</c:v>
                  </c:pt>
                  <c:pt idx="11">
                    <c:v>3.2099546570648063E-2</c:v>
                  </c:pt>
                  <c:pt idx="12">
                    <c:v>3.0542576971130608E-2</c:v>
                  </c:pt>
                  <c:pt idx="13">
                    <c:v>4.0887051076386904E-2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'CB_Proportions-weighted'!$A$131:$A$144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'CB_Proportions-weighted'!$H$131:$H$144</c:f>
              <c:numCache>
                <c:formatCode>0%</c:formatCode>
                <c:ptCount val="14"/>
                <c:pt idx="0">
                  <c:v>0.93799323562570458</c:v>
                </c:pt>
                <c:pt idx="1">
                  <c:v>0.93354430379746833</c:v>
                </c:pt>
                <c:pt idx="2">
                  <c:v>0.93635250917992652</c:v>
                </c:pt>
                <c:pt idx="3">
                  <c:v>0.90540540540540537</c:v>
                </c:pt>
                <c:pt idx="4">
                  <c:v>0.8911290322580645</c:v>
                </c:pt>
                <c:pt idx="5">
                  <c:v>0.90779014308426076</c:v>
                </c:pt>
                <c:pt idx="6">
                  <c:v>0.87988826815642462</c:v>
                </c:pt>
                <c:pt idx="7">
                  <c:v>0.88824383164005805</c:v>
                </c:pt>
                <c:pt idx="8">
                  <c:v>0.90312965722801786</c:v>
                </c:pt>
                <c:pt idx="9">
                  <c:v>0.89482758620689651</c:v>
                </c:pt>
                <c:pt idx="10">
                  <c:v>0.83653846153846156</c:v>
                </c:pt>
                <c:pt idx="11">
                  <c:v>0.87134502923976609</c:v>
                </c:pt>
                <c:pt idx="12">
                  <c:v>0.81974248927038629</c:v>
                </c:pt>
                <c:pt idx="13">
                  <c:v>0.78747203579418346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38-4A66-9DCD-792991FBD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5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LB/UC Take-up (%), Income Quartile of Eligible</a:t>
            </a:r>
            <a:r>
              <a:rPr lang="en-US" baseline="0"/>
              <a:t> Recipients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First Quartile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'LBUC_Proportions-weighted'!$N$147:$N$160</c:f>
                <c:numCache>
                  <c:formatCode>General</c:formatCode>
                  <c:ptCount val="14"/>
                  <c:pt idx="0">
                    <c:v>2.2825637006549937E-2</c:v>
                  </c:pt>
                  <c:pt idx="1">
                    <c:v>2.2126084852604255E-2</c:v>
                  </c:pt>
                  <c:pt idx="2">
                    <c:v>2.7565692292686239E-2</c:v>
                  </c:pt>
                  <c:pt idx="3">
                    <c:v>2.9056228630729763E-2</c:v>
                  </c:pt>
                  <c:pt idx="4">
                    <c:v>3.0749652670588046E-2</c:v>
                  </c:pt>
                  <c:pt idx="5">
                    <c:v>3.1733146123265388E-2</c:v>
                  </c:pt>
                  <c:pt idx="6">
                    <c:v>3.4152729827719552E-2</c:v>
                  </c:pt>
                  <c:pt idx="7">
                    <c:v>3.504030788398127E-2</c:v>
                  </c:pt>
                  <c:pt idx="8">
                    <c:v>3.5726389544000536E-2</c:v>
                  </c:pt>
                  <c:pt idx="9">
                    <c:v>3.7182163349796848E-2</c:v>
                  </c:pt>
                  <c:pt idx="10">
                    <c:v>4.8827255796940361E-2</c:v>
                  </c:pt>
                  <c:pt idx="11">
                    <c:v>3.7947689637314874E-2</c:v>
                  </c:pt>
                  <c:pt idx="12">
                    <c:v>3.21337990233449E-2</c:v>
                  </c:pt>
                  <c:pt idx="13">
                    <c:v>3.9195970688014614E-2</c:v>
                  </c:pt>
                </c:numCache>
              </c:numRef>
            </c:plus>
            <c:minus>
              <c:numRef>
                <c:f>'LBUC_Proportions-weighted'!$N$147:$N$160</c:f>
                <c:numCache>
                  <c:formatCode>General</c:formatCode>
                  <c:ptCount val="14"/>
                  <c:pt idx="0">
                    <c:v>2.2825637006549937E-2</c:v>
                  </c:pt>
                  <c:pt idx="1">
                    <c:v>2.2126084852604255E-2</c:v>
                  </c:pt>
                  <c:pt idx="2">
                    <c:v>2.7565692292686239E-2</c:v>
                  </c:pt>
                  <c:pt idx="3">
                    <c:v>2.9056228630729763E-2</c:v>
                  </c:pt>
                  <c:pt idx="4">
                    <c:v>3.0749652670588046E-2</c:v>
                  </c:pt>
                  <c:pt idx="5">
                    <c:v>3.1733146123265388E-2</c:v>
                  </c:pt>
                  <c:pt idx="6">
                    <c:v>3.4152729827719552E-2</c:v>
                  </c:pt>
                  <c:pt idx="7">
                    <c:v>3.504030788398127E-2</c:v>
                  </c:pt>
                  <c:pt idx="8">
                    <c:v>3.5726389544000536E-2</c:v>
                  </c:pt>
                  <c:pt idx="9">
                    <c:v>3.7182163349796848E-2</c:v>
                  </c:pt>
                  <c:pt idx="10">
                    <c:v>4.8827255796940361E-2</c:v>
                  </c:pt>
                  <c:pt idx="11">
                    <c:v>3.7947689637314874E-2</c:v>
                  </c:pt>
                  <c:pt idx="12">
                    <c:v>3.21337990233449E-2</c:v>
                  </c:pt>
                  <c:pt idx="13">
                    <c:v>3.9195970688014614E-2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'LBUC_Proportions-weighted'!$A$147:$A$160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'LBUC_Proportions-weighted'!$B$147:$B$160</c:f>
              <c:numCache>
                <c:formatCode>0%</c:formatCode>
                <c:ptCount val="14"/>
                <c:pt idx="0">
                  <c:v>0.66013824884792627</c:v>
                </c:pt>
                <c:pt idx="1">
                  <c:v>0.75031685678073512</c:v>
                </c:pt>
                <c:pt idx="2">
                  <c:v>0.72344322344322343</c:v>
                </c:pt>
                <c:pt idx="3">
                  <c:v>0.74497354497354495</c:v>
                </c:pt>
                <c:pt idx="4">
                  <c:v>0.74208675263774915</c:v>
                </c:pt>
                <c:pt idx="5">
                  <c:v>0.70547147846332947</c:v>
                </c:pt>
                <c:pt idx="6">
                  <c:v>0.67783505154639179</c:v>
                </c:pt>
                <c:pt idx="7">
                  <c:v>0.71326676176890158</c:v>
                </c:pt>
                <c:pt idx="8">
                  <c:v>0.66206896551724137</c:v>
                </c:pt>
                <c:pt idx="9">
                  <c:v>0.62680115273775217</c:v>
                </c:pt>
                <c:pt idx="10">
                  <c:v>0.6189320388349514</c:v>
                </c:pt>
                <c:pt idx="11">
                  <c:v>0.6428571428571429</c:v>
                </c:pt>
                <c:pt idx="12">
                  <c:v>0.62757871878393046</c:v>
                </c:pt>
                <c:pt idx="13">
                  <c:v>0.64983713355048855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54-4843-ADD2-163032D54C99}"/>
            </c:ext>
          </c:extLst>
        </c:ser>
        <c:ser>
          <c:idx val="2"/>
          <c:order val="1"/>
          <c:tx>
            <c:v>Second Quartile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'LBUC_Proportions-weighted'!$O$147:$O$160</c:f>
                <c:numCache>
                  <c:formatCode>General</c:formatCode>
                  <c:ptCount val="14"/>
                  <c:pt idx="0">
                    <c:v>2.5442005651355459E-2</c:v>
                  </c:pt>
                  <c:pt idx="1">
                    <c:v>2.6370022944568472E-2</c:v>
                  </c:pt>
                  <c:pt idx="2">
                    <c:v>2.7474010196480658E-2</c:v>
                  </c:pt>
                  <c:pt idx="3">
                    <c:v>2.7668766662433453E-2</c:v>
                  </c:pt>
                  <c:pt idx="4">
                    <c:v>2.8700067268885299E-2</c:v>
                  </c:pt>
                  <c:pt idx="5">
                    <c:v>2.9716639373697173E-2</c:v>
                  </c:pt>
                  <c:pt idx="6">
                    <c:v>3.0130798581672114E-2</c:v>
                  </c:pt>
                  <c:pt idx="7">
                    <c:v>3.2063927333965903E-2</c:v>
                  </c:pt>
                  <c:pt idx="8">
                    <c:v>3.3140317448776879E-2</c:v>
                  </c:pt>
                  <c:pt idx="9">
                    <c:v>3.4968788965938136E-2</c:v>
                  </c:pt>
                  <c:pt idx="10">
                    <c:v>5.220364404793798E-2</c:v>
                  </c:pt>
                  <c:pt idx="11">
                    <c:v>4.0789608340712769E-2</c:v>
                  </c:pt>
                  <c:pt idx="12">
                    <c:v>3.3001294550018989E-2</c:v>
                  </c:pt>
                  <c:pt idx="13">
                    <c:v>4.5012801313625062E-2</c:v>
                  </c:pt>
                </c:numCache>
              </c:numRef>
            </c:plus>
            <c:minus>
              <c:numRef>
                <c:f>'LBUC_Proportions-weighted'!$O$147:$O$160</c:f>
                <c:numCache>
                  <c:formatCode>General</c:formatCode>
                  <c:ptCount val="14"/>
                  <c:pt idx="0">
                    <c:v>2.5442005651355459E-2</c:v>
                  </c:pt>
                  <c:pt idx="1">
                    <c:v>2.6370022944568472E-2</c:v>
                  </c:pt>
                  <c:pt idx="2">
                    <c:v>2.7474010196480658E-2</c:v>
                  </c:pt>
                  <c:pt idx="3">
                    <c:v>2.7668766662433453E-2</c:v>
                  </c:pt>
                  <c:pt idx="4">
                    <c:v>2.8700067268885299E-2</c:v>
                  </c:pt>
                  <c:pt idx="5">
                    <c:v>2.9716639373697173E-2</c:v>
                  </c:pt>
                  <c:pt idx="6">
                    <c:v>3.0130798581672114E-2</c:v>
                  </c:pt>
                  <c:pt idx="7">
                    <c:v>3.2063927333965903E-2</c:v>
                  </c:pt>
                  <c:pt idx="8">
                    <c:v>3.3140317448776879E-2</c:v>
                  </c:pt>
                  <c:pt idx="9">
                    <c:v>3.4968788965938136E-2</c:v>
                  </c:pt>
                  <c:pt idx="10">
                    <c:v>5.220364404793798E-2</c:v>
                  </c:pt>
                  <c:pt idx="11">
                    <c:v>4.0789608340712769E-2</c:v>
                  </c:pt>
                  <c:pt idx="12">
                    <c:v>3.3001294550018989E-2</c:v>
                  </c:pt>
                  <c:pt idx="13">
                    <c:v>4.5012801313625062E-2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'LBUC_Proportions-weighted'!$A$147:$A$160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'LBUC_Proportions-weighted'!$E$147:$E$160</c:f>
              <c:numCache>
                <c:formatCode>0%</c:formatCode>
                <c:ptCount val="14"/>
                <c:pt idx="0">
                  <c:v>0.58344459279038718</c:v>
                </c:pt>
                <c:pt idx="1">
                  <c:v>0.63447251114413072</c:v>
                </c:pt>
                <c:pt idx="2">
                  <c:v>0.63395012067578438</c:v>
                </c:pt>
                <c:pt idx="3">
                  <c:v>0.67234042553191486</c:v>
                </c:pt>
                <c:pt idx="4">
                  <c:v>0.6875</c:v>
                </c:pt>
                <c:pt idx="5">
                  <c:v>0.62931839402427636</c:v>
                </c:pt>
                <c:pt idx="6">
                  <c:v>0.64334305150631677</c:v>
                </c:pt>
                <c:pt idx="7">
                  <c:v>0.63616557734204793</c:v>
                </c:pt>
                <c:pt idx="8">
                  <c:v>0.6398601398601399</c:v>
                </c:pt>
                <c:pt idx="9">
                  <c:v>0.62165605095541399</c:v>
                </c:pt>
                <c:pt idx="10">
                  <c:v>0.54716981132075471</c:v>
                </c:pt>
                <c:pt idx="11">
                  <c:v>0.63541666666666663</c:v>
                </c:pt>
                <c:pt idx="12">
                  <c:v>0.5915178571428571</c:v>
                </c:pt>
                <c:pt idx="13">
                  <c:v>0.57200811359026371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54-4843-ADD2-163032D54C99}"/>
            </c:ext>
          </c:extLst>
        </c:ser>
        <c:ser>
          <c:idx val="3"/>
          <c:order val="2"/>
          <c:tx>
            <c:v>Third Quartile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'LBUC_Proportions-weighted'!$P$147:$P$160</c:f>
                <c:numCache>
                  <c:formatCode>General</c:formatCode>
                  <c:ptCount val="14"/>
                  <c:pt idx="0">
                    <c:v>2.3681947923728297E-2</c:v>
                  </c:pt>
                  <c:pt idx="1">
                    <c:v>2.3135035401227744E-2</c:v>
                  </c:pt>
                  <c:pt idx="2">
                    <c:v>2.7813680418660391E-2</c:v>
                  </c:pt>
                  <c:pt idx="3">
                    <c:v>2.7421273237382859E-2</c:v>
                  </c:pt>
                  <c:pt idx="4">
                    <c:v>2.6946938499707085E-2</c:v>
                  </c:pt>
                  <c:pt idx="5">
                    <c:v>2.7330733647591532E-2</c:v>
                  </c:pt>
                  <c:pt idx="6">
                    <c:v>2.7713372473986198E-2</c:v>
                  </c:pt>
                  <c:pt idx="7">
                    <c:v>2.9405501843956738E-2</c:v>
                  </c:pt>
                  <c:pt idx="8">
                    <c:v>3.1420139816528303E-2</c:v>
                  </c:pt>
                  <c:pt idx="9">
                    <c:v>3.3545860702947738E-2</c:v>
                  </c:pt>
                  <c:pt idx="10">
                    <c:v>4.8694430597572669E-2</c:v>
                  </c:pt>
                  <c:pt idx="11">
                    <c:v>3.9066308009023665E-2</c:v>
                  </c:pt>
                  <c:pt idx="12">
                    <c:v>3.2132880426815835E-2</c:v>
                  </c:pt>
                  <c:pt idx="13">
                    <c:v>4.0801322574869459E-2</c:v>
                  </c:pt>
                </c:numCache>
              </c:numRef>
            </c:plus>
            <c:minus>
              <c:numRef>
                <c:f>'LBUC_Proportions-weighted'!$P$147:$P$160</c:f>
                <c:numCache>
                  <c:formatCode>General</c:formatCode>
                  <c:ptCount val="14"/>
                  <c:pt idx="0">
                    <c:v>2.3681947923728297E-2</c:v>
                  </c:pt>
                  <c:pt idx="1">
                    <c:v>2.3135035401227744E-2</c:v>
                  </c:pt>
                  <c:pt idx="2">
                    <c:v>2.7813680418660391E-2</c:v>
                  </c:pt>
                  <c:pt idx="3">
                    <c:v>2.7421273237382859E-2</c:v>
                  </c:pt>
                  <c:pt idx="4">
                    <c:v>2.6946938499707085E-2</c:v>
                  </c:pt>
                  <c:pt idx="5">
                    <c:v>2.7330733647591532E-2</c:v>
                  </c:pt>
                  <c:pt idx="6">
                    <c:v>2.7713372473986198E-2</c:v>
                  </c:pt>
                  <c:pt idx="7">
                    <c:v>2.9405501843956738E-2</c:v>
                  </c:pt>
                  <c:pt idx="8">
                    <c:v>3.1420139816528303E-2</c:v>
                  </c:pt>
                  <c:pt idx="9">
                    <c:v>3.3545860702947738E-2</c:v>
                  </c:pt>
                  <c:pt idx="10">
                    <c:v>4.8694430597572669E-2</c:v>
                  </c:pt>
                  <c:pt idx="11">
                    <c:v>3.9066308009023665E-2</c:v>
                  </c:pt>
                  <c:pt idx="12">
                    <c:v>3.2132880426815835E-2</c:v>
                  </c:pt>
                  <c:pt idx="13">
                    <c:v>4.0801322574869459E-2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'LBUC_Proportions-weighted'!$A$147:$A$160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'LBUC_Proportions-weighted'!$H$147:$H$160</c:f>
              <c:numCache>
                <c:formatCode>0%</c:formatCode>
                <c:ptCount val="14"/>
                <c:pt idx="0">
                  <c:v>0.51368301026225771</c:v>
                </c:pt>
                <c:pt idx="1">
                  <c:v>0.56171146461876031</c:v>
                </c:pt>
                <c:pt idx="2">
                  <c:v>0.56996047430830044</c:v>
                </c:pt>
                <c:pt idx="3">
                  <c:v>0.57153846153846155</c:v>
                </c:pt>
                <c:pt idx="4">
                  <c:v>0.55169867060561295</c:v>
                </c:pt>
                <c:pt idx="5">
                  <c:v>0.54779969650986338</c:v>
                </c:pt>
                <c:pt idx="6">
                  <c:v>0.57389937106918243</c:v>
                </c:pt>
                <c:pt idx="7">
                  <c:v>0.5651408450704225</c:v>
                </c:pt>
                <c:pt idx="8">
                  <c:v>0.51792828685258963</c:v>
                </c:pt>
                <c:pt idx="9">
                  <c:v>0.56264236902050113</c:v>
                </c:pt>
                <c:pt idx="10">
                  <c:v>0.50118203309692666</c:v>
                </c:pt>
                <c:pt idx="11">
                  <c:v>0.59968847352024923</c:v>
                </c:pt>
                <c:pt idx="12">
                  <c:v>0.60748663101604283</c:v>
                </c:pt>
                <c:pt idx="13">
                  <c:v>0.58151260504201685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54-4843-ADD2-163032D54C99}"/>
            </c:ext>
          </c:extLst>
        </c:ser>
        <c:ser>
          <c:idx val="1"/>
          <c:order val="3"/>
          <c:tx>
            <c:v>Fourth Quartile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'LBUC_Proportions-weighted'!$Q$147:$Q$160</c:f>
                <c:numCache>
                  <c:formatCode>General</c:formatCode>
                  <c:ptCount val="14"/>
                  <c:pt idx="0">
                    <c:v>1.7124405096328288E-2</c:v>
                  </c:pt>
                  <c:pt idx="1">
                    <c:v>1.6998407171017416E-2</c:v>
                  </c:pt>
                  <c:pt idx="2">
                    <c:v>3.2169403593201751E-2</c:v>
                  </c:pt>
                  <c:pt idx="3">
                    <c:v>3.2045248790336212E-2</c:v>
                  </c:pt>
                  <c:pt idx="4">
                    <c:v>3.2575056016875159E-2</c:v>
                  </c:pt>
                  <c:pt idx="5">
                    <c:v>3.2663358621377814E-2</c:v>
                  </c:pt>
                  <c:pt idx="6">
                    <c:v>3.2852233489321314E-2</c:v>
                  </c:pt>
                  <c:pt idx="7">
                    <c:v>3.2792010445784614E-2</c:v>
                  </c:pt>
                  <c:pt idx="8">
                    <c:v>2.5219413538893509E-2</c:v>
                  </c:pt>
                  <c:pt idx="9">
                    <c:v>3.2968656766660442E-2</c:v>
                  </c:pt>
                  <c:pt idx="10">
                    <c:v>4.2281377955817323E-2</c:v>
                  </c:pt>
                  <c:pt idx="11">
                    <c:v>3.5904939041744188E-2</c:v>
                  </c:pt>
                  <c:pt idx="12">
                    <c:v>2.5829109533586581E-2</c:v>
                  </c:pt>
                  <c:pt idx="13">
                    <c:v>3.1434826818515338E-2</c:v>
                  </c:pt>
                </c:numCache>
              </c:numRef>
            </c:plus>
            <c:minus>
              <c:numRef>
                <c:f>'LBUC_Proportions-weighted'!$Q$147:$Q$160</c:f>
                <c:numCache>
                  <c:formatCode>General</c:formatCode>
                  <c:ptCount val="14"/>
                  <c:pt idx="0">
                    <c:v>1.7124405096328288E-2</c:v>
                  </c:pt>
                  <c:pt idx="1">
                    <c:v>1.6998407171017416E-2</c:v>
                  </c:pt>
                  <c:pt idx="2">
                    <c:v>3.2169403593201751E-2</c:v>
                  </c:pt>
                  <c:pt idx="3">
                    <c:v>3.2045248790336212E-2</c:v>
                  </c:pt>
                  <c:pt idx="4">
                    <c:v>3.2575056016875159E-2</c:v>
                  </c:pt>
                  <c:pt idx="5">
                    <c:v>3.2663358621377814E-2</c:v>
                  </c:pt>
                  <c:pt idx="6">
                    <c:v>3.2852233489321314E-2</c:v>
                  </c:pt>
                  <c:pt idx="7">
                    <c:v>3.2792010445784614E-2</c:v>
                  </c:pt>
                  <c:pt idx="8">
                    <c:v>2.5219413538893509E-2</c:v>
                  </c:pt>
                  <c:pt idx="9">
                    <c:v>3.2968656766660442E-2</c:v>
                  </c:pt>
                  <c:pt idx="10">
                    <c:v>4.2281377955817323E-2</c:v>
                  </c:pt>
                  <c:pt idx="11">
                    <c:v>3.5904939041744188E-2</c:v>
                  </c:pt>
                  <c:pt idx="12">
                    <c:v>2.5829109533586581E-2</c:v>
                  </c:pt>
                  <c:pt idx="13">
                    <c:v>3.1434826818515338E-2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'LBUC_Proportions-weighted'!$A$147:$A$160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'LBUC_Proportions-weighted'!$K$147:$K$160</c:f>
              <c:numCache>
                <c:formatCode>0%</c:formatCode>
                <c:ptCount val="14"/>
                <c:pt idx="0">
                  <c:v>0.58274701743652491</c:v>
                </c:pt>
                <c:pt idx="1">
                  <c:v>0.60624617268830372</c:v>
                </c:pt>
                <c:pt idx="2">
                  <c:v>0.61945945945945946</c:v>
                </c:pt>
                <c:pt idx="3">
                  <c:v>0.58071278825995809</c:v>
                </c:pt>
                <c:pt idx="4">
                  <c:v>0.56620021528525299</c:v>
                </c:pt>
                <c:pt idx="5">
                  <c:v>0.57266811279826468</c:v>
                </c:pt>
                <c:pt idx="6">
                  <c:v>0.53971708378672467</c:v>
                </c:pt>
                <c:pt idx="7">
                  <c:v>0.500542888165038</c:v>
                </c:pt>
                <c:pt idx="8">
                  <c:v>0.36737588652482273</c:v>
                </c:pt>
                <c:pt idx="9">
                  <c:v>0.47624309392265202</c:v>
                </c:pt>
                <c:pt idx="10">
                  <c:v>0.41729323308270683</c:v>
                </c:pt>
                <c:pt idx="11">
                  <c:v>0.53756476683937826</c:v>
                </c:pt>
                <c:pt idx="12">
                  <c:v>0.42757172848145558</c:v>
                </c:pt>
                <c:pt idx="13">
                  <c:v>0.40799158780231343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D54-4843-ADD2-163032D54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LB/UC</a:t>
            </a:r>
            <a:r>
              <a:rPr lang="en-US" baseline="0"/>
              <a:t> Take-up </a:t>
            </a:r>
            <a:r>
              <a:rPr lang="en-US"/>
              <a:t>Labour Market Status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Employer/Self-Employed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'LBUC_Proportions-weighted'!$U$195:$U$208</c:f>
                <c:numCache>
                  <c:formatCode>General</c:formatCode>
                  <c:ptCount val="14"/>
                  <c:pt idx="0">
                    <c:v>3.2500122034982315E-2</c:v>
                  </c:pt>
                  <c:pt idx="1">
                    <c:v>3.2728526699521976E-2</c:v>
                  </c:pt>
                  <c:pt idx="2">
                    <c:v>4.1509148137630958E-2</c:v>
                  </c:pt>
                  <c:pt idx="3">
                    <c:v>3.8431096507781093E-2</c:v>
                  </c:pt>
                  <c:pt idx="4">
                    <c:v>3.7511722367942035E-2</c:v>
                  </c:pt>
                  <c:pt idx="5">
                    <c:v>4.0217536413483634E-2</c:v>
                  </c:pt>
                  <c:pt idx="6">
                    <c:v>3.9879594689543996E-2</c:v>
                  </c:pt>
                  <c:pt idx="7">
                    <c:v>4.2180205737739784E-2</c:v>
                  </c:pt>
                  <c:pt idx="8">
                    <c:v>4.1435143102277083E-2</c:v>
                  </c:pt>
                  <c:pt idx="9">
                    <c:v>4.542220343621739E-2</c:v>
                  </c:pt>
                  <c:pt idx="10">
                    <c:v>7.5548580135956112E-2</c:v>
                  </c:pt>
                  <c:pt idx="11">
                    <c:v>5.7332994512030444E-2</c:v>
                  </c:pt>
                  <c:pt idx="12">
                    <c:v>4.3622389100227588E-2</c:v>
                  </c:pt>
                  <c:pt idx="13">
                    <c:v>5.6682308567683637E-2</c:v>
                  </c:pt>
                </c:numCache>
              </c:numRef>
            </c:plus>
            <c:minus>
              <c:numRef>
                <c:f>'LBUC_Proportions-weighted'!$U$195:$U$208</c:f>
                <c:numCache>
                  <c:formatCode>General</c:formatCode>
                  <c:ptCount val="14"/>
                  <c:pt idx="0">
                    <c:v>3.2500122034982315E-2</c:v>
                  </c:pt>
                  <c:pt idx="1">
                    <c:v>3.2728526699521976E-2</c:v>
                  </c:pt>
                  <c:pt idx="2">
                    <c:v>4.1509148137630958E-2</c:v>
                  </c:pt>
                  <c:pt idx="3">
                    <c:v>3.8431096507781093E-2</c:v>
                  </c:pt>
                  <c:pt idx="4">
                    <c:v>3.7511722367942035E-2</c:v>
                  </c:pt>
                  <c:pt idx="5">
                    <c:v>4.0217536413483634E-2</c:v>
                  </c:pt>
                  <c:pt idx="6">
                    <c:v>3.9879594689543996E-2</c:v>
                  </c:pt>
                  <c:pt idx="7">
                    <c:v>4.2180205737739784E-2</c:v>
                  </c:pt>
                  <c:pt idx="8">
                    <c:v>4.1435143102277083E-2</c:v>
                  </c:pt>
                  <c:pt idx="9">
                    <c:v>4.542220343621739E-2</c:v>
                  </c:pt>
                  <c:pt idx="10">
                    <c:v>7.5548580135956112E-2</c:v>
                  </c:pt>
                  <c:pt idx="11">
                    <c:v>5.7332994512030444E-2</c:v>
                  </c:pt>
                  <c:pt idx="12">
                    <c:v>4.3622389100227588E-2</c:v>
                  </c:pt>
                  <c:pt idx="13">
                    <c:v>5.6682308567683637E-2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'LBUC_Proportions-weighted'!$A$195:$A$208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'LBUC_Proportions-weighted'!$B$195:$B$208</c:f>
              <c:numCache>
                <c:formatCode>0%</c:formatCode>
                <c:ptCount val="14"/>
                <c:pt idx="0">
                  <c:v>0.42588495575221241</c:v>
                </c:pt>
                <c:pt idx="1">
                  <c:v>0.49295774647887319</c:v>
                </c:pt>
                <c:pt idx="2">
                  <c:v>0.56131260794473226</c:v>
                </c:pt>
                <c:pt idx="3">
                  <c:v>0.49107142857142849</c:v>
                </c:pt>
                <c:pt idx="4">
                  <c:v>0.51271186440677963</c:v>
                </c:pt>
                <c:pt idx="5">
                  <c:v>0.45619834710743801</c:v>
                </c:pt>
                <c:pt idx="6">
                  <c:v>0.49840255591054311</c:v>
                </c:pt>
                <c:pt idx="7">
                  <c:v>0.4838709677419355</c:v>
                </c:pt>
                <c:pt idx="8">
                  <c:v>0.42369838420107719</c:v>
                </c:pt>
                <c:pt idx="9">
                  <c:v>0.46121593291404611</c:v>
                </c:pt>
                <c:pt idx="10">
                  <c:v>0.5027932960893855</c:v>
                </c:pt>
                <c:pt idx="11">
                  <c:v>0.57467532467532467</c:v>
                </c:pt>
                <c:pt idx="12">
                  <c:v>0.48275862068965519</c:v>
                </c:pt>
                <c:pt idx="13">
                  <c:v>0.46103896103896103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0C-443B-9EA2-7A851DF92A98}"/>
            </c:ext>
          </c:extLst>
        </c:ser>
        <c:ser>
          <c:idx val="2"/>
          <c:order val="1"/>
          <c:tx>
            <c:v>Employee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'LBUC_Proportions-weighted'!$V$195:$V$208</c:f>
                <c:numCache>
                  <c:formatCode>General</c:formatCode>
                  <c:ptCount val="14"/>
                  <c:pt idx="0">
                    <c:v>1.3303597979189008E-2</c:v>
                  </c:pt>
                  <c:pt idx="1">
                    <c:v>1.3089364045178575E-2</c:v>
                  </c:pt>
                  <c:pt idx="2">
                    <c:v>1.8367761653653059E-2</c:v>
                  </c:pt>
                  <c:pt idx="3">
                    <c:v>1.8126424853088352E-2</c:v>
                  </c:pt>
                  <c:pt idx="4">
                    <c:v>1.8988215333884617E-2</c:v>
                  </c:pt>
                  <c:pt idx="5">
                    <c:v>1.891161908141159E-2</c:v>
                  </c:pt>
                  <c:pt idx="6">
                    <c:v>1.9500093395360962E-2</c:v>
                  </c:pt>
                  <c:pt idx="7">
                    <c:v>2.0533872306350176E-2</c:v>
                  </c:pt>
                  <c:pt idx="8">
                    <c:v>1.9425153393881178E-2</c:v>
                  </c:pt>
                  <c:pt idx="9">
                    <c:v>2.2494876793493934E-2</c:v>
                  </c:pt>
                  <c:pt idx="10">
                    <c:v>3.2156756260833086E-2</c:v>
                  </c:pt>
                  <c:pt idx="11">
                    <c:v>2.5263867600866186E-2</c:v>
                  </c:pt>
                  <c:pt idx="12">
                    <c:v>1.9768504430242473E-2</c:v>
                  </c:pt>
                  <c:pt idx="13">
                    <c:v>2.4590562104873703E-2</c:v>
                  </c:pt>
                </c:numCache>
              </c:numRef>
            </c:plus>
            <c:minus>
              <c:numRef>
                <c:f>'LBUC_Proportions-weighted'!$V$195:$V$208</c:f>
                <c:numCache>
                  <c:formatCode>General</c:formatCode>
                  <c:ptCount val="14"/>
                  <c:pt idx="0">
                    <c:v>1.3303597979189008E-2</c:v>
                  </c:pt>
                  <c:pt idx="1">
                    <c:v>1.3089364045178575E-2</c:v>
                  </c:pt>
                  <c:pt idx="2">
                    <c:v>1.8367761653653059E-2</c:v>
                  </c:pt>
                  <c:pt idx="3">
                    <c:v>1.8126424853088352E-2</c:v>
                  </c:pt>
                  <c:pt idx="4">
                    <c:v>1.8988215333884617E-2</c:v>
                  </c:pt>
                  <c:pt idx="5">
                    <c:v>1.891161908141159E-2</c:v>
                  </c:pt>
                  <c:pt idx="6">
                    <c:v>1.9500093395360962E-2</c:v>
                  </c:pt>
                  <c:pt idx="7">
                    <c:v>2.0533872306350176E-2</c:v>
                  </c:pt>
                  <c:pt idx="8">
                    <c:v>1.9425153393881178E-2</c:v>
                  </c:pt>
                  <c:pt idx="9">
                    <c:v>2.2494876793493934E-2</c:v>
                  </c:pt>
                  <c:pt idx="10">
                    <c:v>3.2156756260833086E-2</c:v>
                  </c:pt>
                  <c:pt idx="11">
                    <c:v>2.5263867600866186E-2</c:v>
                  </c:pt>
                  <c:pt idx="12">
                    <c:v>1.9768504430242473E-2</c:v>
                  </c:pt>
                  <c:pt idx="13">
                    <c:v>2.4590562104873703E-2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'LBUC_Proportions-weighted'!$A$195:$A$208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'LBUC_Proportions-weighted'!$E$195:$E$208</c:f>
              <c:numCache>
                <c:formatCode>0%</c:formatCode>
                <c:ptCount val="14"/>
                <c:pt idx="0">
                  <c:v>0.59505988023952094</c:v>
                </c:pt>
                <c:pt idx="1">
                  <c:v>0.61883656509695295</c:v>
                </c:pt>
                <c:pt idx="2">
                  <c:v>0.62255965292841653</c:v>
                </c:pt>
                <c:pt idx="3">
                  <c:v>0.65440640932265115</c:v>
                </c:pt>
                <c:pt idx="4">
                  <c:v>0.62167373698418815</c:v>
                </c:pt>
                <c:pt idx="5">
                  <c:v>0.61153262518968132</c:v>
                </c:pt>
                <c:pt idx="6">
                  <c:v>0.60224089635854339</c:v>
                </c:pt>
                <c:pt idx="7">
                  <c:v>0.58570802279701883</c:v>
                </c:pt>
                <c:pt idx="8">
                  <c:v>0.4864760432766615</c:v>
                </c:pt>
                <c:pt idx="9">
                  <c:v>0.56682267290691624</c:v>
                </c:pt>
                <c:pt idx="10">
                  <c:v>0.46673706441393881</c:v>
                </c:pt>
                <c:pt idx="11">
                  <c:v>0.57780695994747211</c:v>
                </c:pt>
                <c:pt idx="12">
                  <c:v>0.52253689668927006</c:v>
                </c:pt>
                <c:pt idx="13">
                  <c:v>0.50399508297480022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0C-443B-9EA2-7A851DF92A98}"/>
            </c:ext>
          </c:extLst>
        </c:ser>
        <c:ser>
          <c:idx val="1"/>
          <c:order val="3"/>
          <c:tx>
            <c:v>Unemployed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'LBUC_Proportions-weighted'!$X$195:$X$208</c:f>
                <c:numCache>
                  <c:formatCode>General</c:formatCode>
                  <c:ptCount val="14"/>
                  <c:pt idx="0">
                    <c:v>2.9665229860102671E-2</c:v>
                  </c:pt>
                  <c:pt idx="1">
                    <c:v>2.4396712375583496E-2</c:v>
                  </c:pt>
                  <c:pt idx="2">
                    <c:v>2.7491444231861673E-2</c:v>
                  </c:pt>
                  <c:pt idx="3">
                    <c:v>3.0358212514288718E-2</c:v>
                  </c:pt>
                  <c:pt idx="4">
                    <c:v>3.1635628012074535E-2</c:v>
                  </c:pt>
                  <c:pt idx="5">
                    <c:v>3.8201746673687254E-2</c:v>
                  </c:pt>
                  <c:pt idx="6">
                    <c:v>4.1083990262878345E-2</c:v>
                  </c:pt>
                  <c:pt idx="7">
                    <c:v>4.3962481323175207E-2</c:v>
                  </c:pt>
                  <c:pt idx="8">
                    <c:v>4.3331011271139419E-2</c:v>
                  </c:pt>
                  <c:pt idx="9">
                    <c:v>4.6026127272917217E-2</c:v>
                  </c:pt>
                  <c:pt idx="10">
                    <c:v>6.3716001849241755E-2</c:v>
                  </c:pt>
                  <c:pt idx="11">
                    <c:v>4.8866083238126912E-2</c:v>
                  </c:pt>
                  <c:pt idx="12">
                    <c:v>4.3504677133925918E-2</c:v>
                  </c:pt>
                  <c:pt idx="13">
                    <c:v>5.1347077003516262E-2</c:v>
                  </c:pt>
                </c:numCache>
              </c:numRef>
            </c:plus>
            <c:minus>
              <c:numRef>
                <c:f>'LBUC_Proportions-weighted'!$X$195:$X$208</c:f>
                <c:numCache>
                  <c:formatCode>General</c:formatCode>
                  <c:ptCount val="14"/>
                  <c:pt idx="0">
                    <c:v>2.9665229860102671E-2</c:v>
                  </c:pt>
                  <c:pt idx="1">
                    <c:v>2.4396712375583496E-2</c:v>
                  </c:pt>
                  <c:pt idx="2">
                    <c:v>2.7491444231861673E-2</c:v>
                  </c:pt>
                  <c:pt idx="3">
                    <c:v>3.0358212514288718E-2</c:v>
                  </c:pt>
                  <c:pt idx="4">
                    <c:v>3.1635628012074535E-2</c:v>
                  </c:pt>
                  <c:pt idx="5">
                    <c:v>3.8201746673687254E-2</c:v>
                  </c:pt>
                  <c:pt idx="6">
                    <c:v>4.1083990262878345E-2</c:v>
                  </c:pt>
                  <c:pt idx="7">
                    <c:v>4.3962481323175207E-2</c:v>
                  </c:pt>
                  <c:pt idx="8">
                    <c:v>4.3331011271139419E-2</c:v>
                  </c:pt>
                  <c:pt idx="9">
                    <c:v>4.6026127272917217E-2</c:v>
                  </c:pt>
                  <c:pt idx="10">
                    <c:v>6.3716001849241755E-2</c:v>
                  </c:pt>
                  <c:pt idx="11">
                    <c:v>4.8866083238126912E-2</c:v>
                  </c:pt>
                  <c:pt idx="12">
                    <c:v>4.3504677133925918E-2</c:v>
                  </c:pt>
                  <c:pt idx="13">
                    <c:v>5.1347077003516262E-2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'LBUC_Proportions-weighted'!$A$195:$A$208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'LBUC_Proportions-weighted'!$K$195:$K$208</c:f>
              <c:numCache>
                <c:formatCode>0%</c:formatCode>
                <c:ptCount val="14"/>
                <c:pt idx="0">
                  <c:v>0.62674094707520889</c:v>
                </c:pt>
                <c:pt idx="1">
                  <c:v>0.73790022338049144</c:v>
                </c:pt>
                <c:pt idx="2">
                  <c:v>0.69170984455958551</c:v>
                </c:pt>
                <c:pt idx="3">
                  <c:v>0.69432773109243695</c:v>
                </c:pt>
                <c:pt idx="4">
                  <c:v>0.67928730512249447</c:v>
                </c:pt>
                <c:pt idx="5">
                  <c:v>0.60869565217391308</c:v>
                </c:pt>
                <c:pt idx="6">
                  <c:v>0.57215619694397279</c:v>
                </c:pt>
                <c:pt idx="7">
                  <c:v>0.52408477842003853</c:v>
                </c:pt>
                <c:pt idx="8">
                  <c:v>0.52621722846441943</c:v>
                </c:pt>
                <c:pt idx="9">
                  <c:v>0.5168776371308017</c:v>
                </c:pt>
                <c:pt idx="10">
                  <c:v>0.61943319838056676</c:v>
                </c:pt>
                <c:pt idx="11">
                  <c:v>0.61650485436893199</c:v>
                </c:pt>
                <c:pt idx="12">
                  <c:v>0.4838095238095238</c:v>
                </c:pt>
                <c:pt idx="13">
                  <c:v>0.44743935309973049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0C-443B-9EA2-7A851DF92A98}"/>
            </c:ext>
          </c:extLst>
        </c:ser>
        <c:ser>
          <c:idx val="5"/>
          <c:order val="4"/>
          <c:tx>
            <c:v>Inactive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'LBUC_Proportions-weighted'!$Z$195:$Z$208</c:f>
                <c:numCache>
                  <c:formatCode>General</c:formatCode>
                  <c:ptCount val="14"/>
                  <c:pt idx="0">
                    <c:v>2.8101734490351249E-2</c:v>
                  </c:pt>
                  <c:pt idx="1">
                    <c:v>2.8319096772687846E-2</c:v>
                  </c:pt>
                  <c:pt idx="2">
                    <c:v>3.4630328768303076E-2</c:v>
                  </c:pt>
                  <c:pt idx="3">
                    <c:v>3.5221682008021671E-2</c:v>
                  </c:pt>
                  <c:pt idx="4">
                    <c:v>3.7790423331276357E-2</c:v>
                  </c:pt>
                  <c:pt idx="5">
                    <c:v>3.5875703140191062E-2</c:v>
                  </c:pt>
                  <c:pt idx="6">
                    <c:v>3.5374780222322322E-2</c:v>
                  </c:pt>
                  <c:pt idx="7">
                    <c:v>3.6141613281679086E-2</c:v>
                  </c:pt>
                  <c:pt idx="8">
                    <c:v>3.6960141939006763E-2</c:v>
                  </c:pt>
                  <c:pt idx="9">
                    <c:v>3.7168411364208898E-2</c:v>
                  </c:pt>
                  <c:pt idx="10">
                    <c:v>3.766287579641997E-2</c:v>
                  </c:pt>
                  <c:pt idx="11">
                    <c:v>3.7664259517778076E-2</c:v>
                  </c:pt>
                  <c:pt idx="12">
                    <c:v>3.243300362116841E-2</c:v>
                  </c:pt>
                  <c:pt idx="13">
                    <c:v>3.9903807791596191E-2</c:v>
                  </c:pt>
                </c:numCache>
              </c:numRef>
            </c:plus>
            <c:minus>
              <c:numRef>
                <c:f>'LBUC_Proportions-weighted'!$Z$195:$Z$208</c:f>
                <c:numCache>
                  <c:formatCode>General</c:formatCode>
                  <c:ptCount val="14"/>
                  <c:pt idx="0">
                    <c:v>2.8101734490351249E-2</c:v>
                  </c:pt>
                  <c:pt idx="1">
                    <c:v>2.8319096772687846E-2</c:v>
                  </c:pt>
                  <c:pt idx="2">
                    <c:v>3.4630328768303076E-2</c:v>
                  </c:pt>
                  <c:pt idx="3">
                    <c:v>3.5221682008021671E-2</c:v>
                  </c:pt>
                  <c:pt idx="4">
                    <c:v>3.7790423331276357E-2</c:v>
                  </c:pt>
                  <c:pt idx="5">
                    <c:v>3.5875703140191062E-2</c:v>
                  </c:pt>
                  <c:pt idx="6">
                    <c:v>3.5374780222322322E-2</c:v>
                  </c:pt>
                  <c:pt idx="7">
                    <c:v>3.6141613281679086E-2</c:v>
                  </c:pt>
                  <c:pt idx="8">
                    <c:v>3.6960141939006763E-2</c:v>
                  </c:pt>
                  <c:pt idx="9">
                    <c:v>3.7168411364208898E-2</c:v>
                  </c:pt>
                  <c:pt idx="10">
                    <c:v>3.766287579641997E-2</c:v>
                  </c:pt>
                  <c:pt idx="11">
                    <c:v>3.7664259517778076E-2</c:v>
                  </c:pt>
                  <c:pt idx="12">
                    <c:v>3.243300362116841E-2</c:v>
                  </c:pt>
                  <c:pt idx="13">
                    <c:v>3.9903807791596191E-2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'LBUC_Proportions-weighted'!$A$195:$A$208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'LBUC_Proportions-weighted'!$Q$195:$Q$208</c:f>
              <c:numCache>
                <c:formatCode>0%</c:formatCode>
                <c:ptCount val="14"/>
                <c:pt idx="0">
                  <c:v>0.74750499001996007</c:v>
                </c:pt>
                <c:pt idx="1">
                  <c:v>0.77087794432548185</c:v>
                </c:pt>
                <c:pt idx="2">
                  <c:v>0.75993883792048933</c:v>
                </c:pt>
                <c:pt idx="3">
                  <c:v>0.74884437596302</c:v>
                </c:pt>
                <c:pt idx="4">
                  <c:v>0.73920552677029361</c:v>
                </c:pt>
                <c:pt idx="5">
                  <c:v>0.68723098995695842</c:v>
                </c:pt>
                <c:pt idx="6">
                  <c:v>0.68428372739916554</c:v>
                </c:pt>
                <c:pt idx="7">
                  <c:v>0.59973226238286481</c:v>
                </c:pt>
                <c:pt idx="8">
                  <c:v>0.63884892086330936</c:v>
                </c:pt>
                <c:pt idx="9">
                  <c:v>0.56406685236768805</c:v>
                </c:pt>
                <c:pt idx="10">
                  <c:v>0.50071326676176886</c:v>
                </c:pt>
                <c:pt idx="11">
                  <c:v>0.63204747774480707</c:v>
                </c:pt>
                <c:pt idx="12">
                  <c:v>0.5849462365591398</c:v>
                </c:pt>
                <c:pt idx="13">
                  <c:v>0.58293075684380036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10C-443B-9EA2-7A851DF92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  <c:extLst>
          <c:ext xmlns:c15="http://schemas.microsoft.com/office/drawing/2012/chart" uri="{02D57815-91ED-43cb-92C2-25804820EDAC}">
            <c15:filteredLineSeries>
              <c15:ser>
                <c:idx val="3"/>
                <c:order val="2"/>
                <c:tx>
                  <c:v>Pensioner</c:v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errBars>
                  <c:errDir val="y"/>
                  <c:errBarType val="both"/>
                  <c:errValType val="cust"/>
                  <c:noEndCap val="0"/>
                  <c:plus>
                    <c:numRef>
                      <c:extLst>
                        <c:ext uri="{02D57815-91ED-43cb-92C2-25804820EDAC}">
                          <c15:formulaRef>
                            <c15:sqref>'LBUC_Proportions-weighted'!$W$195:$W$208</c15:sqref>
                          </c15:formulaRef>
                        </c:ext>
                      </c:extLst>
                      <c:numCache>
                        <c:formatCode>General</c:formatCode>
                        <c:ptCount val="14"/>
                        <c:pt idx="0">
                          <c:v>2.2300923497680203E-2</c:v>
                        </c:pt>
                        <c:pt idx="1">
                          <c:v>2.2113282181692395E-2</c:v>
                        </c:pt>
                        <c:pt idx="2">
                          <c:v>2.4145250804119001E-2</c:v>
                        </c:pt>
                        <c:pt idx="3">
                          <c:v>2.5671460363248966E-2</c:v>
                        </c:pt>
                        <c:pt idx="4">
                          <c:v>2.6302470476782025E-2</c:v>
                        </c:pt>
                        <c:pt idx="5">
                          <c:v>2.7229489782121252E-2</c:v>
                        </c:pt>
                        <c:pt idx="6">
                          <c:v>2.6879818839047886E-2</c:v>
                        </c:pt>
                        <c:pt idx="7">
                          <c:v>2.6818850915695469E-2</c:v>
                        </c:pt>
                        <c:pt idx="8">
                          <c:v>2.6523052569285777E-2</c:v>
                        </c:pt>
                        <c:pt idx="9">
                          <c:v>2.8629472461279892E-2</c:v>
                        </c:pt>
                        <c:pt idx="10">
                          <c:v>4.7609773821192136E-2</c:v>
                        </c:pt>
                        <c:pt idx="11">
                          <c:v>3.4291385080353232E-2</c:v>
                        </c:pt>
                        <c:pt idx="12">
                          <c:v>2.5732353504847927E-2</c:v>
                        </c:pt>
                        <c:pt idx="13">
                          <c:v>3.5270627704039326E-2</c:v>
                        </c:pt>
                      </c:numCache>
                    </c:numRef>
                  </c:plus>
                  <c:minus>
                    <c:numRef>
                      <c:extLst>
                        <c:ext uri="{02D57815-91ED-43cb-92C2-25804820EDAC}">
                          <c15:formulaRef>
                            <c15:sqref>'LBUC_Proportions-weighted'!$W$195:$W$208</c15:sqref>
                          </c15:formulaRef>
                        </c:ext>
                      </c:extLst>
                      <c:numCache>
                        <c:formatCode>General</c:formatCode>
                        <c:ptCount val="14"/>
                        <c:pt idx="0">
                          <c:v>2.2300923497680203E-2</c:v>
                        </c:pt>
                        <c:pt idx="1">
                          <c:v>2.2113282181692395E-2</c:v>
                        </c:pt>
                        <c:pt idx="2">
                          <c:v>2.4145250804119001E-2</c:v>
                        </c:pt>
                        <c:pt idx="3">
                          <c:v>2.5671460363248966E-2</c:v>
                        </c:pt>
                        <c:pt idx="4">
                          <c:v>2.6302470476782025E-2</c:v>
                        </c:pt>
                        <c:pt idx="5">
                          <c:v>2.7229489782121252E-2</c:v>
                        </c:pt>
                        <c:pt idx="6">
                          <c:v>2.6879818839047886E-2</c:v>
                        </c:pt>
                        <c:pt idx="7">
                          <c:v>2.6818850915695469E-2</c:v>
                        </c:pt>
                        <c:pt idx="8">
                          <c:v>2.6523052569285777E-2</c:v>
                        </c:pt>
                        <c:pt idx="9">
                          <c:v>2.8629472461279892E-2</c:v>
                        </c:pt>
                        <c:pt idx="10">
                          <c:v>4.7609773821192136E-2</c:v>
                        </c:pt>
                        <c:pt idx="11">
                          <c:v>3.4291385080353232E-2</c:v>
                        </c:pt>
                        <c:pt idx="12">
                          <c:v>2.5732353504847927E-2</c:v>
                        </c:pt>
                        <c:pt idx="13">
                          <c:v>3.5270627704039326E-2</c:v>
                        </c:pt>
                      </c:numCache>
                    </c:numRef>
                  </c:minus>
                  <c:spPr>
                    <a:noFill/>
                    <a:ln w="9525" cap="flat" cmpd="sng" algn="ctr">
                      <a:solidFill>
                        <a:schemeClr val="bg1">
                          <a:lumMod val="85000"/>
                        </a:schemeClr>
                      </a:solidFill>
                      <a:round/>
                    </a:ln>
                    <a:effectLst/>
                  </c:spPr>
                </c:errBars>
                <c:cat>
                  <c:numRef>
                    <c:extLst>
                      <c:ext uri="{02D57815-91ED-43cb-92C2-25804820EDAC}">
                        <c15:formulaRef>
                          <c15:sqref>'LBUC_Proportions-weighted'!$A$195:$A$208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'LBUC_Proportions-weighted'!$H$195:$H$208</c15:sqref>
                        </c15:formulaRef>
                      </c:ext>
                    </c:extLst>
                    <c:numCache>
                      <c:formatCode>0%</c:formatCode>
                      <c:ptCount val="14"/>
                      <c:pt idx="0">
                        <c:v>0.7622516556291391</c:v>
                      </c:pt>
                      <c:pt idx="1">
                        <c:v>0.78851540616246496</c:v>
                      </c:pt>
                      <c:pt idx="2">
                        <c:v>0.80738786279683372</c:v>
                      </c:pt>
                      <c:pt idx="3">
                        <c:v>0.8013565891472868</c:v>
                      </c:pt>
                      <c:pt idx="4">
                        <c:v>0.80937499999999996</c:v>
                      </c:pt>
                      <c:pt idx="5">
                        <c:v>0.77191235059760954</c:v>
                      </c:pt>
                      <c:pt idx="6">
                        <c:v>0.80190677966101698</c:v>
                      </c:pt>
                      <c:pt idx="7">
                        <c:v>0.7928205128205128</c:v>
                      </c:pt>
                      <c:pt idx="8">
                        <c:v>0.7967479674796748</c:v>
                      </c:pt>
                      <c:pt idx="9">
                        <c:v>0.77544247787610621</c:v>
                      </c:pt>
                      <c:pt idx="10">
                        <c:v>0.74931880108991822</c:v>
                      </c:pt>
                      <c:pt idx="11">
                        <c:v>0.72486033519553073</c:v>
                      </c:pt>
                      <c:pt idx="12">
                        <c:v>0.70771628994544034</c:v>
                      </c:pt>
                      <c:pt idx="13">
                        <c:v>0.67486338797814205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510C-443B-9EA2-7A851DF92A98}"/>
                  </c:ext>
                </c:extLst>
              </c15:ser>
            </c15:filteredLineSeries>
          </c:ext>
        </c:extLst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LB/UC Take-up (%), 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Non-Tertiary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'LBUC_Proportions-weighted'!$H$115:$H$128</c:f>
                <c:numCache>
                  <c:formatCode>General</c:formatCode>
                  <c:ptCount val="14"/>
                  <c:pt idx="0">
                    <c:v>9.376485877701235E-3</c:v>
                  </c:pt>
                  <c:pt idx="1">
                    <c:v>8.9769680244886629E-3</c:v>
                  </c:pt>
                  <c:pt idx="2">
                    <c:v>1.0929321810184023E-2</c:v>
                  </c:pt>
                  <c:pt idx="3">
                    <c:v>1.1122168871904647E-2</c:v>
                  </c:pt>
                  <c:pt idx="4">
                    <c:v>1.1327258748991875E-2</c:v>
                  </c:pt>
                  <c:pt idx="5">
                    <c:v>1.1888407613871776E-2</c:v>
                  </c:pt>
                  <c:pt idx="6">
                    <c:v>1.2032833049728908E-2</c:v>
                  </c:pt>
                  <c:pt idx="7">
                    <c:v>1.2760418741019186E-2</c:v>
                  </c:pt>
                  <c:pt idx="8">
                    <c:v>1.2658169937527552E-2</c:v>
                  </c:pt>
                  <c:pt idx="9">
                    <c:v>1.3569336826915079E-2</c:v>
                  </c:pt>
                  <c:pt idx="10">
                    <c:v>1.8663159339411539E-2</c:v>
                  </c:pt>
                  <c:pt idx="11">
                    <c:v>1.4150972466965617E-2</c:v>
                  </c:pt>
                  <c:pt idx="12">
                    <c:v>1.1680123963198619E-2</c:v>
                  </c:pt>
                  <c:pt idx="13">
                    <c:v>1.4859667276988286E-2</c:v>
                  </c:pt>
                </c:numCache>
              </c:numRef>
            </c:plus>
            <c:minus>
              <c:numRef>
                <c:f>'LBUC_Proportions-weighted'!$H$115:$H$128</c:f>
                <c:numCache>
                  <c:formatCode>General</c:formatCode>
                  <c:ptCount val="14"/>
                  <c:pt idx="0">
                    <c:v>9.376485877701235E-3</c:v>
                  </c:pt>
                  <c:pt idx="1">
                    <c:v>8.9769680244886629E-3</c:v>
                  </c:pt>
                  <c:pt idx="2">
                    <c:v>1.0929321810184023E-2</c:v>
                  </c:pt>
                  <c:pt idx="3">
                    <c:v>1.1122168871904647E-2</c:v>
                  </c:pt>
                  <c:pt idx="4">
                    <c:v>1.1327258748991875E-2</c:v>
                  </c:pt>
                  <c:pt idx="5">
                    <c:v>1.1888407613871776E-2</c:v>
                  </c:pt>
                  <c:pt idx="6">
                    <c:v>1.2032833049728908E-2</c:v>
                  </c:pt>
                  <c:pt idx="7">
                    <c:v>1.2760418741019186E-2</c:v>
                  </c:pt>
                  <c:pt idx="8">
                    <c:v>1.2658169937527552E-2</c:v>
                  </c:pt>
                  <c:pt idx="9">
                    <c:v>1.3569336826915079E-2</c:v>
                  </c:pt>
                  <c:pt idx="10">
                    <c:v>1.8663159339411539E-2</c:v>
                  </c:pt>
                  <c:pt idx="11">
                    <c:v>1.4150972466965617E-2</c:v>
                  </c:pt>
                  <c:pt idx="12">
                    <c:v>1.1680123963198619E-2</c:v>
                  </c:pt>
                  <c:pt idx="13">
                    <c:v>1.4859667276988286E-2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'LBUC_Proportions-weighted'!$A$115:$A$128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'LBUC_Proportions-weighted'!$B$115:$B$128</c:f>
              <c:numCache>
                <c:formatCode>0%</c:formatCode>
                <c:ptCount val="14"/>
                <c:pt idx="0">
                  <c:v>0.65694665605095537</c:v>
                </c:pt>
                <c:pt idx="1">
                  <c:v>0.71001093548066407</c:v>
                </c:pt>
                <c:pt idx="2">
                  <c:v>0.71798689696247764</c:v>
                </c:pt>
                <c:pt idx="3">
                  <c:v>0.72785905301242726</c:v>
                </c:pt>
                <c:pt idx="4">
                  <c:v>0.72281381090674413</c:v>
                </c:pt>
                <c:pt idx="5">
                  <c:v>0.69389813414019164</c:v>
                </c:pt>
                <c:pt idx="6">
                  <c:v>0.69573476083577968</c:v>
                </c:pt>
                <c:pt idx="7">
                  <c:v>0.6732784431137725</c:v>
                </c:pt>
                <c:pt idx="8">
                  <c:v>0.63330411919368979</c:v>
                </c:pt>
                <c:pt idx="9">
                  <c:v>0.65007170661749647</c:v>
                </c:pt>
                <c:pt idx="10">
                  <c:v>0.62359970126960418</c:v>
                </c:pt>
                <c:pt idx="11">
                  <c:v>0.6915998112317131</c:v>
                </c:pt>
                <c:pt idx="12">
                  <c:v>0.66336019838809668</c:v>
                </c:pt>
                <c:pt idx="13">
                  <c:v>0.6483247737833211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E2-4C33-BBAC-406CF01FF9B9}"/>
            </c:ext>
          </c:extLst>
        </c:ser>
        <c:ser>
          <c:idx val="1"/>
          <c:order val="1"/>
          <c:tx>
            <c:v>Tertiary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'LBUC_Proportions-weighted'!$I$115:$I$128</c:f>
                <c:numCache>
                  <c:formatCode>General</c:formatCode>
                  <c:ptCount val="14"/>
                  <c:pt idx="0">
                    <c:v>2.6391707681652499E-2</c:v>
                  </c:pt>
                  <c:pt idx="1">
                    <c:v>2.5699316870836875E-2</c:v>
                  </c:pt>
                  <c:pt idx="2">
                    <c:v>3.3333559676827718E-2</c:v>
                  </c:pt>
                  <c:pt idx="3">
                    <c:v>3.2874249428820723E-2</c:v>
                  </c:pt>
                  <c:pt idx="4">
                    <c:v>3.4320664812639901E-2</c:v>
                  </c:pt>
                  <c:pt idx="5">
                    <c:v>3.3676493610804603E-2</c:v>
                  </c:pt>
                  <c:pt idx="6">
                    <c:v>3.339958304731977E-2</c:v>
                  </c:pt>
                  <c:pt idx="7">
                    <c:v>3.3247168669998106E-2</c:v>
                  </c:pt>
                  <c:pt idx="8">
                    <c:v>3.1655461692032372E-2</c:v>
                  </c:pt>
                  <c:pt idx="9">
                    <c:v>3.63436714679502E-2</c:v>
                  </c:pt>
                  <c:pt idx="10">
                    <c:v>4.6685058773714261E-2</c:v>
                  </c:pt>
                  <c:pt idx="11">
                    <c:v>3.9506764419148965E-2</c:v>
                  </c:pt>
                  <c:pt idx="12">
                    <c:v>2.8208801642573167E-2</c:v>
                  </c:pt>
                  <c:pt idx="13">
                    <c:v>3.3066601915648586E-2</c:v>
                  </c:pt>
                </c:numCache>
              </c:numRef>
            </c:plus>
            <c:minus>
              <c:numRef>
                <c:f>'LBUC_Proportions-weighted'!$I$115:$I$128</c:f>
                <c:numCache>
                  <c:formatCode>General</c:formatCode>
                  <c:ptCount val="14"/>
                  <c:pt idx="0">
                    <c:v>2.6391707681652499E-2</c:v>
                  </c:pt>
                  <c:pt idx="1">
                    <c:v>2.5699316870836875E-2</c:v>
                  </c:pt>
                  <c:pt idx="2">
                    <c:v>3.3333559676827718E-2</c:v>
                  </c:pt>
                  <c:pt idx="3">
                    <c:v>3.2874249428820723E-2</c:v>
                  </c:pt>
                  <c:pt idx="4">
                    <c:v>3.4320664812639901E-2</c:v>
                  </c:pt>
                  <c:pt idx="5">
                    <c:v>3.3676493610804603E-2</c:v>
                  </c:pt>
                  <c:pt idx="6">
                    <c:v>3.339958304731977E-2</c:v>
                  </c:pt>
                  <c:pt idx="7">
                    <c:v>3.3247168669998106E-2</c:v>
                  </c:pt>
                  <c:pt idx="8">
                    <c:v>3.1655461692032372E-2</c:v>
                  </c:pt>
                  <c:pt idx="9">
                    <c:v>3.63436714679502E-2</c:v>
                  </c:pt>
                  <c:pt idx="10">
                    <c:v>4.6685058773714261E-2</c:v>
                  </c:pt>
                  <c:pt idx="11">
                    <c:v>3.9506764419148965E-2</c:v>
                  </c:pt>
                  <c:pt idx="12">
                    <c:v>2.8208801642573167E-2</c:v>
                  </c:pt>
                  <c:pt idx="13">
                    <c:v>3.3066601915648586E-2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'LBUC_Proportions-weighted'!$A$115:$A$128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'LBUC_Proportions-weighted'!$E$115:$E$128</c:f>
              <c:numCache>
                <c:formatCode>0%</c:formatCode>
                <c:ptCount val="14"/>
                <c:pt idx="0">
                  <c:v>0.46098783106657121</c:v>
                </c:pt>
                <c:pt idx="1">
                  <c:v>0.48350168350168349</c:v>
                </c:pt>
                <c:pt idx="2">
                  <c:v>0.50224215246636772</c:v>
                </c:pt>
                <c:pt idx="3">
                  <c:v>0.4758241758241758</c:v>
                </c:pt>
                <c:pt idx="4">
                  <c:v>0.44214372716199762</c:v>
                </c:pt>
                <c:pt idx="5">
                  <c:v>0.44314185228604919</c:v>
                </c:pt>
                <c:pt idx="6">
                  <c:v>0.48587570621468928</c:v>
                </c:pt>
                <c:pt idx="7">
                  <c:v>0.43807339449541283</c:v>
                </c:pt>
                <c:pt idx="8">
                  <c:v>0.38846572361262238</c:v>
                </c:pt>
                <c:pt idx="9">
                  <c:v>0.42758620689655169</c:v>
                </c:pt>
                <c:pt idx="10">
                  <c:v>0.38770685579196218</c:v>
                </c:pt>
                <c:pt idx="11">
                  <c:v>0.53749999999999998</c:v>
                </c:pt>
                <c:pt idx="12">
                  <c:v>0.43402489626556018</c:v>
                </c:pt>
                <c:pt idx="13">
                  <c:v>0.40813953488372101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E2-4C33-BBAC-406CF01FF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LB/UC Take-up (%), Disability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Not Disabled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'LBUC_Proportions-weighted'!$H$67:$H$80</c:f>
                <c:numCache>
                  <c:formatCode>General</c:formatCode>
                  <c:ptCount val="14"/>
                  <c:pt idx="0">
                    <c:v>9.5655024922687293E-3</c:v>
                  </c:pt>
                  <c:pt idx="1">
                    <c:v>9.3185399986270845E-3</c:v>
                  </c:pt>
                  <c:pt idx="2">
                    <c:v>1.1687334293625895E-2</c:v>
                  </c:pt>
                  <c:pt idx="3">
                    <c:v>1.1947784891243263E-2</c:v>
                  </c:pt>
                  <c:pt idx="4">
                    <c:v>1.2383811073297113E-2</c:v>
                  </c:pt>
                  <c:pt idx="5">
                    <c:v>1.2715888294539179E-2</c:v>
                  </c:pt>
                  <c:pt idx="6">
                    <c:v>1.2974365192160775E-2</c:v>
                  </c:pt>
                  <c:pt idx="7">
                    <c:v>1.350126082403047E-2</c:v>
                  </c:pt>
                  <c:pt idx="8">
                    <c:v>1.3299809648804284E-2</c:v>
                  </c:pt>
                  <c:pt idx="9">
                    <c:v>1.4411025229708052E-2</c:v>
                  </c:pt>
                  <c:pt idx="10">
                    <c:v>1.9811786874191273E-2</c:v>
                  </c:pt>
                  <c:pt idx="11">
                    <c:v>1.5838964538183897E-2</c:v>
                  </c:pt>
                  <c:pt idx="12">
                    <c:v>1.2788129390397751E-2</c:v>
                  </c:pt>
                  <c:pt idx="13">
                    <c:v>1.6069486168490132E-2</c:v>
                  </c:pt>
                </c:numCache>
              </c:numRef>
            </c:plus>
            <c:minus>
              <c:numRef>
                <c:f>'LBUC_Proportions-weighted'!$H$67:$H$80</c:f>
                <c:numCache>
                  <c:formatCode>General</c:formatCode>
                  <c:ptCount val="14"/>
                  <c:pt idx="0">
                    <c:v>9.5655024922687293E-3</c:v>
                  </c:pt>
                  <c:pt idx="1">
                    <c:v>9.3185399986270845E-3</c:v>
                  </c:pt>
                  <c:pt idx="2">
                    <c:v>1.1687334293625895E-2</c:v>
                  </c:pt>
                  <c:pt idx="3">
                    <c:v>1.1947784891243263E-2</c:v>
                  </c:pt>
                  <c:pt idx="4">
                    <c:v>1.2383811073297113E-2</c:v>
                  </c:pt>
                  <c:pt idx="5">
                    <c:v>1.2715888294539179E-2</c:v>
                  </c:pt>
                  <c:pt idx="6">
                    <c:v>1.2974365192160775E-2</c:v>
                  </c:pt>
                  <c:pt idx="7">
                    <c:v>1.350126082403047E-2</c:v>
                  </c:pt>
                  <c:pt idx="8">
                    <c:v>1.3299809648804284E-2</c:v>
                  </c:pt>
                  <c:pt idx="9">
                    <c:v>1.4411025229708052E-2</c:v>
                  </c:pt>
                  <c:pt idx="10">
                    <c:v>1.9811786874191273E-2</c:v>
                  </c:pt>
                  <c:pt idx="11">
                    <c:v>1.5838964538183897E-2</c:v>
                  </c:pt>
                  <c:pt idx="12">
                    <c:v>1.2788129390397751E-2</c:v>
                  </c:pt>
                  <c:pt idx="13">
                    <c:v>1.6069486168490132E-2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'LBUC_Proportions-weighted'!$A$67:$A$80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'LBUC_Proportions-weighted'!$B$67:$B$80</c:f>
              <c:numCache>
                <c:formatCode>0%</c:formatCode>
                <c:ptCount val="14"/>
                <c:pt idx="0">
                  <c:v>0.60770440251572322</c:v>
                </c:pt>
                <c:pt idx="1">
                  <c:v>0.65528742397488715</c:v>
                </c:pt>
                <c:pt idx="2">
                  <c:v>0.66723868954758192</c:v>
                </c:pt>
                <c:pt idx="3">
                  <c:v>0.66547464239271781</c:v>
                </c:pt>
                <c:pt idx="4">
                  <c:v>0.65209190672153639</c:v>
                </c:pt>
                <c:pt idx="5">
                  <c:v>0.62318333041498863</c:v>
                </c:pt>
                <c:pt idx="6">
                  <c:v>0.62627923976608191</c:v>
                </c:pt>
                <c:pt idx="7">
                  <c:v>0.59922705314009661</c:v>
                </c:pt>
                <c:pt idx="8">
                  <c:v>0.55019199122325835</c:v>
                </c:pt>
                <c:pt idx="9">
                  <c:v>0.58070823376059089</c:v>
                </c:pt>
                <c:pt idx="10">
                  <c:v>0.53167602245388934</c:v>
                </c:pt>
                <c:pt idx="11">
                  <c:v>0.61567364465915186</c:v>
                </c:pt>
                <c:pt idx="12">
                  <c:v>0.56027164685908315</c:v>
                </c:pt>
                <c:pt idx="13">
                  <c:v>0.53778838504375492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69-4FAC-A6F5-F988654F2F62}"/>
            </c:ext>
          </c:extLst>
        </c:ser>
        <c:ser>
          <c:idx val="1"/>
          <c:order val="1"/>
          <c:tx>
            <c:v>Disabled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'LBUC_Proportions-weighted'!$I$67:$I$80</c:f>
                <c:numCache>
                  <c:formatCode>General</c:formatCode>
                  <c:ptCount val="14"/>
                  <c:pt idx="0">
                    <c:v>2.1535222441282587E-2</c:v>
                  </c:pt>
                  <c:pt idx="1">
                    <c:v>1.8885160242984145E-2</c:v>
                  </c:pt>
                  <c:pt idx="2">
                    <c:v>2.2543840460508058E-2</c:v>
                  </c:pt>
                  <c:pt idx="3">
                    <c:v>2.1388566663607667E-2</c:v>
                  </c:pt>
                  <c:pt idx="4">
                    <c:v>2.0096527127857144E-2</c:v>
                  </c:pt>
                  <c:pt idx="5">
                    <c:v>2.1537814056203253E-2</c:v>
                  </c:pt>
                  <c:pt idx="6">
                    <c:v>2.105233578028487E-2</c:v>
                  </c:pt>
                  <c:pt idx="7">
                    <c:v>2.3469564209238514E-2</c:v>
                  </c:pt>
                  <c:pt idx="8">
                    <c:v>2.283111229567869E-2</c:v>
                  </c:pt>
                  <c:pt idx="9">
                    <c:v>2.5783224424364204E-2</c:v>
                  </c:pt>
                  <c:pt idx="10">
                    <c:v>3.1839493059857671E-2</c:v>
                  </c:pt>
                  <c:pt idx="11">
                    <c:v>2.185988653769666E-2</c:v>
                  </c:pt>
                  <c:pt idx="12">
                    <c:v>1.7485323419755283E-2</c:v>
                  </c:pt>
                  <c:pt idx="13">
                    <c:v>2.2841267686335098E-2</c:v>
                  </c:pt>
                </c:numCache>
              </c:numRef>
            </c:plus>
            <c:minus>
              <c:numRef>
                <c:f>'LBUC_Proportions-weighted'!$I$67:$I$80</c:f>
                <c:numCache>
                  <c:formatCode>General</c:formatCode>
                  <c:ptCount val="14"/>
                  <c:pt idx="0">
                    <c:v>2.1535222441282587E-2</c:v>
                  </c:pt>
                  <c:pt idx="1">
                    <c:v>1.8885160242984145E-2</c:v>
                  </c:pt>
                  <c:pt idx="2">
                    <c:v>2.2543840460508058E-2</c:v>
                  </c:pt>
                  <c:pt idx="3">
                    <c:v>2.1388566663607667E-2</c:v>
                  </c:pt>
                  <c:pt idx="4">
                    <c:v>2.0096527127857144E-2</c:v>
                  </c:pt>
                  <c:pt idx="5">
                    <c:v>2.1537814056203253E-2</c:v>
                  </c:pt>
                  <c:pt idx="6">
                    <c:v>2.105233578028487E-2</c:v>
                  </c:pt>
                  <c:pt idx="7">
                    <c:v>2.3469564209238514E-2</c:v>
                  </c:pt>
                  <c:pt idx="8">
                    <c:v>2.283111229567869E-2</c:v>
                  </c:pt>
                  <c:pt idx="9">
                    <c:v>2.5783224424364204E-2</c:v>
                  </c:pt>
                  <c:pt idx="10">
                    <c:v>3.1839493059857671E-2</c:v>
                  </c:pt>
                  <c:pt idx="11">
                    <c:v>2.185988653769666E-2</c:v>
                  </c:pt>
                  <c:pt idx="12">
                    <c:v>1.7485323419755283E-2</c:v>
                  </c:pt>
                  <c:pt idx="13">
                    <c:v>2.2841267686335098E-2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'LBUC_Proportions-weighted'!$A$67:$A$80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'LBUC_Proportions-weighted'!$E$67:$E$80</c:f>
              <c:numCache>
                <c:formatCode>0%</c:formatCode>
                <c:ptCount val="14"/>
                <c:pt idx="0">
                  <c:v>0.83609141055949565</c:v>
                </c:pt>
                <c:pt idx="1">
                  <c:v>0.87407407407407411</c:v>
                </c:pt>
                <c:pt idx="2">
                  <c:v>0.828881469115192</c:v>
                </c:pt>
                <c:pt idx="3">
                  <c:v>0.86636771300448434</c:v>
                </c:pt>
                <c:pt idx="4">
                  <c:v>0.87615838247683231</c:v>
                </c:pt>
                <c:pt idx="5">
                  <c:v>0.86801099908340973</c:v>
                </c:pt>
                <c:pt idx="6">
                  <c:v>0.8571428571428571</c:v>
                </c:pt>
                <c:pt idx="7">
                  <c:v>0.8443804034582133</c:v>
                </c:pt>
                <c:pt idx="8">
                  <c:v>0.83203463203463202</c:v>
                </c:pt>
                <c:pt idx="9">
                  <c:v>0.80757726819541376</c:v>
                </c:pt>
                <c:pt idx="10">
                  <c:v>0.8369028006589786</c:v>
                </c:pt>
                <c:pt idx="11">
                  <c:v>0.8515625</c:v>
                </c:pt>
                <c:pt idx="12">
                  <c:v>0.85059422750424452</c:v>
                </c:pt>
                <c:pt idx="13">
                  <c:v>0.82682512733446523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69-4FAC-A6F5-F988654F2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LB/UC Take-up (%), Responsabile</a:t>
            </a:r>
            <a:r>
              <a:rPr lang="en-US" baseline="0"/>
              <a:t> for Housing Costs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Not Responsabile</c:v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'LBUC_Proportions-weighted'!$H$99:$H$112</c:f>
                <c:numCache>
                  <c:formatCode>General</c:formatCode>
                  <c:ptCount val="14"/>
                  <c:pt idx="0">
                    <c:v>1.9545261996313401E-2</c:v>
                  </c:pt>
                  <c:pt idx="1">
                    <c:v>1.8957378730005969E-2</c:v>
                  </c:pt>
                  <c:pt idx="2">
                    <c:v>2.1418220719932268E-2</c:v>
                  </c:pt>
                  <c:pt idx="3">
                    <c:v>2.2373050484563617E-2</c:v>
                  </c:pt>
                  <c:pt idx="4">
                    <c:v>2.2849777889629219E-2</c:v>
                  </c:pt>
                  <c:pt idx="5">
                    <c:v>2.3158269058269287E-2</c:v>
                  </c:pt>
                  <c:pt idx="6">
                    <c:v>2.3258131961037598E-2</c:v>
                  </c:pt>
                  <c:pt idx="7">
                    <c:v>2.3619823989418309E-2</c:v>
                  </c:pt>
                  <c:pt idx="8">
                    <c:v>2.2776658118512816E-2</c:v>
                  </c:pt>
                  <c:pt idx="9">
                    <c:v>2.4552796392336707E-2</c:v>
                  </c:pt>
                  <c:pt idx="10">
                    <c:v>3.2770153825658399E-2</c:v>
                  </c:pt>
                  <c:pt idx="11">
                    <c:v>2.656622612727888E-2</c:v>
                  </c:pt>
                  <c:pt idx="12">
                    <c:v>2.1747204806599807E-2</c:v>
                  </c:pt>
                  <c:pt idx="13">
                    <c:v>2.5544381795305715E-2</c:v>
                  </c:pt>
                </c:numCache>
              </c:numRef>
            </c:plus>
            <c:minus>
              <c:numRef>
                <c:f>'LBUC_Proportions-weighted'!$H$99:$H$112</c:f>
                <c:numCache>
                  <c:formatCode>General</c:formatCode>
                  <c:ptCount val="14"/>
                  <c:pt idx="0">
                    <c:v>1.9545261996313401E-2</c:v>
                  </c:pt>
                  <c:pt idx="1">
                    <c:v>1.8957378730005969E-2</c:v>
                  </c:pt>
                  <c:pt idx="2">
                    <c:v>2.1418220719932268E-2</c:v>
                  </c:pt>
                  <c:pt idx="3">
                    <c:v>2.2373050484563617E-2</c:v>
                  </c:pt>
                  <c:pt idx="4">
                    <c:v>2.2849777889629219E-2</c:v>
                  </c:pt>
                  <c:pt idx="5">
                    <c:v>2.3158269058269287E-2</c:v>
                  </c:pt>
                  <c:pt idx="6">
                    <c:v>2.3258131961037598E-2</c:v>
                  </c:pt>
                  <c:pt idx="7">
                    <c:v>2.3619823989418309E-2</c:v>
                  </c:pt>
                  <c:pt idx="8">
                    <c:v>2.2776658118512816E-2</c:v>
                  </c:pt>
                  <c:pt idx="9">
                    <c:v>2.4552796392336707E-2</c:v>
                  </c:pt>
                  <c:pt idx="10">
                    <c:v>3.2770153825658399E-2</c:v>
                  </c:pt>
                  <c:pt idx="11">
                    <c:v>2.656622612727888E-2</c:v>
                  </c:pt>
                  <c:pt idx="12">
                    <c:v>2.1747204806599807E-2</c:v>
                  </c:pt>
                  <c:pt idx="13">
                    <c:v>2.5544381795305715E-2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'LBUC_Proportions-weighted'!$A$99:$A$112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'LBUC_Proportions-weighted'!$B$99:$B$112</c:f>
              <c:numCache>
                <c:formatCode>0%</c:formatCode>
                <c:ptCount val="14"/>
                <c:pt idx="0">
                  <c:v>0.45612648221343871</c:v>
                </c:pt>
                <c:pt idx="1">
                  <c:v>0.50238707308116048</c:v>
                </c:pt>
                <c:pt idx="2">
                  <c:v>0.47885338345864659</c:v>
                </c:pt>
                <c:pt idx="3">
                  <c:v>0.50662589194699281</c:v>
                </c:pt>
                <c:pt idx="4">
                  <c:v>0.48720682302771862</c:v>
                </c:pt>
                <c:pt idx="5">
                  <c:v>0.41983002832861188</c:v>
                </c:pt>
                <c:pt idx="6">
                  <c:v>0.44175576814856499</c:v>
                </c:pt>
                <c:pt idx="7">
                  <c:v>0.38797814207650272</c:v>
                </c:pt>
                <c:pt idx="8">
                  <c:v>0.39393939393939392</c:v>
                </c:pt>
                <c:pt idx="9">
                  <c:v>0.35806671204901291</c:v>
                </c:pt>
                <c:pt idx="10">
                  <c:v>0.408675799086758</c:v>
                </c:pt>
                <c:pt idx="11">
                  <c:v>0.50143266475644699</c:v>
                </c:pt>
                <c:pt idx="12">
                  <c:v>0.41654135338345871</c:v>
                </c:pt>
                <c:pt idx="13">
                  <c:v>0.41233541233541232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58-49F1-B2E4-2A4726D6C4FF}"/>
            </c:ext>
          </c:extLst>
        </c:ser>
        <c:ser>
          <c:idx val="1"/>
          <c:order val="1"/>
          <c:tx>
            <c:v>Responsabile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'LBUC_Proportions-weighted'!$I$99:$I$112</c:f>
                <c:numCache>
                  <c:formatCode>General</c:formatCode>
                  <c:ptCount val="14"/>
                  <c:pt idx="0">
                    <c:v>9.7718101215689135E-3</c:v>
                  </c:pt>
                  <c:pt idx="1">
                    <c:v>9.332740529296446E-3</c:v>
                  </c:pt>
                  <c:pt idx="2">
                    <c:v>1.1279802070499612E-2</c:v>
                  </c:pt>
                  <c:pt idx="3">
                    <c:v>1.1624238066810011E-2</c:v>
                  </c:pt>
                  <c:pt idx="4">
                    <c:v>1.1850906071278144E-2</c:v>
                  </c:pt>
                  <c:pt idx="5">
                    <c:v>1.2238741268560727E-2</c:v>
                  </c:pt>
                  <c:pt idx="6">
                    <c:v>1.2375002708238214E-2</c:v>
                  </c:pt>
                  <c:pt idx="7">
                    <c:v>1.3108992239060147E-2</c:v>
                  </c:pt>
                  <c:pt idx="8">
                    <c:v>1.3399089970734357E-2</c:v>
                  </c:pt>
                  <c:pt idx="9">
                    <c:v>1.4028172928576277E-2</c:v>
                  </c:pt>
                  <c:pt idx="10">
                    <c:v>2.0065298329018155E-2</c:v>
                  </c:pt>
                  <c:pt idx="11">
                    <c:v>1.4918790574982799E-2</c:v>
                  </c:pt>
                  <c:pt idx="12">
                    <c:v>1.2109014903451287E-2</c:v>
                  </c:pt>
                  <c:pt idx="13">
                    <c:v>1.5649082308528794E-2</c:v>
                  </c:pt>
                </c:numCache>
              </c:numRef>
            </c:plus>
            <c:minus>
              <c:numRef>
                <c:f>'LBUC_Proportions-weighted'!$I$99:$I$112</c:f>
                <c:numCache>
                  <c:formatCode>General</c:formatCode>
                  <c:ptCount val="14"/>
                  <c:pt idx="0">
                    <c:v>9.7718101215689135E-3</c:v>
                  </c:pt>
                  <c:pt idx="1">
                    <c:v>9.332740529296446E-3</c:v>
                  </c:pt>
                  <c:pt idx="2">
                    <c:v>1.1279802070499612E-2</c:v>
                  </c:pt>
                  <c:pt idx="3">
                    <c:v>1.1624238066810011E-2</c:v>
                  </c:pt>
                  <c:pt idx="4">
                    <c:v>1.1850906071278144E-2</c:v>
                  </c:pt>
                  <c:pt idx="5">
                    <c:v>1.2238741268560727E-2</c:v>
                  </c:pt>
                  <c:pt idx="6">
                    <c:v>1.2375002708238214E-2</c:v>
                  </c:pt>
                  <c:pt idx="7">
                    <c:v>1.3108992239060147E-2</c:v>
                  </c:pt>
                  <c:pt idx="8">
                    <c:v>1.3399089970734357E-2</c:v>
                  </c:pt>
                  <c:pt idx="9">
                    <c:v>1.4028172928576277E-2</c:v>
                  </c:pt>
                  <c:pt idx="10">
                    <c:v>2.0065298329018155E-2</c:v>
                  </c:pt>
                  <c:pt idx="11">
                    <c:v>1.4918790574982799E-2</c:v>
                  </c:pt>
                  <c:pt idx="12">
                    <c:v>1.2109014903451287E-2</c:v>
                  </c:pt>
                  <c:pt idx="13">
                    <c:v>1.5649082308528794E-2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round/>
              </a:ln>
              <a:effectLst/>
            </c:spPr>
          </c:errBars>
          <c:cat>
            <c:numRef>
              <c:f>'LBUC_Proportions-weighted'!$A$99:$A$112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'LBUC_Proportions-weighted'!$E$99:$E$112</c:f>
              <c:numCache>
                <c:formatCode>0%</c:formatCode>
                <c:ptCount val="14"/>
                <c:pt idx="0">
                  <c:v>0.68323051037577121</c:v>
                </c:pt>
                <c:pt idx="1">
                  <c:v>0.73597097834712621</c:v>
                </c:pt>
                <c:pt idx="2">
                  <c:v>0.77572992700729926</c:v>
                </c:pt>
                <c:pt idx="3">
                  <c:v>0.76644674835061266</c:v>
                </c:pt>
                <c:pt idx="4">
                  <c:v>0.7639510013610733</c:v>
                </c:pt>
                <c:pt idx="5">
                  <c:v>0.74746873138773084</c:v>
                </c:pt>
                <c:pt idx="6">
                  <c:v>0.74994896917738318</c:v>
                </c:pt>
                <c:pt idx="7">
                  <c:v>0.73123221711534248</c:v>
                </c:pt>
                <c:pt idx="8">
                  <c:v>0.67492771581990918</c:v>
                </c:pt>
                <c:pt idx="9">
                  <c:v>0.7147691563935219</c:v>
                </c:pt>
                <c:pt idx="10">
                  <c:v>0.66337078651685388</c:v>
                </c:pt>
                <c:pt idx="11">
                  <c:v>0.73951751866743254</c:v>
                </c:pt>
                <c:pt idx="12">
                  <c:v>0.70151889791593081</c:v>
                </c:pt>
                <c:pt idx="13">
                  <c:v>0.68653736451796921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58-49F1-B2E4-2A4726D6C4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705359"/>
        <c:axId val="196708239"/>
      </c:lineChart>
      <c:catAx>
        <c:axId val="19670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8239"/>
        <c:crosses val="autoZero"/>
        <c:auto val="1"/>
        <c:lblAlgn val="ctr"/>
        <c:lblOffset val="100"/>
        <c:noMultiLvlLbl val="0"/>
      </c:catAx>
      <c:valAx>
        <c:axId val="196708239"/>
        <c:scaling>
          <c:orientation val="minMax"/>
          <c:max val="1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705359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D94D2-6F24-46EF-8E74-F6D419B93454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204B0-147B-4599-A35D-71D31CD04D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255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91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3522D46-B53E-F833-F7EA-BF71782793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D4C284-712A-12A4-391F-C546AD93D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9B51A-D70B-0F85-957E-E1642F70F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3669B-A04D-D045-0BEC-DC0B2AB5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2AC86-CF84-CA30-F38F-9BFBABEA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CB484-3669-6CEE-4959-9D95ECCBF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图片 3">
            <a:extLst>
              <a:ext uri="{FF2B5EF4-FFF2-40B4-BE49-F238E27FC236}">
                <a16:creationId xmlns:a16="http://schemas.microsoft.com/office/drawing/2014/main" id="{895D522D-8253-4E15-F837-EFACD719B5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75" y="5930844"/>
            <a:ext cx="10556006" cy="67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8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B565-FD6C-95E7-3AB3-52633DEC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A5983-4778-AC6D-C829-A34D13446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053B4-2828-578F-56A3-95C14110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BC6B2-F39D-AA0E-5070-7AA37B82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78BDD-51D3-BA20-BB5C-06A56464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9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0B705F-7685-0329-41E1-4B60799463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E6D81-6F52-FF36-E767-446D1B974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2A41D-D0F8-635D-736A-1DC592B0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6E7B2-4764-3B2F-01BD-C6569CB8F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2951F-635C-0911-1DBD-77F89AD8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7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7A23175-89DB-19DE-1D47-09C227C1A8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71A3B1-C36C-7D2E-FE41-1DB317E52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F6843-B4AC-9A81-49DC-053EFAA75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DFE2F-E9E9-4D66-B029-BABD1AABF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392BD-A930-792C-36EA-250465C32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D4842-4D80-D068-9C21-17C8719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83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4A48-2ED7-C319-8363-E2E6286C6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D034E-4B69-2731-7F2D-531EB4F3D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A1619-FA14-7E41-9184-B93368E6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EF378-B700-38B9-3EA3-DDFAD6B85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41E7F-4423-C81C-D6C7-CDCD9A54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34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CD5CCE-53A2-CBD2-3699-8151F3591F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8FAC27-20C7-BA50-3C39-71F528D00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51F2-628B-9350-0451-D305CC63B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4A104-B97C-78B9-5CDA-823646798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2A4CC-7925-1BDA-3578-BBC0FD6E1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38D-0AA6-7354-D809-90F358EE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C3C83-0123-90E4-C40D-261EA68E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67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D3C86F0-522A-BDA6-6B3A-1A31DDA7BD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508C6C-EBF1-1CCF-0F48-B1ABFC473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603A0-4DC4-13B9-2232-4076A59E3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E5DCA-07AE-6C0A-AC30-971B0D251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40379F-AADF-5A40-4DF3-3E299181B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E600CF-BC47-FBF0-C0B3-FE017F55D9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421F8D-E2CA-B459-6356-38B953E84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CFF162-D0D8-2B4F-1FDF-278B1CE9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16844-88A6-2825-D650-C18B32382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27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42A88-D072-6609-A4F6-3A5C52340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FD36B-70E2-F9A4-7EF0-B4F05286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5D74CE-B37F-69F0-44D5-974D3402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1D02-74A8-976E-4443-D4EA82AA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09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3F87DA-2368-88A8-A7CA-14DDE6D38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BDF30-B2AB-B832-675E-A103873B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474E2-A5DE-1FC4-296F-1E8C3649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30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4F34B-4AE3-EC94-6135-C70679670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11761-6200-0117-04B6-6601FEF6F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79D93-883B-A735-01EB-CC65BD70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46EFE-40EA-2ACC-26BE-DE4EDE07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8FA6A-9BA3-3C1A-1779-FF6EAE10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E16B98-0220-D5D9-6903-78198CD1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25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453E-2800-768E-1E84-80B9F3E70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D79FAC-1C52-7EFD-6FE0-E4C734576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E706A-A85A-2C14-A23E-ACCFB492B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1326A-C961-397D-70A3-E625850B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2186D-C206-3857-5632-D7A0E256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2F4D5-FD8E-A9FF-7A6B-ED1F51AD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8F0052-1C94-C83C-ECC4-9FC1D4482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F5979-B778-FC82-B8E0-8AC823191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56221-AF7B-80C9-6D26-7C1C0215E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887E13-2459-4504-A110-DE965291A1FD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1066E-3529-5CC4-4B96-DC5163E40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3F873-D69A-8A6C-7DFE-A718E2313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168E1-DD7D-10E6-6F1C-666514F7B9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Estimates of benefit take-up </a:t>
            </a:r>
            <a:br>
              <a:rPr lang="en-US" sz="4000" dirty="0"/>
            </a:br>
            <a:r>
              <a:rPr lang="en-US" sz="4000" dirty="0"/>
              <a:t>and their evolution over time</a:t>
            </a: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F199B-E6DF-FEF0-F115-B95B0468D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024" y="3602038"/>
            <a:ext cx="6355976" cy="1655762"/>
          </a:xfrm>
        </p:spPr>
        <p:txBody>
          <a:bodyPr/>
          <a:lstStyle/>
          <a:p>
            <a:pPr algn="l"/>
            <a:r>
              <a:rPr lang="en-GB" dirty="0"/>
              <a:t>Melchior Vella, Daria Popova, Lavinia Mitton</a:t>
            </a:r>
            <a:r>
              <a:rPr lang="en-GB" b="1" dirty="0"/>
              <a:t>, Matteo Richiardi</a:t>
            </a:r>
          </a:p>
          <a:p>
            <a:pPr algn="l"/>
            <a:r>
              <a:rPr lang="en-GB" dirty="0" err="1"/>
              <a:t>CEMPA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0E98FA-8725-0062-60D8-0DBA58B09C66}"/>
              </a:ext>
            </a:extLst>
          </p:cNvPr>
          <p:cNvSpPr txBox="1"/>
          <p:nvPr/>
        </p:nvSpPr>
        <p:spPr>
          <a:xfrm>
            <a:off x="1661937" y="6082447"/>
            <a:ext cx="10195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UKMOD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 Fest, 20 October 2025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50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9AF2-5D73-6491-4795-E7B4D2662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Overall Take-Up Rates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7B7558-D68C-A65E-9A7A-C618EF3D58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039" y="1999402"/>
            <a:ext cx="8275248" cy="449347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69F8E16-AC52-38DB-FB38-801AD652A4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4638" y="188178"/>
            <a:ext cx="3981033" cy="212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599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C5B0-42D9-DA94-DC0F-241169FB2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Child Benefit – Income &amp; Benefit Amount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6403B4-400B-4A86-92FA-82F94344111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FE7D5F9-D4CB-40A9-8951-C08E8B4B180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8625BF8E-2519-31B3-FEC5-072FAA60F08F}"/>
              </a:ext>
            </a:extLst>
          </p:cNvPr>
          <p:cNvSpPr/>
          <p:nvPr/>
        </p:nvSpPr>
        <p:spPr>
          <a:xfrm>
            <a:off x="7741920" y="2506980"/>
            <a:ext cx="76200" cy="3070860"/>
          </a:xfrm>
          <a:prstGeom prst="rect">
            <a:avLst/>
          </a:prstGeom>
          <a:solidFill>
            <a:srgbClr val="CFECF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C5B0-42D9-DA94-DC0F-241169FB2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Child Benefit – SES &amp; Demographics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C638E5A-40F3-4C09-989C-B6E8AB4301E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36089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B272212-D964-4A0F-8DA5-41B0380A573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58739178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6928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7D088-E1F1-A77E-F9C1-06B31E60D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5B65F-74D4-82E2-BB36-EDAFCDF5C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Child Benefit – Oaxaca decomposition</a:t>
            </a:r>
          </a:p>
        </p:txBody>
      </p:sp>
      <p:pic>
        <p:nvPicPr>
          <p:cNvPr id="9" name="Picture 8" descr="A graph showing different colored lines&#10;&#10;AI-generated content may be incorrect.">
            <a:extLst>
              <a:ext uri="{FF2B5EF4-FFF2-40B4-BE49-F238E27FC236}">
                <a16:creationId xmlns:a16="http://schemas.microsoft.com/office/drawing/2014/main" id="{5AE5BC6E-FFE0-3F5A-2D5A-40FEE6F2B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246" y="1825625"/>
            <a:ext cx="8095508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1488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11FF5-02C2-0033-E4CF-1CEC6D517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CB29A-58A0-8867-AAFA-35E571BCD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Legacy Benefit / Universal Credit - Income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063E995-F4F8-41F2-81FC-D66DF4A2EEF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68857537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F8E49CF1-FC73-4C74-9791-1A5A862D891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3967536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6110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14F00-54B6-A073-1103-D66B29E74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08C55-D0FB-C702-DF83-9E0239818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LB/UC – SES &amp; Demographics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B65356F-01EE-4F1B-88B3-D6601DBE4CA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5050218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C44EFAF-276F-4C31-AE54-423600D50B2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3483068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6127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D05D6-410D-82CF-82D9-652CA9C0D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E17E4-9139-1C8B-4619-EA169569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LB/UC – SES &amp; Demographics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B8B3996-4FB6-4E3E-8534-F625EDD16E4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19281757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29E8F2C-6880-46F2-98EF-F8CEA40EBC3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2187883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2188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DFBC0-C511-EF4C-C90A-997212B3B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85AE5-FE38-BB00-3603-9EDFFAC03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LB/UC – Oaxaca decomposition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EC2D60-AC45-FCF4-8449-8B8609AF9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984" y="1825625"/>
            <a:ext cx="8058032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798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44EDF-1BA8-1E91-89A5-EC07BCB47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31E23-8774-2039-5019-51E081B33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Pension Credit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BE43FBF-A2F4-4606-A110-24D0B0E0BA0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76622322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9B01C8B2-9C1B-4A8B-9584-C968B7EDD23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3571921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2507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32BC3-A2A6-60E7-9367-F80EB927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BB9DF-3AC5-5A94-4C95-F1683C68A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699" y="2037572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dirty="0"/>
              <a:t>Results indicate the </a:t>
            </a:r>
            <a:r>
              <a:rPr lang="en-US" sz="2000" dirty="0">
                <a:solidFill>
                  <a:srgbClr val="C00000"/>
                </a:solidFill>
              </a:rPr>
              <a:t>benefit amounts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C00000"/>
                </a:solidFill>
              </a:rPr>
              <a:t>income</a:t>
            </a:r>
            <a:r>
              <a:rPr lang="en-US" sz="2000" dirty="0"/>
              <a:t> of tax-units are most important predictors of take-up in the UK. These confirm the results of </a:t>
            </a:r>
            <a:r>
              <a:rPr lang="en-US" sz="2000" dirty="0">
                <a:solidFill>
                  <a:srgbClr val="5B9BD5"/>
                </a:solidFill>
              </a:rPr>
              <a:t>Vella and </a:t>
            </a:r>
            <a:r>
              <a:rPr lang="en-US" sz="2000" dirty="0" err="1">
                <a:solidFill>
                  <a:srgbClr val="5B9BD5"/>
                </a:solidFill>
              </a:rPr>
              <a:t>Richiardi</a:t>
            </a:r>
            <a:r>
              <a:rPr lang="en-US" sz="2000" dirty="0">
                <a:solidFill>
                  <a:srgbClr val="5B9BD5"/>
                </a:solidFill>
              </a:rPr>
              <a:t> (2024) </a:t>
            </a:r>
            <a:r>
              <a:rPr lang="en-US" sz="2000" dirty="0"/>
              <a:t>using longitudinal </a:t>
            </a:r>
            <a:r>
              <a:rPr lang="en-US" sz="2000" dirty="0" err="1"/>
              <a:t>UKHLS</a:t>
            </a:r>
            <a:r>
              <a:rPr lang="en-US" sz="2000" dirty="0"/>
              <a:t> data</a:t>
            </a:r>
          </a:p>
          <a:p>
            <a:pPr lvl="1"/>
            <a:r>
              <a:rPr lang="en-US" sz="1600" dirty="0"/>
              <a:t>the presence of significant dynamics of genuine state dependence once the initial condition and the contribution of unobserved heterogeneity have been accounted for</a:t>
            </a:r>
          </a:p>
          <a:p>
            <a:pPr lvl="1"/>
            <a:r>
              <a:rPr lang="en-US" sz="1600" dirty="0"/>
              <a:t>unobserved heterogeneity plays an important role for take-up </a:t>
            </a:r>
            <a:r>
              <a:rPr lang="en-US" sz="1600" dirty="0" err="1"/>
              <a:t>behaviour</a:t>
            </a:r>
            <a:r>
              <a:rPr lang="en-US" sz="1600" dirty="0"/>
              <a:t> for certain social benefits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C00000"/>
                </a:solidFill>
              </a:rPr>
              <a:t>Future research:</a:t>
            </a:r>
          </a:p>
          <a:p>
            <a:pPr lvl="1"/>
            <a:r>
              <a:rPr lang="en-US" sz="1800" dirty="0"/>
              <a:t>How is non-take-up of social benefits associated with social outcomes</a:t>
            </a:r>
          </a:p>
          <a:p>
            <a:pPr lvl="1"/>
            <a:r>
              <a:rPr lang="en-US" sz="1800" dirty="0"/>
              <a:t>How has the transition from </a:t>
            </a:r>
            <a:r>
              <a:rPr lang="en-US" sz="1800" dirty="0" err="1"/>
              <a:t>LB</a:t>
            </a:r>
            <a:r>
              <a:rPr lang="en-US" sz="1800" dirty="0"/>
              <a:t> to UC affected the take-up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0900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AFAD-9267-A7B6-973A-1C4734F48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98F9-9B7C-CD93-6B89-7545202B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477" y="203757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Not all eligible individuals claim social benefits</a:t>
            </a:r>
            <a:endParaRPr lang="en-GB" dirty="0"/>
          </a:p>
          <a:p>
            <a:pPr lvl="1"/>
            <a:r>
              <a:rPr lang="en-US" dirty="0"/>
              <a:t>A recent study surveying take-up rates in 20 high-income countries found that </a:t>
            </a:r>
            <a:r>
              <a:rPr lang="en-US" u="sng" dirty="0"/>
              <a:t>less than one-fifth</a:t>
            </a:r>
            <a:r>
              <a:rPr lang="en-US" dirty="0"/>
              <a:t> of welfare </a:t>
            </a:r>
            <a:r>
              <a:rPr lang="en-US" dirty="0" err="1"/>
              <a:t>programmes</a:t>
            </a:r>
            <a:r>
              <a:rPr lang="en-US" dirty="0"/>
              <a:t> had a take-up of 80% or higher, while </a:t>
            </a:r>
            <a:r>
              <a:rPr lang="en-US" u="sng" dirty="0"/>
              <a:t>nearly one-quarter</a:t>
            </a:r>
            <a:r>
              <a:rPr lang="en-US" dirty="0"/>
              <a:t> had take-up rates of 40% or less (Ko and Moffitt, 2024)</a:t>
            </a:r>
          </a:p>
          <a:p>
            <a:r>
              <a:rPr lang="en-US" dirty="0"/>
              <a:t>Prior studies show considerable variation in take-up across countries, with limited recent UK-specific analysis</a:t>
            </a:r>
            <a:r>
              <a:rPr lang="en-GB" dirty="0"/>
              <a:t>: 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Why it Matters?</a:t>
            </a:r>
          </a:p>
          <a:p>
            <a:pPr marL="914400" lvl="2" indent="0">
              <a:buNone/>
            </a:pP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Take-up gaps affect policy effectiveness and equity</a:t>
            </a:r>
          </a:p>
          <a:p>
            <a:pPr marL="914400" lvl="2" indent="0">
              <a:buNone/>
            </a:pP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US" dirty="0"/>
              <a:t>Understanding who does not claim benefits helps improve delivery and design</a:t>
            </a:r>
            <a:endParaRPr lang="en-GB" dirty="0"/>
          </a:p>
          <a:p>
            <a:pPr lvl="1"/>
            <a:r>
              <a:rPr lang="en-GB" dirty="0">
                <a:solidFill>
                  <a:srgbClr val="C00000"/>
                </a:solidFill>
              </a:rPr>
              <a:t>Gaps in Literature</a:t>
            </a:r>
          </a:p>
          <a:p>
            <a:pPr marL="457200" lvl="1" indent="0">
              <a:buNone/>
            </a:pPr>
            <a:r>
              <a:rPr lang="en-GB" dirty="0"/>
              <a:t>	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Most UK evidence is dated (e.g. Blundell et al., 1988).</a:t>
            </a:r>
          </a:p>
          <a:p>
            <a:pPr marL="457200" lvl="1" indent="0">
              <a:buNone/>
            </a:pPr>
            <a:r>
              <a:rPr lang="en-GB" dirty="0">
                <a:sym typeface="Wingdings" panose="05000000000000000000" pitchFamily="2" charset="2"/>
              </a:rPr>
              <a:t> 	 </a:t>
            </a:r>
            <a:r>
              <a:rPr lang="en-US" dirty="0">
                <a:sym typeface="Wingdings" panose="05000000000000000000" pitchFamily="2" charset="2"/>
              </a:rPr>
              <a:t>Limited evidence on how take-up has evolved in the era of Universal Credit   	      and HICBC</a:t>
            </a:r>
          </a:p>
        </p:txBody>
      </p:sp>
    </p:spTree>
    <p:extLst>
      <p:ext uri="{BB962C8B-B14F-4D97-AF65-F5344CB8AC3E}">
        <p14:creationId xmlns:p14="http://schemas.microsoft.com/office/powerpoint/2010/main" val="149909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A6E27-F86D-1768-A7C9-EB616F868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B23FF-DFF0-6401-4615-527C14CFB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644" y="207390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Estimate take-up rates for Child Benefit, Legacy Benefits combined with Universal Credit, and Pension Credit</a:t>
            </a:r>
          </a:p>
          <a:p>
            <a:r>
              <a:rPr lang="en-US" dirty="0"/>
              <a:t>Unpack these rates: to explore how take-up varies by age, income, family type</a:t>
            </a:r>
          </a:p>
          <a:p>
            <a:pPr lvl="1"/>
            <a:r>
              <a:rPr lang="en-US" dirty="0"/>
              <a:t>Rational Choice Theory: </a:t>
            </a:r>
            <a:r>
              <a:rPr lang="en-GB" dirty="0"/>
              <a:t>the </a:t>
            </a:r>
            <a:r>
              <a:rPr lang="en-GB" dirty="0">
                <a:solidFill>
                  <a:srgbClr val="C00000"/>
                </a:solidFill>
              </a:rPr>
              <a:t>level and duration of expected benefits and transaction costs </a:t>
            </a:r>
            <a:r>
              <a:rPr lang="en-GB" dirty="0"/>
              <a:t>of applying for social benefits</a:t>
            </a:r>
          </a:p>
          <a:p>
            <a:pPr lvl="1"/>
            <a:r>
              <a:rPr lang="en-GB" dirty="0"/>
              <a:t>Other factors: </a:t>
            </a:r>
            <a:r>
              <a:rPr lang="en-US" dirty="0"/>
              <a:t>information costs, uncertainty, time-inconsistent preferences, cognitive, and non-cognitive barriers</a:t>
            </a:r>
          </a:p>
          <a:p>
            <a:r>
              <a:rPr lang="en-US" dirty="0"/>
              <a:t>Document how increased means-testing (</a:t>
            </a:r>
            <a:r>
              <a:rPr lang="en-US" dirty="0" err="1"/>
              <a:t>e.g.High</a:t>
            </a:r>
            <a:r>
              <a:rPr lang="en-US" dirty="0"/>
              <a:t> Income Child Benefit Charge) and stricter conditionality under Universal Credit have changed take-up of social benefits in the 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467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A6A15-4872-7F4A-E121-FDBCE6EB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Considered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C5367D-F6A9-09EC-8C15-15D467647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030241"/>
              </p:ext>
            </p:extLst>
          </p:nvPr>
        </p:nvGraphicFramePr>
        <p:xfrm>
          <a:off x="677780" y="2053590"/>
          <a:ext cx="11088165" cy="45770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472505">
                  <a:extLst>
                    <a:ext uri="{9D8B030D-6E8A-4147-A177-3AD203B41FA5}">
                      <a16:colId xmlns:a16="http://schemas.microsoft.com/office/drawing/2014/main" val="950571811"/>
                    </a:ext>
                  </a:extLst>
                </a:gridCol>
                <a:gridCol w="4307830">
                  <a:extLst>
                    <a:ext uri="{9D8B030D-6E8A-4147-A177-3AD203B41FA5}">
                      <a16:colId xmlns:a16="http://schemas.microsoft.com/office/drawing/2014/main" val="893074076"/>
                    </a:ext>
                  </a:extLst>
                </a:gridCol>
                <a:gridCol w="4307830">
                  <a:extLst>
                    <a:ext uri="{9D8B030D-6E8A-4147-A177-3AD203B41FA5}">
                      <a16:colId xmlns:a16="http://schemas.microsoft.com/office/drawing/2014/main" val="13223798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Child Benefits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Legacy Benefits/Universal Credit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537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Type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universal until means-tested charge at high income, as from 2013 (High Income Child Benefit Charge)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means-tested benefits (income and asset-dependent)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284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Complexity 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near-universal for families with children</a:t>
                      </a:r>
                    </a:p>
                    <a:p>
                      <a:r>
                        <a:rPr lang="en-GB" dirty="0"/>
                        <a:t>simple application, few updates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complex and fragmented eligibility rules across multiple programmes, frequent reassessments and onerous reporting requirements for changes in income, work status, or household composition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71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Payment regularity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predictable, stable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amount depends on assessment, LB paid on different schedules depending on the benefit, UC paid monthly in arrears, with a single lump-sum covering all entitlements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184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Work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does not vary with employment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strongly interacts with earnings and hours worked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47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7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89DBC-913A-1EDD-A7D5-E896076E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60EE5-2E77-A0D1-6E13-5C5779C61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Considered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08BB65-3D97-41E0-BB5C-96099E90DE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083500"/>
              </p:ext>
            </p:extLst>
          </p:nvPr>
        </p:nvGraphicFramePr>
        <p:xfrm>
          <a:off x="677780" y="2053588"/>
          <a:ext cx="8939556" cy="423963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764667">
                  <a:extLst>
                    <a:ext uri="{9D8B030D-6E8A-4147-A177-3AD203B41FA5}">
                      <a16:colId xmlns:a16="http://schemas.microsoft.com/office/drawing/2014/main" val="950571811"/>
                    </a:ext>
                  </a:extLst>
                </a:gridCol>
                <a:gridCol w="6174889">
                  <a:extLst>
                    <a:ext uri="{9D8B030D-6E8A-4147-A177-3AD203B41FA5}">
                      <a16:colId xmlns:a16="http://schemas.microsoft.com/office/drawing/2014/main" val="893074076"/>
                    </a:ext>
                  </a:extLst>
                </a:gridCol>
              </a:tblGrid>
              <a:tr h="590636">
                <a:tc>
                  <a:txBody>
                    <a:bodyPr/>
                    <a:lstStyle/>
                    <a:p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Pension Credit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537624"/>
                  </a:ext>
                </a:extLst>
              </a:tr>
              <a:tr h="1019454">
                <a:tc>
                  <a:txBody>
                    <a:bodyPr/>
                    <a:lstStyle/>
                    <a:p>
                      <a:r>
                        <a:rPr lang="en-GB" dirty="0"/>
                        <a:t>Type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means-tested benefit (income and capital thresholds for pensioners)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284306"/>
                  </a:ext>
                </a:extLst>
              </a:tr>
              <a:tr h="1019454">
                <a:tc>
                  <a:txBody>
                    <a:bodyPr/>
                    <a:lstStyle/>
                    <a:p>
                      <a:r>
                        <a:rPr lang="en-GB" dirty="0"/>
                        <a:t>Complexity 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complex income/asset rules, </a:t>
                      </a:r>
                      <a:r>
                        <a:rPr lang="en-US" dirty="0"/>
                        <a:t>application process can be complex for older adults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71345"/>
                  </a:ext>
                </a:extLst>
              </a:tr>
              <a:tr h="590636">
                <a:tc>
                  <a:txBody>
                    <a:bodyPr/>
                    <a:lstStyle/>
                    <a:p>
                      <a:r>
                        <a:rPr lang="en-GB" dirty="0"/>
                        <a:t>Payment regularity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predictable, stable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184669"/>
                  </a:ext>
                </a:extLst>
              </a:tr>
              <a:tr h="1019454">
                <a:tc>
                  <a:txBody>
                    <a:bodyPr/>
                    <a:lstStyle/>
                    <a:p>
                      <a:r>
                        <a:rPr lang="en-GB" dirty="0"/>
                        <a:t>Work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related to employment, designed for those above State Pension age</a:t>
                      </a:r>
                      <a:endParaRPr lang="en-GB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47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808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804C1-8DD8-C8E8-C725-46088ED8E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Analytical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51D71-E1A8-BC2D-1241-44B3D4B25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00" y="2031516"/>
            <a:ext cx="10515600" cy="4351338"/>
          </a:xfrm>
        </p:spPr>
        <p:txBody>
          <a:bodyPr>
            <a:normAutofit/>
          </a:bodyPr>
          <a:lstStyle/>
          <a:p>
            <a:r>
              <a:rPr lang="en-GB" sz="2400" dirty="0"/>
              <a:t>To simulate take-up rates for various benefits, we use </a:t>
            </a:r>
            <a:r>
              <a:rPr lang="en-GB" sz="2400" dirty="0" err="1"/>
              <a:t>UKMOD</a:t>
            </a:r>
            <a:r>
              <a:rPr lang="en-GB" sz="2400" dirty="0"/>
              <a:t> by applying existing eligibility rules for each year between 2008 and 2023.</a:t>
            </a:r>
          </a:p>
          <a:p>
            <a:r>
              <a:rPr lang="en-GB" sz="2400" dirty="0"/>
              <a:t>It compares </a:t>
            </a:r>
            <a:r>
              <a:rPr lang="en-GB" sz="2400" dirty="0">
                <a:solidFill>
                  <a:srgbClr val="C00000"/>
                </a:solidFill>
              </a:rPr>
              <a:t>simulated take-up </a:t>
            </a:r>
            <a:r>
              <a:rPr lang="en-GB" sz="2400" dirty="0"/>
              <a:t>(how many individuals would take up benefits if they were aware and able to claim) with </a:t>
            </a:r>
            <a:r>
              <a:rPr lang="en-GB" sz="2400" dirty="0">
                <a:solidFill>
                  <a:srgbClr val="C00000"/>
                </a:solidFill>
              </a:rPr>
              <a:t>observed take-up </a:t>
            </a:r>
            <a:r>
              <a:rPr lang="en-GB" sz="2400" dirty="0"/>
              <a:t>(actual claims reported in the FRS).</a:t>
            </a:r>
          </a:p>
          <a:p>
            <a:r>
              <a:rPr lang="en-GB" sz="2400" dirty="0"/>
              <a:t>The model then estimates </a:t>
            </a:r>
            <a:r>
              <a:rPr lang="en-GB" sz="2400" dirty="0">
                <a:solidFill>
                  <a:srgbClr val="C00000"/>
                </a:solidFill>
              </a:rPr>
              <a:t>gaps</a:t>
            </a:r>
            <a:r>
              <a:rPr lang="en-GB" sz="2400" dirty="0"/>
              <a:t> between potential and actual take-up, accounting for eligibility, awareness, and barriers to claiming.</a:t>
            </a:r>
            <a:endParaRPr lang="en-US" sz="1800" dirty="0"/>
          </a:p>
          <a:p>
            <a:endParaRPr lang="en-GB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C25E11-3499-1536-AFEF-F4CF734512AB}"/>
              </a:ext>
            </a:extLst>
          </p:cNvPr>
          <p:cNvSpPr>
            <a:spLocks noGrp="1"/>
          </p:cNvSpPr>
          <p:nvPr/>
        </p:nvSpPr>
        <p:spPr>
          <a:xfrm>
            <a:off x="2407146" y="4924062"/>
            <a:ext cx="7062492" cy="176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50000"/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50000"/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badi" panose="020B0604020104020204" pitchFamily="34" charset="0"/>
              </a:rPr>
              <a:t>                       claimants       observed recipients</a:t>
            </a:r>
          </a:p>
          <a:p>
            <a:pPr marL="0" indent="0">
              <a:buNone/>
            </a:pPr>
            <a:r>
              <a:rPr lang="en-GB" sz="2400" dirty="0">
                <a:latin typeface="Abadi" panose="020B0604020104020204" pitchFamily="34" charset="0"/>
              </a:rPr>
              <a:t>Take-up rate = --------------- = ---------------------------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GB" dirty="0">
                <a:latin typeface="Abadi" panose="020B0604020104020204" pitchFamily="34" charset="0"/>
              </a:rPr>
              <a:t>                         eligible        </a:t>
            </a:r>
            <a:r>
              <a:rPr lang="en-GB" dirty="0">
                <a:solidFill>
                  <a:srgbClr val="C00000"/>
                </a:solidFill>
                <a:latin typeface="Abadi" panose="020B0604020104020204" pitchFamily="34" charset="0"/>
              </a:rPr>
              <a:t> simulated eligibility</a:t>
            </a:r>
          </a:p>
          <a:p>
            <a:pPr marL="0" lvl="1" indent="0">
              <a:spcBef>
                <a:spcPts val="1000"/>
              </a:spcBef>
              <a:buNone/>
            </a:pPr>
            <a:endParaRPr lang="en-GB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70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7EC0-DEE8-CB6D-9757-ED3A9DCD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Measurement Error in Take-Up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D05CF-E7A3-5B99-C6E2-872569C32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644" y="1958849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GB" dirty="0"/>
              <a:t>Numerator</a:t>
            </a:r>
          </a:p>
          <a:p>
            <a:pPr lvl="1"/>
            <a:r>
              <a:rPr lang="en-GB" dirty="0"/>
              <a:t>If someone is eligible but does not report receiving the benefit (a false negative), they will be wrongly counted as not taking up the benefit, </a:t>
            </a:r>
            <a:r>
              <a:rPr lang="en-GB" i="1" dirty="0">
                <a:solidFill>
                  <a:srgbClr val="C00000"/>
                </a:solidFill>
              </a:rPr>
              <a:t>understating take-up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If someone reports receiving the benefit but did not actually get it (a false positive), for example due to confusion about timing, and they are simulated as eligible, this will </a:t>
            </a:r>
            <a:r>
              <a:rPr lang="en-GB" i="1" dirty="0">
                <a:solidFill>
                  <a:srgbClr val="C00000"/>
                </a:solidFill>
              </a:rPr>
              <a:t>overstate take-up</a:t>
            </a:r>
            <a:r>
              <a:rPr lang="en-GB" dirty="0"/>
              <a:t>.</a:t>
            </a:r>
          </a:p>
          <a:p>
            <a:r>
              <a:rPr lang="en-GB" dirty="0"/>
              <a:t>Denominator</a:t>
            </a:r>
          </a:p>
          <a:p>
            <a:pPr lvl="1"/>
            <a:r>
              <a:rPr lang="en-GB" dirty="0"/>
              <a:t>Errors can also occur when estimating who is eligible.</a:t>
            </a:r>
          </a:p>
          <a:p>
            <a:pPr lvl="1"/>
            <a:r>
              <a:rPr lang="en-GB" dirty="0"/>
              <a:t>If eligibility is </a:t>
            </a:r>
            <a:r>
              <a:rPr lang="en-GB" i="1" dirty="0">
                <a:solidFill>
                  <a:srgbClr val="C00000"/>
                </a:solidFill>
              </a:rPr>
              <a:t>overestimated</a:t>
            </a:r>
            <a:r>
              <a:rPr lang="en-GB" dirty="0"/>
              <a:t>, the denominator is too large, which lowers the take-up rate.</a:t>
            </a:r>
          </a:p>
          <a:p>
            <a:pPr lvl="1"/>
            <a:r>
              <a:rPr lang="en-GB" dirty="0"/>
              <a:t>If eligibility is </a:t>
            </a:r>
            <a:r>
              <a:rPr lang="en-GB" i="1" dirty="0">
                <a:solidFill>
                  <a:srgbClr val="C00000"/>
                </a:solidFill>
              </a:rPr>
              <a:t>underestimated</a:t>
            </a:r>
            <a:r>
              <a:rPr lang="en-GB" dirty="0"/>
              <a:t>, the denominator is too small, which raises the take-up rate.</a:t>
            </a:r>
          </a:p>
        </p:txBody>
      </p:sp>
    </p:spTree>
    <p:extLst>
      <p:ext uri="{BB962C8B-B14F-4D97-AF65-F5344CB8AC3E}">
        <p14:creationId xmlns:p14="http://schemas.microsoft.com/office/powerpoint/2010/main" val="333110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D4BBE-7F37-B43B-4A04-D6FD61CF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“Error” rate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CA17FB-404E-7FA7-6258-6CCB8DFDB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614" y="2191758"/>
            <a:ext cx="7248772" cy="3932261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DBFBC7A-1C70-450D-A1EF-CC7372A72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168808"/>
              </p:ext>
            </p:extLst>
          </p:nvPr>
        </p:nvGraphicFramePr>
        <p:xfrm>
          <a:off x="4045160" y="568324"/>
          <a:ext cx="5675226" cy="919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5226">
                  <a:extLst>
                    <a:ext uri="{9D8B030D-6E8A-4147-A177-3AD203B41FA5}">
                      <a16:colId xmlns:a16="http://schemas.microsoft.com/office/drawing/2014/main" val="413961406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# Not eligible reporting the benefits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= ---------------------------------------------------------------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# eligible (whether reporting recipiency or not)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63738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538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4B425-D69E-025F-9993-89DD72AD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73468-DB46-10B9-1EBC-3B98C8180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644" y="2141537"/>
            <a:ext cx="10515600" cy="4351338"/>
          </a:xfrm>
        </p:spPr>
        <p:txBody>
          <a:bodyPr/>
          <a:lstStyle/>
          <a:p>
            <a:r>
              <a:rPr lang="en-US" dirty="0"/>
              <a:t>Using data from the Family Resources Survey (FRS</a:t>
            </a:r>
            <a:r>
              <a:rPr lang="en-GB" dirty="0"/>
              <a:t>) and </a:t>
            </a:r>
            <a:r>
              <a:rPr lang="en-GB" dirty="0" err="1"/>
              <a:t>UKMOD</a:t>
            </a:r>
            <a:endParaRPr lang="en-GB" dirty="0"/>
          </a:p>
          <a:p>
            <a:pPr lvl="1"/>
            <a:r>
              <a:rPr lang="en-GB" dirty="0"/>
              <a:t>cross-sectional household survey</a:t>
            </a:r>
          </a:p>
          <a:p>
            <a:pPr lvl="1"/>
            <a:r>
              <a:rPr lang="en-US" dirty="0"/>
              <a:t>several adjustment procedures take place after the data collection, including taking into account interviewers’ notes, checking fixed-amount benefits, disentangling multiple benefit receipts, investigating outliers and zero amounts</a:t>
            </a:r>
          </a:p>
          <a:p>
            <a:r>
              <a:rPr lang="en-GB" dirty="0"/>
              <a:t>Take-up rate estimated at the head of the tax unit.</a:t>
            </a:r>
          </a:p>
        </p:txBody>
      </p:sp>
    </p:spTree>
    <p:extLst>
      <p:ext uri="{BB962C8B-B14F-4D97-AF65-F5344CB8AC3E}">
        <p14:creationId xmlns:p14="http://schemas.microsoft.com/office/powerpoint/2010/main" val="398721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950</Words>
  <Application>Microsoft Office PowerPoint</Application>
  <PresentationFormat>Widescreen</PresentationFormat>
  <Paragraphs>100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Abadi</vt:lpstr>
      <vt:lpstr>Aptos</vt:lpstr>
      <vt:lpstr>Aptos Display</vt:lpstr>
      <vt:lpstr>Arial</vt:lpstr>
      <vt:lpstr>Calibri</vt:lpstr>
      <vt:lpstr>Wingdings</vt:lpstr>
      <vt:lpstr>Office Theme</vt:lpstr>
      <vt:lpstr>Estimates of benefit take-up  and their evolution over time</vt:lpstr>
      <vt:lpstr>Motivation</vt:lpstr>
      <vt:lpstr>Objectives</vt:lpstr>
      <vt:lpstr>Benefits Considered</vt:lpstr>
      <vt:lpstr>Benefits Considered</vt:lpstr>
      <vt:lpstr>Analytical Strategy</vt:lpstr>
      <vt:lpstr>Types of Measurement Error in Take-Up</vt:lpstr>
      <vt:lpstr>“Error” rate </vt:lpstr>
      <vt:lpstr>Data</vt:lpstr>
      <vt:lpstr>Overall Take-Up Rates</vt:lpstr>
      <vt:lpstr>Child Benefit – Income &amp; Benefit Amount</vt:lpstr>
      <vt:lpstr>Child Benefit – SES &amp; Demographics</vt:lpstr>
      <vt:lpstr>Child Benefit – Oaxaca decomposition</vt:lpstr>
      <vt:lpstr>Legacy Benefit / Universal Credit - Income</vt:lpstr>
      <vt:lpstr>LB/UC – SES &amp; Demographics</vt:lpstr>
      <vt:lpstr>LB/UC – SES &amp; Demographics</vt:lpstr>
      <vt:lpstr>LB/UC – Oaxaca decomposition</vt:lpstr>
      <vt:lpstr>Pension Credit</vt:lpstr>
      <vt:lpstr>Conclusion</vt:lpstr>
    </vt:vector>
  </TitlesOfParts>
  <Company>Government of Malta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Vella Melchior 1 at MCCAA</dc:creator>
  <cp:lastModifiedBy>Richiardi, Matteo</cp:lastModifiedBy>
  <cp:revision>23</cp:revision>
  <dcterms:created xsi:type="dcterms:W3CDTF">2025-05-09T08:20:33Z</dcterms:created>
  <dcterms:modified xsi:type="dcterms:W3CDTF">2025-10-19T18:20:28Z</dcterms:modified>
</cp:coreProperties>
</file>