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8"/>
  </p:notesMasterIdLst>
  <p:sldIdLst>
    <p:sldId id="259" r:id="rId7"/>
    <p:sldId id="296" r:id="rId8"/>
    <p:sldId id="292" r:id="rId9"/>
    <p:sldId id="297" r:id="rId10"/>
    <p:sldId id="299" r:id="rId11"/>
    <p:sldId id="300" r:id="rId12"/>
    <p:sldId id="304" r:id="rId13"/>
    <p:sldId id="301" r:id="rId14"/>
    <p:sldId id="303" r:id="rId15"/>
    <p:sldId id="305" r:id="rId16"/>
    <p:sldId id="29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AC9249-CDD2-4725-BBF8-F8A0C0DE065C}">
          <p14:sldIdLst>
            <p14:sldId id="259"/>
            <p14:sldId id="296"/>
          </p14:sldIdLst>
        </p14:section>
        <p14:section name="How we use it" id="{11D861AB-335D-46C5-981C-ACF8256E443B}">
          <p14:sldIdLst>
            <p14:sldId id="292"/>
            <p14:sldId id="297"/>
            <p14:sldId id="299"/>
            <p14:sldId id="300"/>
          </p14:sldIdLst>
        </p14:section>
        <p14:section name="How we know it's right" id="{8A56BD4A-A402-493D-8076-E99B98E74094}">
          <p14:sldIdLst>
            <p14:sldId id="304"/>
            <p14:sldId id="301"/>
            <p14:sldId id="303"/>
          </p14:sldIdLst>
        </p14:section>
        <p14:section name="How we talk about it" id="{7C6C5B2D-5292-4858-A491-DF35905D822E}">
          <p14:sldIdLst>
            <p14:sldId id="305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2C237-3355-4984-82BA-66CC1B71B291}" v="128" dt="2024-10-04T08:41:39.736"/>
    <p1510:client id="{AEC90F20-6B3E-4AA4-A12B-58D475724291}" v="2" dt="2024-10-04T15:38:05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2150" autoAdjust="0"/>
  </p:normalViewPr>
  <p:slideViewPr>
    <p:cSldViewPr snapToGrid="0">
      <p:cViewPr>
        <p:scale>
          <a:sx n="100" d="100"/>
          <a:sy n="100" d="100"/>
        </p:scale>
        <p:origin x="990" y="-7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dmann M (Maike)" userId="4a70d32c-bac5-409d-b146-dac899ef84ee" providerId="ADAL" clId="{AEC90F20-6B3E-4AA4-A12B-58D475724291}"/>
    <pc:docChg chg="delSld modSld modSection">
      <pc:chgData name="Waldmann M (Maike)" userId="4a70d32c-bac5-409d-b146-dac899ef84ee" providerId="ADAL" clId="{AEC90F20-6B3E-4AA4-A12B-58D475724291}" dt="2024-10-04T15:38:54.798" v="253" actId="14100"/>
      <pc:docMkLst>
        <pc:docMk/>
      </pc:docMkLst>
      <pc:sldChg chg="modNotesTx">
        <pc:chgData name="Waldmann M (Maike)" userId="4a70d32c-bac5-409d-b146-dac899ef84ee" providerId="ADAL" clId="{AEC90F20-6B3E-4AA4-A12B-58D475724291}" dt="2024-10-04T15:31:37.296" v="1" actId="6549"/>
        <pc:sldMkLst>
          <pc:docMk/>
          <pc:sldMk cId="2674072912" sldId="292"/>
        </pc:sldMkLst>
      </pc:sldChg>
      <pc:sldChg chg="modNotesTx">
        <pc:chgData name="Waldmann M (Maike)" userId="4a70d32c-bac5-409d-b146-dac899ef84ee" providerId="ADAL" clId="{AEC90F20-6B3E-4AA4-A12B-58D475724291}" dt="2024-10-04T15:31:32.458" v="0" actId="6549"/>
        <pc:sldMkLst>
          <pc:docMk/>
          <pc:sldMk cId="2029860619" sldId="296"/>
        </pc:sldMkLst>
      </pc:sldChg>
      <pc:sldChg chg="modNotesTx">
        <pc:chgData name="Waldmann M (Maike)" userId="4a70d32c-bac5-409d-b146-dac899ef84ee" providerId="ADAL" clId="{AEC90F20-6B3E-4AA4-A12B-58D475724291}" dt="2024-10-04T15:31:41.662" v="2" actId="6549"/>
        <pc:sldMkLst>
          <pc:docMk/>
          <pc:sldMk cId="3232290968" sldId="297"/>
        </pc:sldMkLst>
      </pc:sldChg>
      <pc:sldChg chg="del">
        <pc:chgData name="Waldmann M (Maike)" userId="4a70d32c-bac5-409d-b146-dac899ef84ee" providerId="ADAL" clId="{AEC90F20-6B3E-4AA4-A12B-58D475724291}" dt="2024-10-04T15:32:11.603" v="7" actId="47"/>
        <pc:sldMkLst>
          <pc:docMk/>
          <pc:sldMk cId="1418270834" sldId="298"/>
        </pc:sldMkLst>
      </pc:sldChg>
      <pc:sldChg chg="modNotesTx">
        <pc:chgData name="Waldmann M (Maike)" userId="4a70d32c-bac5-409d-b146-dac899ef84ee" providerId="ADAL" clId="{AEC90F20-6B3E-4AA4-A12B-58D475724291}" dt="2024-10-04T15:31:47.603" v="3" actId="6549"/>
        <pc:sldMkLst>
          <pc:docMk/>
          <pc:sldMk cId="3516206013" sldId="300"/>
        </pc:sldMkLst>
      </pc:sldChg>
      <pc:sldChg chg="addSp modSp mod modNotesTx">
        <pc:chgData name="Waldmann M (Maike)" userId="4a70d32c-bac5-409d-b146-dac899ef84ee" providerId="ADAL" clId="{AEC90F20-6B3E-4AA4-A12B-58D475724291}" dt="2024-10-04T15:38:54.798" v="253" actId="14100"/>
        <pc:sldMkLst>
          <pc:docMk/>
          <pc:sldMk cId="1302338567" sldId="301"/>
        </pc:sldMkLst>
        <pc:spChg chg="mod">
          <ac:chgData name="Waldmann M (Maike)" userId="4a70d32c-bac5-409d-b146-dac899ef84ee" providerId="ADAL" clId="{AEC90F20-6B3E-4AA4-A12B-58D475724291}" dt="2024-10-04T15:38:13.743" v="236" actId="1038"/>
          <ac:spMkLst>
            <pc:docMk/>
            <pc:sldMk cId="1302338567" sldId="301"/>
            <ac:spMk id="3" creationId="{D58D4A89-0EB1-4908-80FE-CB1C332B5CBD}"/>
          </ac:spMkLst>
        </pc:spChg>
        <pc:spChg chg="add mod">
          <ac:chgData name="Waldmann M (Maike)" userId="4a70d32c-bac5-409d-b146-dac899ef84ee" providerId="ADAL" clId="{AEC90F20-6B3E-4AA4-A12B-58D475724291}" dt="2024-10-04T15:38:54.798" v="253" actId="14100"/>
          <ac:spMkLst>
            <pc:docMk/>
            <pc:sldMk cId="1302338567" sldId="301"/>
            <ac:spMk id="4" creationId="{B8F331CF-E7AF-A0C4-8BC9-F97C1CEFC370}"/>
          </ac:spMkLst>
        </pc:spChg>
        <pc:spChg chg="mod">
          <ac:chgData name="Waldmann M (Maike)" userId="4a70d32c-bac5-409d-b146-dac899ef84ee" providerId="ADAL" clId="{AEC90F20-6B3E-4AA4-A12B-58D475724291}" dt="2024-10-04T15:38:13.743" v="236" actId="1038"/>
          <ac:spMkLst>
            <pc:docMk/>
            <pc:sldMk cId="1302338567" sldId="301"/>
            <ac:spMk id="7" creationId="{0A1D6A29-1AC2-CF8E-26E3-C1509EE9B01E}"/>
          </ac:spMkLst>
        </pc:spChg>
        <pc:picChg chg="mod">
          <ac:chgData name="Waldmann M (Maike)" userId="4a70d32c-bac5-409d-b146-dac899ef84ee" providerId="ADAL" clId="{AEC90F20-6B3E-4AA4-A12B-58D475724291}" dt="2024-10-04T15:38:13.743" v="236" actId="1038"/>
          <ac:picMkLst>
            <pc:docMk/>
            <pc:sldMk cId="1302338567" sldId="301"/>
            <ac:picMk id="13" creationId="{CE2BF72E-130C-CB2E-2DEE-F5CDFCABE855}"/>
          </ac:picMkLst>
        </pc:picChg>
      </pc:sldChg>
      <pc:sldChg chg="del">
        <pc:chgData name="Waldmann M (Maike)" userId="4a70d32c-bac5-409d-b146-dac899ef84ee" providerId="ADAL" clId="{AEC90F20-6B3E-4AA4-A12B-58D475724291}" dt="2024-10-04T15:32:12.788" v="8" actId="47"/>
        <pc:sldMkLst>
          <pc:docMk/>
          <pc:sldMk cId="4289766300" sldId="302"/>
        </pc:sldMkLst>
      </pc:sldChg>
      <pc:sldChg chg="addSp modSp mod modNotesTx">
        <pc:chgData name="Waldmann M (Maike)" userId="4a70d32c-bac5-409d-b146-dac899ef84ee" providerId="ADAL" clId="{AEC90F20-6B3E-4AA4-A12B-58D475724291}" dt="2024-10-04T15:37:54.151" v="214" actId="20577"/>
        <pc:sldMkLst>
          <pc:docMk/>
          <pc:sldMk cId="2116223410" sldId="303"/>
        </pc:sldMkLst>
        <pc:spChg chg="add mod">
          <ac:chgData name="Waldmann M (Maike)" userId="4a70d32c-bac5-409d-b146-dac899ef84ee" providerId="ADAL" clId="{AEC90F20-6B3E-4AA4-A12B-58D475724291}" dt="2024-10-04T15:37:54.151" v="214" actId="20577"/>
          <ac:spMkLst>
            <pc:docMk/>
            <pc:sldMk cId="2116223410" sldId="303"/>
            <ac:spMk id="3" creationId="{B472E582-B6B7-6FA2-72FD-E8137C969CAB}"/>
          </ac:spMkLst>
        </pc:spChg>
      </pc:sldChg>
      <pc:sldChg chg="modNotesTx">
        <pc:chgData name="Waldmann M (Maike)" userId="4a70d32c-bac5-409d-b146-dac899ef84ee" providerId="ADAL" clId="{AEC90F20-6B3E-4AA4-A12B-58D475724291}" dt="2024-10-04T15:32:01.514" v="6" actId="6549"/>
        <pc:sldMkLst>
          <pc:docMk/>
          <pc:sldMk cId="3241970554" sldId="305"/>
        </pc:sldMkLst>
      </pc:sldChg>
    </pc:docChg>
  </pc:docChgLst>
  <pc:docChgLst>
    <pc:chgData name="Waldmann M (Maike)" userId="4a70d32c-bac5-409d-b146-dac899ef84ee" providerId="ADAL" clId="{ADF62F34-43BC-43CD-8B03-125E0241FA71}"/>
    <pc:docChg chg="modSld">
      <pc:chgData name="Waldmann M (Maike)" userId="4a70d32c-bac5-409d-b146-dac899ef84ee" providerId="ADAL" clId="{ADF62F34-43BC-43CD-8B03-125E0241FA71}" dt="2024-07-12T09:39:44.143" v="1" actId="1036"/>
      <pc:docMkLst>
        <pc:docMk/>
      </pc:docMkLst>
      <pc:sldChg chg="modSp mod">
        <pc:chgData name="Waldmann M (Maike)" userId="4a70d32c-bac5-409d-b146-dac899ef84ee" providerId="ADAL" clId="{ADF62F34-43BC-43CD-8B03-125E0241FA71}" dt="2024-07-12T09:39:44.143" v="1" actId="1036"/>
        <pc:sldMkLst>
          <pc:docMk/>
          <pc:sldMk cId="146077871" sldId="259"/>
        </pc:sldMkLst>
        <pc:spChg chg="mod">
          <ac:chgData name="Waldmann M (Maike)" userId="4a70d32c-bac5-409d-b146-dac899ef84ee" providerId="ADAL" clId="{ADF62F34-43BC-43CD-8B03-125E0241FA71}" dt="2024-07-12T09:39:44.143" v="1" actId="1036"/>
          <ac:spMkLst>
            <pc:docMk/>
            <pc:sldMk cId="146077871" sldId="259"/>
            <ac:spMk id="4" creationId="{A03990FC-D377-419E-8C2C-DF0A15FFDEAD}"/>
          </ac:spMkLst>
        </pc:spChg>
      </pc:sldChg>
    </pc:docChg>
  </pc:docChgLst>
  <pc:docChgLst>
    <pc:chgData name="Waldmann M (Maike)" userId="4a70d32c-bac5-409d-b146-dac899ef84ee" providerId="ADAL" clId="{3442C237-3355-4984-82BA-66CC1B71B291}"/>
    <pc:docChg chg="undo custSel addSld delSld modSld sldOrd modMainMaster addSection modSection">
      <pc:chgData name="Waldmann M (Maike)" userId="4a70d32c-bac5-409d-b146-dac899ef84ee" providerId="ADAL" clId="{3442C237-3355-4984-82BA-66CC1B71B291}" dt="2024-10-04T13:34:39.548" v="8069" actId="729"/>
      <pc:docMkLst>
        <pc:docMk/>
      </pc:docMkLst>
      <pc:sldChg chg="modSp mod modNotesTx">
        <pc:chgData name="Waldmann M (Maike)" userId="4a70d32c-bac5-409d-b146-dac899ef84ee" providerId="ADAL" clId="{3442C237-3355-4984-82BA-66CC1B71B291}" dt="2024-09-25T10:44:35.460" v="4374" actId="20577"/>
        <pc:sldMkLst>
          <pc:docMk/>
          <pc:sldMk cId="146077871" sldId="259"/>
        </pc:sldMkLst>
        <pc:spChg chg="mod">
          <ac:chgData name="Waldmann M (Maike)" userId="4a70d32c-bac5-409d-b146-dac899ef84ee" providerId="ADAL" clId="{3442C237-3355-4984-82BA-66CC1B71B291}" dt="2024-09-24T12:05:33.935" v="1917" actId="1035"/>
          <ac:spMkLst>
            <pc:docMk/>
            <pc:sldMk cId="146077871" sldId="259"/>
            <ac:spMk id="12" creationId="{D2F5D154-CC37-71E8-7BA2-D2919F1EE7B9}"/>
          </ac:spMkLst>
        </pc:spChg>
        <pc:spChg chg="mod">
          <ac:chgData name="Waldmann M (Maike)" userId="4a70d32c-bac5-409d-b146-dac899ef84ee" providerId="ADAL" clId="{3442C237-3355-4984-82BA-66CC1B71B291}" dt="2024-09-25T10:44:35.460" v="4374" actId="20577"/>
          <ac:spMkLst>
            <pc:docMk/>
            <pc:sldMk cId="146077871" sldId="259"/>
            <ac:spMk id="14" creationId="{6EF728B2-1129-6014-D01A-E48DD8B0C27B}"/>
          </ac:spMkLst>
        </pc:spChg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1008822222" sldId="260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3616011716" sldId="269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758764403" sldId="272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2905616626" sldId="278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188114395" sldId="279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1124541533" sldId="280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3964608482" sldId="282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1660390405" sldId="283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584249531" sldId="284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2095481687" sldId="285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1732490360" sldId="286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2848937020" sldId="287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2176531443" sldId="288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948931199" sldId="289"/>
        </pc:sldMkLst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1169984909" sldId="290"/>
        </pc:sldMkLst>
      </pc:sldChg>
      <pc:sldChg chg="modSp mod ord">
        <pc:chgData name="Waldmann M (Maike)" userId="4a70d32c-bac5-409d-b146-dac899ef84ee" providerId="ADAL" clId="{3442C237-3355-4984-82BA-66CC1B71B291}" dt="2024-10-04T08:23:02.012" v="7590" actId="20577"/>
        <pc:sldMkLst>
          <pc:docMk/>
          <pc:sldMk cId="707330350" sldId="291"/>
        </pc:sldMkLst>
        <pc:spChg chg="mod">
          <ac:chgData name="Waldmann M (Maike)" userId="4a70d32c-bac5-409d-b146-dac899ef84ee" providerId="ADAL" clId="{3442C237-3355-4984-82BA-66CC1B71B291}" dt="2024-10-04T08:23:02.012" v="7590" actId="20577"/>
          <ac:spMkLst>
            <pc:docMk/>
            <pc:sldMk cId="707330350" sldId="291"/>
            <ac:spMk id="2" creationId="{D74437AE-D856-A96F-0F2E-3C7DEAE02AB1}"/>
          </ac:spMkLst>
        </pc:spChg>
        <pc:spChg chg="mod">
          <ac:chgData name="Waldmann M (Maike)" userId="4a70d32c-bac5-409d-b146-dac899ef84ee" providerId="ADAL" clId="{3442C237-3355-4984-82BA-66CC1B71B291}" dt="2024-09-24T09:06:52.154" v="93" actId="20577"/>
          <ac:spMkLst>
            <pc:docMk/>
            <pc:sldMk cId="707330350" sldId="291"/>
            <ac:spMk id="3" creationId="{F8C8F24F-FE4F-5814-556B-9D5D6B62F512}"/>
          </ac:spMkLst>
        </pc:spChg>
      </pc:sldChg>
      <pc:sldChg chg="del">
        <pc:chgData name="Waldmann M (Maike)" userId="4a70d32c-bac5-409d-b146-dac899ef84ee" providerId="ADAL" clId="{3442C237-3355-4984-82BA-66CC1B71B291}" dt="2024-09-24T09:05:49.935" v="0" actId="47"/>
        <pc:sldMkLst>
          <pc:docMk/>
          <pc:sldMk cId="541456857" sldId="292"/>
        </pc:sldMkLst>
      </pc:sldChg>
      <pc:sldChg chg="addSp delSp modSp new mod modNotesTx">
        <pc:chgData name="Waldmann M (Maike)" userId="4a70d32c-bac5-409d-b146-dac899ef84ee" providerId="ADAL" clId="{3442C237-3355-4984-82BA-66CC1B71B291}" dt="2024-10-04T08:48:51.040" v="7937" actId="6549"/>
        <pc:sldMkLst>
          <pc:docMk/>
          <pc:sldMk cId="2674072912" sldId="292"/>
        </pc:sldMkLst>
        <pc:spChg chg="mod">
          <ac:chgData name="Waldmann M (Maike)" userId="4a70d32c-bac5-409d-b146-dac899ef84ee" providerId="ADAL" clId="{3442C237-3355-4984-82BA-66CC1B71B291}" dt="2024-09-24T12:47:08.543" v="2907" actId="27636"/>
          <ac:spMkLst>
            <pc:docMk/>
            <pc:sldMk cId="2674072912" sldId="292"/>
            <ac:spMk id="2" creationId="{2E13AC98-8AE3-9D55-9197-B8097844ED42}"/>
          </ac:spMkLst>
        </pc:spChg>
        <pc:spChg chg="add del mod">
          <ac:chgData name="Waldmann M (Maike)" userId="4a70d32c-bac5-409d-b146-dac899ef84ee" providerId="ADAL" clId="{3442C237-3355-4984-82BA-66CC1B71B291}" dt="2024-10-04T08:42:43.423" v="7718" actId="478"/>
          <ac:spMkLst>
            <pc:docMk/>
            <pc:sldMk cId="2674072912" sldId="292"/>
            <ac:spMk id="3" creationId="{070A30CC-1B2C-7BF1-D2FB-1C2C7935ACBD}"/>
          </ac:spMkLst>
        </pc:spChg>
        <pc:spChg chg="del">
          <ac:chgData name="Waldmann M (Maike)" userId="4a70d32c-bac5-409d-b146-dac899ef84ee" providerId="ADAL" clId="{3442C237-3355-4984-82BA-66CC1B71B291}" dt="2024-09-24T09:08:00.960" v="129" actId="3680"/>
          <ac:spMkLst>
            <pc:docMk/>
            <pc:sldMk cId="2674072912" sldId="292"/>
            <ac:spMk id="3" creationId="{4E34B384-9775-A7C6-6D30-303319144870}"/>
          </ac:spMkLst>
        </pc:spChg>
        <pc:spChg chg="add mod">
          <ac:chgData name="Waldmann M (Maike)" userId="4a70d32c-bac5-409d-b146-dac899ef84ee" providerId="ADAL" clId="{3442C237-3355-4984-82BA-66CC1B71B291}" dt="2024-10-04T08:38:24.695" v="7649" actId="1035"/>
          <ac:spMkLst>
            <pc:docMk/>
            <pc:sldMk cId="2674072912" sldId="292"/>
            <ac:spMk id="5" creationId="{C853ACCD-3105-6CA6-971E-57EAAD860B0B}"/>
          </ac:spMkLst>
        </pc:spChg>
        <pc:graphicFrameChg chg="add mod ord modGraphic">
          <ac:chgData name="Waldmann M (Maike)" userId="4a70d32c-bac5-409d-b146-dac899ef84ee" providerId="ADAL" clId="{3442C237-3355-4984-82BA-66CC1B71B291}" dt="2024-10-04T08:42:48.404" v="7719" actId="20577"/>
          <ac:graphicFrameMkLst>
            <pc:docMk/>
            <pc:sldMk cId="2674072912" sldId="292"/>
            <ac:graphicFrameMk id="4" creationId="{ABB388D7-63EA-6935-A6FA-7F6E0CE1C994}"/>
          </ac:graphicFrameMkLst>
        </pc:graphicFrameChg>
        <pc:picChg chg="add mod">
          <ac:chgData name="Waldmann M (Maike)" userId="4a70d32c-bac5-409d-b146-dac899ef84ee" providerId="ADAL" clId="{3442C237-3355-4984-82BA-66CC1B71B291}" dt="2024-09-25T10:44:51.057" v="4375" actId="1036"/>
          <ac:picMkLst>
            <pc:docMk/>
            <pc:sldMk cId="2674072912" sldId="292"/>
            <ac:picMk id="6" creationId="{C75B3FC2-7F6E-F60A-32E2-C5F6D09BF4CF}"/>
          </ac:picMkLst>
        </pc:picChg>
      </pc:sldChg>
      <pc:sldChg chg="addSp delSp modSp new del mod ord modClrScheme chgLayout">
        <pc:chgData name="Waldmann M (Maike)" userId="4a70d32c-bac5-409d-b146-dac899ef84ee" providerId="ADAL" clId="{3442C237-3355-4984-82BA-66CC1B71B291}" dt="2024-09-24T11:34:12.324" v="1396" actId="47"/>
        <pc:sldMkLst>
          <pc:docMk/>
          <pc:sldMk cId="2035898751" sldId="293"/>
        </pc:sldMkLst>
        <pc:spChg chg="del mod ord">
          <ac:chgData name="Waldmann M (Maike)" userId="4a70d32c-bac5-409d-b146-dac899ef84ee" providerId="ADAL" clId="{3442C237-3355-4984-82BA-66CC1B71B291}" dt="2024-09-24T11:25:38.878" v="1345" actId="700"/>
          <ac:spMkLst>
            <pc:docMk/>
            <pc:sldMk cId="2035898751" sldId="293"/>
            <ac:spMk id="2" creationId="{CC2A4867-33D9-4B43-09FB-6E13B5EADA49}"/>
          </ac:spMkLst>
        </pc:spChg>
        <pc:spChg chg="del">
          <ac:chgData name="Waldmann M (Maike)" userId="4a70d32c-bac5-409d-b146-dac899ef84ee" providerId="ADAL" clId="{3442C237-3355-4984-82BA-66CC1B71B291}" dt="2024-09-24T11:20:22.796" v="1266" actId="22"/>
          <ac:spMkLst>
            <pc:docMk/>
            <pc:sldMk cId="2035898751" sldId="293"/>
            <ac:spMk id="3" creationId="{EFF4A133-1B1B-94E4-1036-55792F241DFC}"/>
          </ac:spMkLst>
        </pc:spChg>
        <pc:spChg chg="add mod ord">
          <ac:chgData name="Waldmann M (Maike)" userId="4a70d32c-bac5-409d-b146-dac899ef84ee" providerId="ADAL" clId="{3442C237-3355-4984-82BA-66CC1B71B291}" dt="2024-09-24T11:25:38.878" v="1345" actId="700"/>
          <ac:spMkLst>
            <pc:docMk/>
            <pc:sldMk cId="2035898751" sldId="293"/>
            <ac:spMk id="6" creationId="{F21E89CC-DC52-4517-309B-B45B3AABFBEA}"/>
          </ac:spMkLst>
        </pc:spChg>
        <pc:picChg chg="add mod ord">
          <ac:chgData name="Waldmann M (Maike)" userId="4a70d32c-bac5-409d-b146-dac899ef84ee" providerId="ADAL" clId="{3442C237-3355-4984-82BA-66CC1B71B291}" dt="2024-09-24T11:25:50.456" v="1347" actId="14100"/>
          <ac:picMkLst>
            <pc:docMk/>
            <pc:sldMk cId="2035898751" sldId="293"/>
            <ac:picMk id="5" creationId="{9D65D6F7-3C26-DD73-04DF-04A101F01EED}"/>
          </ac:picMkLst>
        </pc:picChg>
        <pc:picChg chg="add del">
          <ac:chgData name="Waldmann M (Maike)" userId="4a70d32c-bac5-409d-b146-dac899ef84ee" providerId="ADAL" clId="{3442C237-3355-4984-82BA-66CC1B71B291}" dt="2024-09-24T11:29:23.921" v="1350" actId="21"/>
          <ac:picMkLst>
            <pc:docMk/>
            <pc:sldMk cId="2035898751" sldId="293"/>
            <ac:picMk id="8" creationId="{4A0219C4-A265-6EFB-4CA5-D5474EC540D0}"/>
          </ac:picMkLst>
        </pc:picChg>
      </pc:sldChg>
      <pc:sldChg chg="addSp delSp modSp new del mod modClrScheme chgLayout">
        <pc:chgData name="Waldmann M (Maike)" userId="4a70d32c-bac5-409d-b146-dac899ef84ee" providerId="ADAL" clId="{3442C237-3355-4984-82BA-66CC1B71B291}" dt="2024-09-24T15:02:00.780" v="3427" actId="47"/>
        <pc:sldMkLst>
          <pc:docMk/>
          <pc:sldMk cId="1827223023" sldId="294"/>
        </pc:sldMkLst>
        <pc:spChg chg="del mod ord">
          <ac:chgData name="Waldmann M (Maike)" userId="4a70d32c-bac5-409d-b146-dac899ef84ee" providerId="ADAL" clId="{3442C237-3355-4984-82BA-66CC1B71B291}" dt="2024-09-24T11:29:33.404" v="1352" actId="700"/>
          <ac:spMkLst>
            <pc:docMk/>
            <pc:sldMk cId="1827223023" sldId="294"/>
            <ac:spMk id="2" creationId="{D1F0D38E-822B-05FC-C28A-CF7729F7EDD8}"/>
          </ac:spMkLst>
        </pc:spChg>
        <pc:spChg chg="del mod ord">
          <ac:chgData name="Waldmann M (Maike)" userId="4a70d32c-bac5-409d-b146-dac899ef84ee" providerId="ADAL" clId="{3442C237-3355-4984-82BA-66CC1B71B291}" dt="2024-09-24T11:29:33.404" v="1352" actId="700"/>
          <ac:spMkLst>
            <pc:docMk/>
            <pc:sldMk cId="1827223023" sldId="294"/>
            <ac:spMk id="3" creationId="{5FBE90B3-BA6B-BF5E-EA37-60FC773BF990}"/>
          </ac:spMkLst>
        </pc:spChg>
        <pc:spChg chg="add mod ord">
          <ac:chgData name="Waldmann M (Maike)" userId="4a70d32c-bac5-409d-b146-dac899ef84ee" providerId="ADAL" clId="{3442C237-3355-4984-82BA-66CC1B71B291}" dt="2024-09-24T11:31:49.633" v="1369" actId="20577"/>
          <ac:spMkLst>
            <pc:docMk/>
            <pc:sldMk cId="1827223023" sldId="294"/>
            <ac:spMk id="5" creationId="{6B69C5F4-6FAD-F6BF-5589-618B1EB62E00}"/>
          </ac:spMkLst>
        </pc:spChg>
        <pc:spChg chg="add del mod ord">
          <ac:chgData name="Waldmann M (Maike)" userId="4a70d32c-bac5-409d-b146-dac899ef84ee" providerId="ADAL" clId="{3442C237-3355-4984-82BA-66CC1B71B291}" dt="2024-09-24T11:36:25.269" v="1489" actId="478"/>
          <ac:spMkLst>
            <pc:docMk/>
            <pc:sldMk cId="1827223023" sldId="294"/>
            <ac:spMk id="6" creationId="{63185965-8966-BA39-1306-A3B8801CC6B6}"/>
          </ac:spMkLst>
        </pc:spChg>
        <pc:picChg chg="add mod">
          <ac:chgData name="Waldmann M (Maike)" userId="4a70d32c-bac5-409d-b146-dac899ef84ee" providerId="ADAL" clId="{3442C237-3355-4984-82BA-66CC1B71B291}" dt="2024-09-24T11:30:01.727" v="1356" actId="1076"/>
          <ac:picMkLst>
            <pc:docMk/>
            <pc:sldMk cId="1827223023" sldId="294"/>
            <ac:picMk id="4" creationId="{9A95F511-A17B-F8AA-9A98-1691033A13BD}"/>
          </ac:picMkLst>
        </pc:picChg>
      </pc:sldChg>
      <pc:sldChg chg="modSp new del mod ord">
        <pc:chgData name="Waldmann M (Maike)" userId="4a70d32c-bac5-409d-b146-dac899ef84ee" providerId="ADAL" clId="{3442C237-3355-4984-82BA-66CC1B71B291}" dt="2024-10-04T10:13:47.040" v="8062" actId="47"/>
        <pc:sldMkLst>
          <pc:docMk/>
          <pc:sldMk cId="1217426354" sldId="295"/>
        </pc:sldMkLst>
        <pc:spChg chg="mod">
          <ac:chgData name="Waldmann M (Maike)" userId="4a70d32c-bac5-409d-b146-dac899ef84ee" providerId="ADAL" clId="{3442C237-3355-4984-82BA-66CC1B71B291}" dt="2024-09-25T10:46:09.438" v="4510" actId="20577"/>
          <ac:spMkLst>
            <pc:docMk/>
            <pc:sldMk cId="1217426354" sldId="295"/>
            <ac:spMk id="2" creationId="{B9EB1F87-D635-4555-2F6F-25D631A5A114}"/>
          </ac:spMkLst>
        </pc:spChg>
        <pc:spChg chg="mod">
          <ac:chgData name="Waldmann M (Maike)" userId="4a70d32c-bac5-409d-b146-dac899ef84ee" providerId="ADAL" clId="{3442C237-3355-4984-82BA-66CC1B71B291}" dt="2024-10-04T08:24:04.229" v="7596" actId="5793"/>
          <ac:spMkLst>
            <pc:docMk/>
            <pc:sldMk cId="1217426354" sldId="295"/>
            <ac:spMk id="3" creationId="{D24D5B4A-16B5-5C69-855E-AD7EDB2B3AB5}"/>
          </ac:spMkLst>
        </pc:spChg>
      </pc:sldChg>
      <pc:sldChg chg="modSp new mod modNotesTx">
        <pc:chgData name="Waldmann M (Maike)" userId="4a70d32c-bac5-409d-b146-dac899ef84ee" providerId="ADAL" clId="{3442C237-3355-4984-82BA-66CC1B71B291}" dt="2024-10-04T08:05:26.808" v="7449" actId="20577"/>
        <pc:sldMkLst>
          <pc:docMk/>
          <pc:sldMk cId="2029860619" sldId="296"/>
        </pc:sldMkLst>
        <pc:spChg chg="mod">
          <ac:chgData name="Waldmann M (Maike)" userId="4a70d32c-bac5-409d-b146-dac899ef84ee" providerId="ADAL" clId="{3442C237-3355-4984-82BA-66CC1B71B291}" dt="2024-09-24T12:47:08.539" v="2906" actId="27636"/>
          <ac:spMkLst>
            <pc:docMk/>
            <pc:sldMk cId="2029860619" sldId="296"/>
            <ac:spMk id="2" creationId="{9FE93A02-860D-5B2D-D708-5AB1AFE0E2D9}"/>
          </ac:spMkLst>
        </pc:spChg>
        <pc:spChg chg="mod">
          <ac:chgData name="Waldmann M (Maike)" userId="4a70d32c-bac5-409d-b146-dac899ef84ee" providerId="ADAL" clId="{3442C237-3355-4984-82BA-66CC1B71B291}" dt="2024-10-04T08:05:26.808" v="7449" actId="20577"/>
          <ac:spMkLst>
            <pc:docMk/>
            <pc:sldMk cId="2029860619" sldId="296"/>
            <ac:spMk id="3" creationId="{30ED6F44-F477-4F42-82A8-98EFEBE17A30}"/>
          </ac:spMkLst>
        </pc:spChg>
      </pc:sldChg>
      <pc:sldChg chg="addSp delSp modSp new mod modNotesTx">
        <pc:chgData name="Waldmann M (Maike)" userId="4a70d32c-bac5-409d-b146-dac899ef84ee" providerId="ADAL" clId="{3442C237-3355-4984-82BA-66CC1B71B291}" dt="2024-10-04T08:49:21.100" v="7959" actId="20577"/>
        <pc:sldMkLst>
          <pc:docMk/>
          <pc:sldMk cId="3232290968" sldId="297"/>
        </pc:sldMkLst>
        <pc:spChg chg="mod">
          <ac:chgData name="Waldmann M (Maike)" userId="4a70d32c-bac5-409d-b146-dac899ef84ee" providerId="ADAL" clId="{3442C237-3355-4984-82BA-66CC1B71B291}" dt="2024-09-24T13:03:03.497" v="3049" actId="20577"/>
          <ac:spMkLst>
            <pc:docMk/>
            <pc:sldMk cId="3232290968" sldId="297"/>
            <ac:spMk id="2" creationId="{1857A1AE-12F8-E866-100E-6AF8586D36A8}"/>
          </ac:spMkLst>
        </pc:spChg>
        <pc:spChg chg="add del">
          <ac:chgData name="Waldmann M (Maike)" userId="4a70d32c-bac5-409d-b146-dac899ef84ee" providerId="ADAL" clId="{3442C237-3355-4984-82BA-66CC1B71B291}" dt="2024-10-03T08:07:17.700" v="6692" actId="478"/>
          <ac:spMkLst>
            <pc:docMk/>
            <pc:sldMk cId="3232290968" sldId="297"/>
            <ac:spMk id="3" creationId="{0477028B-B9F9-AEDF-C133-40BDE85B4754}"/>
          </ac:spMkLst>
        </pc:spChg>
        <pc:spChg chg="del">
          <ac:chgData name="Waldmann M (Maike)" userId="4a70d32c-bac5-409d-b146-dac899ef84ee" providerId="ADAL" clId="{3442C237-3355-4984-82BA-66CC1B71B291}" dt="2024-09-24T12:43:32.847" v="2821" actId="478"/>
          <ac:spMkLst>
            <pc:docMk/>
            <pc:sldMk cId="3232290968" sldId="297"/>
            <ac:spMk id="3" creationId="{6E0C7449-60FA-ADAC-2AD0-A39FED40BF8F}"/>
          </ac:spMkLst>
        </pc:spChg>
        <pc:spChg chg="add mod">
          <ac:chgData name="Waldmann M (Maike)" userId="4a70d32c-bac5-409d-b146-dac899ef84ee" providerId="ADAL" clId="{3442C237-3355-4984-82BA-66CC1B71B291}" dt="2024-10-03T08:07:45.032" v="6698" actId="14100"/>
          <ac:spMkLst>
            <pc:docMk/>
            <pc:sldMk cId="3232290968" sldId="297"/>
            <ac:spMk id="4" creationId="{01FFBE4C-CCAD-BBFA-F7AA-5F53CC958ECE}"/>
          </ac:spMkLst>
        </pc:spChg>
        <pc:spChg chg="add mod">
          <ac:chgData name="Waldmann M (Maike)" userId="4a70d32c-bac5-409d-b146-dac899ef84ee" providerId="ADAL" clId="{3442C237-3355-4984-82BA-66CC1B71B291}" dt="2024-10-03T08:08:24.527" v="6794" actId="14100"/>
          <ac:spMkLst>
            <pc:docMk/>
            <pc:sldMk cId="3232290968" sldId="297"/>
            <ac:spMk id="5" creationId="{E4AA0B16-D17B-A458-69A1-DC168D80B515}"/>
          </ac:spMkLst>
        </pc:spChg>
        <pc:spChg chg="add mod">
          <ac:chgData name="Waldmann M (Maike)" userId="4a70d32c-bac5-409d-b146-dac899ef84ee" providerId="ADAL" clId="{3442C237-3355-4984-82BA-66CC1B71B291}" dt="2024-09-24T12:50:56.422" v="2939" actId="14100"/>
          <ac:spMkLst>
            <pc:docMk/>
            <pc:sldMk cId="3232290968" sldId="297"/>
            <ac:spMk id="8" creationId="{934E7F7E-433F-6EC4-F238-A693CF60EC54}"/>
          </ac:spMkLst>
        </pc:spChg>
        <pc:spChg chg="add mod">
          <ac:chgData name="Waldmann M (Maike)" userId="4a70d32c-bac5-409d-b146-dac899ef84ee" providerId="ADAL" clId="{3442C237-3355-4984-82BA-66CC1B71B291}" dt="2024-09-24T12:51:37.270" v="2965" actId="20577"/>
          <ac:spMkLst>
            <pc:docMk/>
            <pc:sldMk cId="3232290968" sldId="297"/>
            <ac:spMk id="9" creationId="{50577F60-51D1-F2AC-C014-2DD71F12FCFD}"/>
          </ac:spMkLst>
        </pc:spChg>
        <pc:spChg chg="add mod">
          <ac:chgData name="Waldmann M (Maike)" userId="4a70d32c-bac5-409d-b146-dac899ef84ee" providerId="ADAL" clId="{3442C237-3355-4984-82BA-66CC1B71B291}" dt="2024-09-24T12:51:46.973" v="2978" actId="20577"/>
          <ac:spMkLst>
            <pc:docMk/>
            <pc:sldMk cId="3232290968" sldId="297"/>
            <ac:spMk id="10" creationId="{57498AFE-B8D4-059A-73CD-8D0524F818A2}"/>
          </ac:spMkLst>
        </pc:spChg>
        <pc:spChg chg="add mod">
          <ac:chgData name="Waldmann M (Maike)" userId="4a70d32c-bac5-409d-b146-dac899ef84ee" providerId="ADAL" clId="{3442C237-3355-4984-82BA-66CC1B71B291}" dt="2024-09-24T12:51:55.430" v="2990" actId="20577"/>
          <ac:spMkLst>
            <pc:docMk/>
            <pc:sldMk cId="3232290968" sldId="297"/>
            <ac:spMk id="11" creationId="{428AB7F5-C430-05A3-7E30-7051D55651BF}"/>
          </ac:spMkLst>
        </pc:spChg>
        <pc:picChg chg="add del mod">
          <ac:chgData name="Waldmann M (Maike)" userId="4a70d32c-bac5-409d-b146-dac899ef84ee" providerId="ADAL" clId="{3442C237-3355-4984-82BA-66CC1B71B291}" dt="2024-09-24T12:45:00.788" v="2826" actId="478"/>
          <ac:picMkLst>
            <pc:docMk/>
            <pc:sldMk cId="3232290968" sldId="297"/>
            <ac:picMk id="5" creationId="{B993B9F6-F667-7B06-2E57-B59446A36C47}"/>
          </ac:picMkLst>
        </pc:picChg>
        <pc:picChg chg="add mod">
          <ac:chgData name="Waldmann M (Maike)" userId="4a70d32c-bac5-409d-b146-dac899ef84ee" providerId="ADAL" clId="{3442C237-3355-4984-82BA-66CC1B71B291}" dt="2024-09-24T12:45:13.722" v="2838" actId="1036"/>
          <ac:picMkLst>
            <pc:docMk/>
            <pc:sldMk cId="3232290968" sldId="297"/>
            <ac:picMk id="7" creationId="{20BBA08A-C03A-C970-1BB5-301BE71B5DD6}"/>
          </ac:picMkLst>
        </pc:picChg>
      </pc:sldChg>
      <pc:sldChg chg="modSp new mod ord modShow modNotesTx">
        <pc:chgData name="Waldmann M (Maike)" userId="4a70d32c-bac5-409d-b146-dac899ef84ee" providerId="ADAL" clId="{3442C237-3355-4984-82BA-66CC1B71B291}" dt="2024-10-04T13:34:36.866" v="8068" actId="729"/>
        <pc:sldMkLst>
          <pc:docMk/>
          <pc:sldMk cId="1418270834" sldId="298"/>
        </pc:sldMkLst>
        <pc:spChg chg="mod">
          <ac:chgData name="Waldmann M (Maike)" userId="4a70d32c-bac5-409d-b146-dac899ef84ee" providerId="ADAL" clId="{3442C237-3355-4984-82BA-66CC1B71B291}" dt="2024-09-24T15:12:44.564" v="3508" actId="20577"/>
          <ac:spMkLst>
            <pc:docMk/>
            <pc:sldMk cId="1418270834" sldId="298"/>
            <ac:spMk id="2" creationId="{4A6D53F4-B3C0-3015-8A56-C58DA22B6B52}"/>
          </ac:spMkLst>
        </pc:spChg>
        <pc:spChg chg="mod">
          <ac:chgData name="Waldmann M (Maike)" userId="4a70d32c-bac5-409d-b146-dac899ef84ee" providerId="ADAL" clId="{3442C237-3355-4984-82BA-66CC1B71B291}" dt="2024-09-25T14:41:30.849" v="5498" actId="20577"/>
          <ac:spMkLst>
            <pc:docMk/>
            <pc:sldMk cId="1418270834" sldId="298"/>
            <ac:spMk id="3" creationId="{87634509-D361-C99C-3465-600758B2035C}"/>
          </ac:spMkLst>
        </pc:spChg>
      </pc:sldChg>
      <pc:sldChg chg="addSp delSp modSp new mod">
        <pc:chgData name="Waldmann M (Maike)" userId="4a70d32c-bac5-409d-b146-dac899ef84ee" providerId="ADAL" clId="{3442C237-3355-4984-82BA-66CC1B71B291}" dt="2024-10-03T08:47:01.163" v="7116" actId="14100"/>
        <pc:sldMkLst>
          <pc:docMk/>
          <pc:sldMk cId="1616757332" sldId="299"/>
        </pc:sldMkLst>
        <pc:spChg chg="mod">
          <ac:chgData name="Waldmann M (Maike)" userId="4a70d32c-bac5-409d-b146-dac899ef84ee" providerId="ADAL" clId="{3442C237-3355-4984-82BA-66CC1B71B291}" dt="2024-09-24T13:03:08.353" v="3054" actId="20577"/>
          <ac:spMkLst>
            <pc:docMk/>
            <pc:sldMk cId="1616757332" sldId="299"/>
            <ac:spMk id="2" creationId="{93A0BB2F-1AD2-8BE1-BF3A-93FAB65EC3D1}"/>
          </ac:spMkLst>
        </pc:spChg>
        <pc:spChg chg="add mod">
          <ac:chgData name="Waldmann M (Maike)" userId="4a70d32c-bac5-409d-b146-dac899ef84ee" providerId="ADAL" clId="{3442C237-3355-4984-82BA-66CC1B71B291}" dt="2024-10-03T08:47:01.163" v="7116" actId="14100"/>
          <ac:spMkLst>
            <pc:docMk/>
            <pc:sldMk cId="1616757332" sldId="299"/>
            <ac:spMk id="3" creationId="{A5470EFD-9670-E151-3913-066F491D1C5D}"/>
          </ac:spMkLst>
        </pc:spChg>
        <pc:spChg chg="del">
          <ac:chgData name="Waldmann M (Maike)" userId="4a70d32c-bac5-409d-b146-dac899ef84ee" providerId="ADAL" clId="{3442C237-3355-4984-82BA-66CC1B71B291}" dt="2024-09-24T12:48:00.656" v="2917" actId="478"/>
          <ac:spMkLst>
            <pc:docMk/>
            <pc:sldMk cId="1616757332" sldId="299"/>
            <ac:spMk id="3" creationId="{AD60406C-F9CE-281A-4BA3-DA1030C78193}"/>
          </ac:spMkLst>
        </pc:spChg>
        <pc:spChg chg="add mod">
          <ac:chgData name="Waldmann M (Maike)" userId="4a70d32c-bac5-409d-b146-dac899ef84ee" providerId="ADAL" clId="{3442C237-3355-4984-82BA-66CC1B71B291}" dt="2024-09-24T12:52:22.207" v="2992" actId="1076"/>
          <ac:spMkLst>
            <pc:docMk/>
            <pc:sldMk cId="1616757332" sldId="299"/>
            <ac:spMk id="6" creationId="{C543886B-C100-EECA-3455-E7084708CF91}"/>
          </ac:spMkLst>
        </pc:spChg>
        <pc:spChg chg="add mod">
          <ac:chgData name="Waldmann M (Maike)" userId="4a70d32c-bac5-409d-b146-dac899ef84ee" providerId="ADAL" clId="{3442C237-3355-4984-82BA-66CC1B71B291}" dt="2024-09-24T12:52:32.886" v="2993" actId="14100"/>
          <ac:spMkLst>
            <pc:docMk/>
            <pc:sldMk cId="1616757332" sldId="299"/>
            <ac:spMk id="7" creationId="{8611EC26-D8E0-6326-0FB0-AD56B081C6CC}"/>
          </ac:spMkLst>
        </pc:spChg>
        <pc:spChg chg="add mod">
          <ac:chgData name="Waldmann M (Maike)" userId="4a70d32c-bac5-409d-b146-dac899ef84ee" providerId="ADAL" clId="{3442C237-3355-4984-82BA-66CC1B71B291}" dt="2024-09-24T12:52:38.630" v="2995" actId="14100"/>
          <ac:spMkLst>
            <pc:docMk/>
            <pc:sldMk cId="1616757332" sldId="299"/>
            <ac:spMk id="8" creationId="{6F4B225D-D0E6-003D-AC56-CAD74E5DB2B6}"/>
          </ac:spMkLst>
        </pc:spChg>
        <pc:spChg chg="add mod">
          <ac:chgData name="Waldmann M (Maike)" userId="4a70d32c-bac5-409d-b146-dac899ef84ee" providerId="ADAL" clId="{3442C237-3355-4984-82BA-66CC1B71B291}" dt="2024-09-24T12:52:43.830" v="2997" actId="14100"/>
          <ac:spMkLst>
            <pc:docMk/>
            <pc:sldMk cId="1616757332" sldId="299"/>
            <ac:spMk id="9" creationId="{8493E596-4093-FD5C-4DB7-6DA262D71A70}"/>
          </ac:spMkLst>
        </pc:spChg>
        <pc:picChg chg="add mod">
          <ac:chgData name="Waldmann M (Maike)" userId="4a70d32c-bac5-409d-b146-dac899ef84ee" providerId="ADAL" clId="{3442C237-3355-4984-82BA-66CC1B71B291}" dt="2024-09-24T12:49:12.765" v="2920" actId="14100"/>
          <ac:picMkLst>
            <pc:docMk/>
            <pc:sldMk cId="1616757332" sldId="299"/>
            <ac:picMk id="5" creationId="{3F3BAC9C-0420-1226-4B59-0E9B5F6CBA0E}"/>
          </ac:picMkLst>
        </pc:picChg>
      </pc:sldChg>
      <pc:sldChg chg="addSp delSp modSp new mod modNotesTx">
        <pc:chgData name="Waldmann M (Maike)" userId="4a70d32c-bac5-409d-b146-dac899ef84ee" providerId="ADAL" clId="{3442C237-3355-4984-82BA-66CC1B71B291}" dt="2024-10-04T10:13:43.281" v="8061"/>
        <pc:sldMkLst>
          <pc:docMk/>
          <pc:sldMk cId="3516206013" sldId="300"/>
        </pc:sldMkLst>
        <pc:spChg chg="mod">
          <ac:chgData name="Waldmann M (Maike)" userId="4a70d32c-bac5-409d-b146-dac899ef84ee" providerId="ADAL" clId="{3442C237-3355-4984-82BA-66CC1B71B291}" dt="2024-09-24T13:03:13.517" v="3060" actId="20577"/>
          <ac:spMkLst>
            <pc:docMk/>
            <pc:sldMk cId="3516206013" sldId="300"/>
            <ac:spMk id="2" creationId="{9BBA8DEE-06DF-3812-0854-8B066F5A1FB0}"/>
          </ac:spMkLst>
        </pc:spChg>
        <pc:spChg chg="add mod">
          <ac:chgData name="Waldmann M (Maike)" userId="4a70d32c-bac5-409d-b146-dac899ef84ee" providerId="ADAL" clId="{3442C237-3355-4984-82BA-66CC1B71B291}" dt="2024-09-25T10:41:10.478" v="4372" actId="14100"/>
          <ac:spMkLst>
            <pc:docMk/>
            <pc:sldMk cId="3516206013" sldId="300"/>
            <ac:spMk id="3" creationId="{62B5E964-27EF-4435-6C0D-D625B3B4B169}"/>
          </ac:spMkLst>
        </pc:spChg>
        <pc:spChg chg="del">
          <ac:chgData name="Waldmann M (Maike)" userId="4a70d32c-bac5-409d-b146-dac899ef84ee" providerId="ADAL" clId="{3442C237-3355-4984-82BA-66CC1B71B291}" dt="2024-09-24T12:54:57.661" v="3027" actId="478"/>
          <ac:spMkLst>
            <pc:docMk/>
            <pc:sldMk cId="3516206013" sldId="300"/>
            <ac:spMk id="3" creationId="{85B96CA0-67B8-4293-23B3-91A2BA089174}"/>
          </ac:spMkLst>
        </pc:spChg>
        <pc:spChg chg="add mod">
          <ac:chgData name="Waldmann M (Maike)" userId="4a70d32c-bac5-409d-b146-dac899ef84ee" providerId="ADAL" clId="{3442C237-3355-4984-82BA-66CC1B71B291}" dt="2024-10-04T08:18:11.321" v="7495" actId="20577"/>
          <ac:spMkLst>
            <pc:docMk/>
            <pc:sldMk cId="3516206013" sldId="300"/>
            <ac:spMk id="4" creationId="{0C25281F-3C72-06BE-A2BE-9808B876D1C7}"/>
          </ac:spMkLst>
        </pc:spChg>
        <pc:picChg chg="add del">
          <ac:chgData name="Waldmann M (Maike)" userId="4a70d32c-bac5-409d-b146-dac899ef84ee" providerId="ADAL" clId="{3442C237-3355-4984-82BA-66CC1B71B291}" dt="2024-09-24T12:55:37.003" v="3028" actId="478"/>
          <ac:picMkLst>
            <pc:docMk/>
            <pc:sldMk cId="3516206013" sldId="300"/>
            <ac:picMk id="5" creationId="{0110B213-3C76-AF94-1FD9-6CC550E536F3}"/>
          </ac:picMkLst>
        </pc:picChg>
        <pc:picChg chg="add mod">
          <ac:chgData name="Waldmann M (Maike)" userId="4a70d32c-bac5-409d-b146-dac899ef84ee" providerId="ADAL" clId="{3442C237-3355-4984-82BA-66CC1B71B291}" dt="2024-09-24T12:55:56.362" v="3044" actId="1037"/>
          <ac:picMkLst>
            <pc:docMk/>
            <pc:sldMk cId="3516206013" sldId="300"/>
            <ac:picMk id="7" creationId="{98172233-011C-5CD4-D1D4-37591DEDB99C}"/>
          </ac:picMkLst>
        </pc:picChg>
      </pc:sldChg>
      <pc:sldChg chg="addSp delSp modSp new mod modNotesTx">
        <pc:chgData name="Waldmann M (Maike)" userId="4a70d32c-bac5-409d-b146-dac899ef84ee" providerId="ADAL" clId="{3442C237-3355-4984-82BA-66CC1B71B291}" dt="2024-10-03T08:49:00.686" v="7224" actId="20577"/>
        <pc:sldMkLst>
          <pc:docMk/>
          <pc:sldMk cId="1302338567" sldId="301"/>
        </pc:sldMkLst>
        <pc:spChg chg="mod">
          <ac:chgData name="Waldmann M (Maike)" userId="4a70d32c-bac5-409d-b146-dac899ef84ee" providerId="ADAL" clId="{3442C237-3355-4984-82BA-66CC1B71B291}" dt="2024-10-03T08:49:00.686" v="7224" actId="20577"/>
          <ac:spMkLst>
            <pc:docMk/>
            <pc:sldMk cId="1302338567" sldId="301"/>
            <ac:spMk id="2" creationId="{F074C094-FEA3-2284-D4F0-FF6D0C891849}"/>
          </ac:spMkLst>
        </pc:spChg>
        <pc:spChg chg="mod">
          <ac:chgData name="Waldmann M (Maike)" userId="4a70d32c-bac5-409d-b146-dac899ef84ee" providerId="ADAL" clId="{3442C237-3355-4984-82BA-66CC1B71B291}" dt="2024-09-25T13:52:40.794" v="5304" actId="404"/>
          <ac:spMkLst>
            <pc:docMk/>
            <pc:sldMk cId="1302338567" sldId="301"/>
            <ac:spMk id="3" creationId="{D58D4A89-0EB1-4908-80FE-CB1C332B5CBD}"/>
          </ac:spMkLst>
        </pc:spChg>
        <pc:spChg chg="add mod">
          <ac:chgData name="Waldmann M (Maike)" userId="4a70d32c-bac5-409d-b146-dac899ef84ee" providerId="ADAL" clId="{3442C237-3355-4984-82BA-66CC1B71B291}" dt="2024-09-25T14:05:03.211" v="5405" actId="404"/>
          <ac:spMkLst>
            <pc:docMk/>
            <pc:sldMk cId="1302338567" sldId="301"/>
            <ac:spMk id="7" creationId="{0A1D6A29-1AC2-CF8E-26E3-C1509EE9B01E}"/>
          </ac:spMkLst>
        </pc:spChg>
        <pc:picChg chg="add del mod">
          <ac:chgData name="Waldmann M (Maike)" userId="4a70d32c-bac5-409d-b146-dac899ef84ee" providerId="ADAL" clId="{3442C237-3355-4984-82BA-66CC1B71B291}" dt="2024-09-25T13:32:04.774" v="4994" actId="478"/>
          <ac:picMkLst>
            <pc:docMk/>
            <pc:sldMk cId="1302338567" sldId="301"/>
            <ac:picMk id="5" creationId="{027A0F46-C7F9-DAB1-D8E8-2DEEF9E3F404}"/>
          </ac:picMkLst>
        </pc:picChg>
        <pc:picChg chg="add del mod">
          <ac:chgData name="Waldmann M (Maike)" userId="4a70d32c-bac5-409d-b146-dac899ef84ee" providerId="ADAL" clId="{3442C237-3355-4984-82BA-66CC1B71B291}" dt="2024-09-24T15:06:52.895" v="3480" actId="478"/>
          <ac:picMkLst>
            <pc:docMk/>
            <pc:sldMk cId="1302338567" sldId="301"/>
            <ac:picMk id="5" creationId="{375116F9-6B08-0244-BCB9-5D8C05ED6211}"/>
          </ac:picMkLst>
        </pc:picChg>
        <pc:picChg chg="add del mod">
          <ac:chgData name="Waldmann M (Maike)" userId="4a70d32c-bac5-409d-b146-dac899ef84ee" providerId="ADAL" clId="{3442C237-3355-4984-82BA-66CC1B71B291}" dt="2024-09-25T13:52:43.916" v="5305" actId="478"/>
          <ac:picMkLst>
            <pc:docMk/>
            <pc:sldMk cId="1302338567" sldId="301"/>
            <ac:picMk id="8" creationId="{7902157A-8F01-1BE9-8154-75B7F1482717}"/>
          </ac:picMkLst>
        </pc:picChg>
        <pc:picChg chg="add del mod">
          <ac:chgData name="Waldmann M (Maike)" userId="4a70d32c-bac5-409d-b146-dac899ef84ee" providerId="ADAL" clId="{3442C237-3355-4984-82BA-66CC1B71B291}" dt="2024-09-24T15:08:01.621" v="3485" actId="478"/>
          <ac:picMkLst>
            <pc:docMk/>
            <pc:sldMk cId="1302338567" sldId="301"/>
            <ac:picMk id="9" creationId="{F011404A-090B-A6B0-BCA2-83229CD2C40F}"/>
          </ac:picMkLst>
        </pc:picChg>
        <pc:picChg chg="add del mod">
          <ac:chgData name="Waldmann M (Maike)" userId="4a70d32c-bac5-409d-b146-dac899ef84ee" providerId="ADAL" clId="{3442C237-3355-4984-82BA-66CC1B71B291}" dt="2024-09-25T13:58:50.591" v="5314" actId="478"/>
          <ac:picMkLst>
            <pc:docMk/>
            <pc:sldMk cId="1302338567" sldId="301"/>
            <ac:picMk id="10" creationId="{2DE8B8B2-013B-AD11-DD1B-541B33201BA3}"/>
          </ac:picMkLst>
        </pc:picChg>
        <pc:picChg chg="add del mod">
          <ac:chgData name="Waldmann M (Maike)" userId="4a70d32c-bac5-409d-b146-dac899ef84ee" providerId="ADAL" clId="{3442C237-3355-4984-82BA-66CC1B71B291}" dt="2024-09-25T13:30:49.607" v="4987" actId="478"/>
          <ac:picMkLst>
            <pc:docMk/>
            <pc:sldMk cId="1302338567" sldId="301"/>
            <ac:picMk id="11" creationId="{E470DFE5-0E48-B9AB-6AB6-40DE239FFC79}"/>
          </ac:picMkLst>
        </pc:picChg>
        <pc:picChg chg="add mod">
          <ac:chgData name="Waldmann M (Maike)" userId="4a70d32c-bac5-409d-b146-dac899ef84ee" providerId="ADAL" clId="{3442C237-3355-4984-82BA-66CC1B71B291}" dt="2024-09-25T14:04:44.332" v="5359" actId="1035"/>
          <ac:picMkLst>
            <pc:docMk/>
            <pc:sldMk cId="1302338567" sldId="301"/>
            <ac:picMk id="13" creationId="{CE2BF72E-130C-CB2E-2DEE-F5CDFCABE855}"/>
          </ac:picMkLst>
        </pc:picChg>
      </pc:sldChg>
      <pc:sldChg chg="addSp delSp modSp new mod ord modShow modNotesTx">
        <pc:chgData name="Waldmann M (Maike)" userId="4a70d32c-bac5-409d-b146-dac899ef84ee" providerId="ADAL" clId="{3442C237-3355-4984-82BA-66CC1B71B291}" dt="2024-10-04T13:34:39.548" v="8069" actId="729"/>
        <pc:sldMkLst>
          <pc:docMk/>
          <pc:sldMk cId="4289766300" sldId="302"/>
        </pc:sldMkLst>
        <pc:spChg chg="mod">
          <ac:chgData name="Waldmann M (Maike)" userId="4a70d32c-bac5-409d-b146-dac899ef84ee" providerId="ADAL" clId="{3442C237-3355-4984-82BA-66CC1B71B291}" dt="2024-09-25T14:06:23.747" v="5474" actId="20577"/>
          <ac:spMkLst>
            <pc:docMk/>
            <pc:sldMk cId="4289766300" sldId="302"/>
            <ac:spMk id="2" creationId="{343C5956-2AE2-E467-0E57-8AFAB32444A9}"/>
          </ac:spMkLst>
        </pc:spChg>
        <pc:spChg chg="del">
          <ac:chgData name="Waldmann M (Maike)" userId="4a70d32c-bac5-409d-b146-dac899ef84ee" providerId="ADAL" clId="{3442C237-3355-4984-82BA-66CC1B71B291}" dt="2024-09-24T15:33:46.362" v="3513" actId="478"/>
          <ac:spMkLst>
            <pc:docMk/>
            <pc:sldMk cId="4289766300" sldId="302"/>
            <ac:spMk id="3" creationId="{2938EBAC-17DB-A515-0464-430F5B53EF09}"/>
          </ac:spMkLst>
        </pc:spChg>
        <pc:spChg chg="add mod">
          <ac:chgData name="Waldmann M (Maike)" userId="4a70d32c-bac5-409d-b146-dac899ef84ee" providerId="ADAL" clId="{3442C237-3355-4984-82BA-66CC1B71B291}" dt="2024-09-24T15:48:10.087" v="3700" actId="1076"/>
          <ac:spMkLst>
            <pc:docMk/>
            <pc:sldMk cId="4289766300" sldId="302"/>
            <ac:spMk id="7" creationId="{540B4DC9-BE4C-D538-4A6D-AE553675F5CB}"/>
          </ac:spMkLst>
        </pc:spChg>
        <pc:graphicFrameChg chg="add mod modGraphic">
          <ac:chgData name="Waldmann M (Maike)" userId="4a70d32c-bac5-409d-b146-dac899ef84ee" providerId="ADAL" clId="{3442C237-3355-4984-82BA-66CC1B71B291}" dt="2024-09-24T15:58:32.291" v="3812" actId="207"/>
          <ac:graphicFrameMkLst>
            <pc:docMk/>
            <pc:sldMk cId="4289766300" sldId="302"/>
            <ac:graphicFrameMk id="4" creationId="{939B77F9-53CB-C329-E593-7327B4D070DB}"/>
          </ac:graphicFrameMkLst>
        </pc:graphicFrameChg>
        <pc:graphicFrameChg chg="add del mod">
          <ac:chgData name="Waldmann M (Maike)" userId="4a70d32c-bac5-409d-b146-dac899ef84ee" providerId="ADAL" clId="{3442C237-3355-4984-82BA-66CC1B71B291}" dt="2024-09-24T15:45:01.152" v="3615"/>
          <ac:graphicFrameMkLst>
            <pc:docMk/>
            <pc:sldMk cId="4289766300" sldId="302"/>
            <ac:graphicFrameMk id="5" creationId="{31B087AB-0A89-63A5-B7FB-DA2376D14F14}"/>
          </ac:graphicFrameMkLst>
        </pc:graphicFrameChg>
        <pc:graphicFrameChg chg="add del mod">
          <ac:chgData name="Waldmann M (Maike)" userId="4a70d32c-bac5-409d-b146-dac899ef84ee" providerId="ADAL" clId="{3442C237-3355-4984-82BA-66CC1B71B291}" dt="2024-09-24T15:45:15.854" v="3618"/>
          <ac:graphicFrameMkLst>
            <pc:docMk/>
            <pc:sldMk cId="4289766300" sldId="302"/>
            <ac:graphicFrameMk id="6" creationId="{CDEFDE01-A7D6-E400-E1C0-C18488C2D043}"/>
          </ac:graphicFrameMkLst>
        </pc:graphicFrameChg>
      </pc:sldChg>
      <pc:sldChg chg="addSp modSp add mod ord modNotesTx">
        <pc:chgData name="Waldmann M (Maike)" userId="4a70d32c-bac5-409d-b146-dac899ef84ee" providerId="ADAL" clId="{3442C237-3355-4984-82BA-66CC1B71B291}" dt="2024-10-04T09:00:42.157" v="8001" actId="20577"/>
        <pc:sldMkLst>
          <pc:docMk/>
          <pc:sldMk cId="2116223410" sldId="303"/>
        </pc:sldMkLst>
        <pc:spChg chg="mod">
          <ac:chgData name="Waldmann M (Maike)" userId="4a70d32c-bac5-409d-b146-dac899ef84ee" providerId="ADAL" clId="{3442C237-3355-4984-82BA-66CC1B71B291}" dt="2024-10-03T08:49:45.917" v="7240" actId="20577"/>
          <ac:spMkLst>
            <pc:docMk/>
            <pc:sldMk cId="2116223410" sldId="303"/>
            <ac:spMk id="2" creationId="{343C5956-2AE2-E467-0E57-8AFAB32444A9}"/>
          </ac:spMkLst>
        </pc:spChg>
        <pc:spChg chg="add mod">
          <ac:chgData name="Waldmann M (Maike)" userId="4a70d32c-bac5-409d-b146-dac899ef84ee" providerId="ADAL" clId="{3442C237-3355-4984-82BA-66CC1B71B291}" dt="2024-09-25T14:05:48.722" v="5438" actId="404"/>
          <ac:spMkLst>
            <pc:docMk/>
            <pc:sldMk cId="2116223410" sldId="303"/>
            <ac:spMk id="5" creationId="{7E744F88-6448-A85A-17E7-997C8832C9B2}"/>
          </ac:spMkLst>
        </pc:spChg>
        <pc:spChg chg="mod">
          <ac:chgData name="Waldmann M (Maike)" userId="4a70d32c-bac5-409d-b146-dac899ef84ee" providerId="ADAL" clId="{3442C237-3355-4984-82BA-66CC1B71B291}" dt="2024-10-03T08:50:19.273" v="7241" actId="14100"/>
          <ac:spMkLst>
            <pc:docMk/>
            <pc:sldMk cId="2116223410" sldId="303"/>
            <ac:spMk id="7" creationId="{540B4DC9-BE4C-D538-4A6D-AE553675F5CB}"/>
          </ac:spMkLst>
        </pc:spChg>
        <pc:graphicFrameChg chg="mod modGraphic">
          <ac:chgData name="Waldmann M (Maike)" userId="4a70d32c-bac5-409d-b146-dac899ef84ee" providerId="ADAL" clId="{3442C237-3355-4984-82BA-66CC1B71B291}" dt="2024-10-04T08:21:31.399" v="7576" actId="6549"/>
          <ac:graphicFrameMkLst>
            <pc:docMk/>
            <pc:sldMk cId="2116223410" sldId="303"/>
            <ac:graphicFrameMk id="4" creationId="{939B77F9-53CB-C329-E593-7327B4D070DB}"/>
          </ac:graphicFrameMkLst>
        </pc:graphicFrameChg>
      </pc:sldChg>
      <pc:sldChg chg="modSp new mod">
        <pc:chgData name="Waldmann M (Maike)" userId="4a70d32c-bac5-409d-b146-dac899ef84ee" providerId="ADAL" clId="{3442C237-3355-4984-82BA-66CC1B71B291}" dt="2024-10-04T08:20:15.517" v="7565" actId="20577"/>
        <pc:sldMkLst>
          <pc:docMk/>
          <pc:sldMk cId="811683224" sldId="304"/>
        </pc:sldMkLst>
        <pc:spChg chg="mod">
          <ac:chgData name="Waldmann M (Maike)" userId="4a70d32c-bac5-409d-b146-dac899ef84ee" providerId="ADAL" clId="{3442C237-3355-4984-82BA-66CC1B71B291}" dt="2024-10-04T08:19:19.400" v="7508" actId="20577"/>
          <ac:spMkLst>
            <pc:docMk/>
            <pc:sldMk cId="811683224" sldId="304"/>
            <ac:spMk id="2" creationId="{8FC0DC60-EE86-9EB3-5A68-A598CE475E1F}"/>
          </ac:spMkLst>
        </pc:spChg>
        <pc:spChg chg="mod">
          <ac:chgData name="Waldmann M (Maike)" userId="4a70d32c-bac5-409d-b146-dac899ef84ee" providerId="ADAL" clId="{3442C237-3355-4984-82BA-66CC1B71B291}" dt="2024-10-04T08:20:15.517" v="7565" actId="20577"/>
          <ac:spMkLst>
            <pc:docMk/>
            <pc:sldMk cId="811683224" sldId="304"/>
            <ac:spMk id="3" creationId="{41D48A78-BAB6-BDD5-C638-A9F61A7237CB}"/>
          </ac:spMkLst>
        </pc:spChg>
      </pc:sldChg>
      <pc:sldChg chg="modSp new mod modNotesTx">
        <pc:chgData name="Waldmann M (Maike)" userId="4a70d32c-bac5-409d-b146-dac899ef84ee" providerId="ADAL" clId="{3442C237-3355-4984-82BA-66CC1B71B291}" dt="2024-10-04T10:15:34.015" v="8067" actId="20577"/>
        <pc:sldMkLst>
          <pc:docMk/>
          <pc:sldMk cId="3241970554" sldId="305"/>
        </pc:sldMkLst>
        <pc:spChg chg="mod">
          <ac:chgData name="Waldmann M (Maike)" userId="4a70d32c-bac5-409d-b146-dac899ef84ee" providerId="ADAL" clId="{3442C237-3355-4984-82BA-66CC1B71B291}" dt="2024-09-25T12:08:09.105" v="4588" actId="20577"/>
          <ac:spMkLst>
            <pc:docMk/>
            <pc:sldMk cId="3241970554" sldId="305"/>
            <ac:spMk id="2" creationId="{57F9CB3B-9697-95D7-7ED1-24CF6B2A6766}"/>
          </ac:spMkLst>
        </pc:spChg>
        <pc:spChg chg="mod">
          <ac:chgData name="Waldmann M (Maike)" userId="4a70d32c-bac5-409d-b146-dac899ef84ee" providerId="ADAL" clId="{3442C237-3355-4984-82BA-66CC1B71B291}" dt="2024-10-04T10:15:34.015" v="8067" actId="20577"/>
          <ac:spMkLst>
            <pc:docMk/>
            <pc:sldMk cId="3241970554" sldId="305"/>
            <ac:spMk id="3" creationId="{8791A5E4-E478-BCA8-0BAC-1D4967010504}"/>
          </ac:spMkLst>
        </pc:spChg>
      </pc:sldChg>
      <pc:sldMasterChg chg="modSp mod delSldLayout modSldLayout">
        <pc:chgData name="Waldmann M (Maike)" userId="4a70d32c-bac5-409d-b146-dac899ef84ee" providerId="ADAL" clId="{3442C237-3355-4984-82BA-66CC1B71B291}" dt="2024-09-24T12:47:49.237" v="2916" actId="404"/>
        <pc:sldMasterMkLst>
          <pc:docMk/>
          <pc:sldMasterMk cId="1728589105" sldId="2147483648"/>
        </pc:sldMasterMkLst>
        <pc:spChg chg="mod">
          <ac:chgData name="Waldmann M (Maike)" userId="4a70d32c-bac5-409d-b146-dac899ef84ee" providerId="ADAL" clId="{3442C237-3355-4984-82BA-66CC1B71B291}" dt="2024-09-24T12:47:49.237" v="2916" actId="404"/>
          <ac:spMkLst>
            <pc:docMk/>
            <pc:sldMasterMk cId="1728589105" sldId="2147483648"/>
            <ac:spMk id="2" creationId="{75625CA3-AC5D-4CE2-86FD-71D704159500}"/>
          </ac:spMkLst>
        </pc:spChg>
        <pc:spChg chg="mod">
          <ac:chgData name="Waldmann M (Maike)" userId="4a70d32c-bac5-409d-b146-dac899ef84ee" providerId="ADAL" clId="{3442C237-3355-4984-82BA-66CC1B71B291}" dt="2024-09-24T11:38:31.533" v="1529" actId="207"/>
          <ac:spMkLst>
            <pc:docMk/>
            <pc:sldMasterMk cId="1728589105" sldId="2147483648"/>
            <ac:spMk id="3" creationId="{34169507-0A44-4011-8311-85AFE26D51A7}"/>
          </ac:spMkLst>
        </pc:spChg>
        <pc:sldLayoutChg chg="modSp mod">
          <pc:chgData name="Waldmann M (Maike)" userId="4a70d32c-bac5-409d-b146-dac899ef84ee" providerId="ADAL" clId="{3442C237-3355-4984-82BA-66CC1B71B291}" dt="2024-09-24T09:28:38.964" v="612" actId="207"/>
          <pc:sldLayoutMkLst>
            <pc:docMk/>
            <pc:sldMasterMk cId="1728589105" sldId="2147483648"/>
            <pc:sldLayoutMk cId="299463429" sldId="2147483649"/>
          </pc:sldLayoutMkLst>
          <pc:spChg chg="mod">
            <ac:chgData name="Waldmann M (Maike)" userId="4a70d32c-bac5-409d-b146-dac899ef84ee" providerId="ADAL" clId="{3442C237-3355-4984-82BA-66CC1B71B291}" dt="2024-09-24T09:22:54.634" v="509" actId="2711"/>
            <ac:spMkLst>
              <pc:docMk/>
              <pc:sldMasterMk cId="1728589105" sldId="2147483648"/>
              <pc:sldLayoutMk cId="299463429" sldId="2147483649"/>
              <ac:spMk id="2" creationId="{7B0001D7-069F-4259-A57B-2462E2DB55F1}"/>
            </ac:spMkLst>
          </pc:spChg>
          <pc:spChg chg="mod">
            <ac:chgData name="Waldmann M (Maike)" userId="4a70d32c-bac5-409d-b146-dac899ef84ee" providerId="ADAL" clId="{3442C237-3355-4984-82BA-66CC1B71B291}" dt="2024-09-24T09:23:01.330" v="510" actId="2711"/>
            <ac:spMkLst>
              <pc:docMk/>
              <pc:sldMasterMk cId="1728589105" sldId="2147483648"/>
              <pc:sldLayoutMk cId="299463429" sldId="2147483649"/>
              <ac:spMk id="3" creationId="{55A85A10-0C92-4660-BB34-08566AC721B5}"/>
            </ac:spMkLst>
          </pc:spChg>
          <pc:spChg chg="mod">
            <ac:chgData name="Waldmann M (Maike)" userId="4a70d32c-bac5-409d-b146-dac899ef84ee" providerId="ADAL" clId="{3442C237-3355-4984-82BA-66CC1B71B291}" dt="2024-09-24T09:28:38.964" v="612" actId="207"/>
            <ac:spMkLst>
              <pc:docMk/>
              <pc:sldMasterMk cId="1728589105" sldId="2147483648"/>
              <pc:sldLayoutMk cId="299463429" sldId="2147483649"/>
              <ac:spMk id="9" creationId="{795683C0-307F-9882-4CF2-D8345478F220}"/>
            </ac:spMkLst>
          </pc:spChg>
        </pc:sldLayoutChg>
        <pc:sldLayoutChg chg="modSp mod">
          <pc:chgData name="Waldmann M (Maike)" userId="4a70d32c-bac5-409d-b146-dac899ef84ee" providerId="ADAL" clId="{3442C237-3355-4984-82BA-66CC1B71B291}" dt="2024-09-24T12:47:11.623" v="2909" actId="404"/>
          <pc:sldLayoutMkLst>
            <pc:docMk/>
            <pc:sldMasterMk cId="1728589105" sldId="2147483648"/>
            <pc:sldLayoutMk cId="2063317204" sldId="2147483650"/>
          </pc:sldLayoutMkLst>
          <pc:spChg chg="mod">
            <ac:chgData name="Waldmann M (Maike)" userId="4a70d32c-bac5-409d-b146-dac899ef84ee" providerId="ADAL" clId="{3442C237-3355-4984-82BA-66CC1B71B291}" dt="2024-09-24T12:47:11.623" v="2909" actId="404"/>
            <ac:spMkLst>
              <pc:docMk/>
              <pc:sldMasterMk cId="1728589105" sldId="2147483648"/>
              <pc:sldLayoutMk cId="2063317204" sldId="2147483650"/>
              <ac:spMk id="2" creationId="{037DB7CC-9AD4-4788-9696-B6A56BA8CE2D}"/>
            </ac:spMkLst>
          </pc:spChg>
          <pc:spChg chg="mod">
            <ac:chgData name="Waldmann M (Maike)" userId="4a70d32c-bac5-409d-b146-dac899ef84ee" providerId="ADAL" clId="{3442C237-3355-4984-82BA-66CC1B71B291}" dt="2024-09-24T11:38:38.640" v="1530" actId="207"/>
            <ac:spMkLst>
              <pc:docMk/>
              <pc:sldMasterMk cId="1728589105" sldId="2147483648"/>
              <pc:sldLayoutMk cId="2063317204" sldId="2147483650"/>
              <ac:spMk id="3" creationId="{B6B11A05-3D8E-4001-B6BA-94222D1D2C3F}"/>
            </ac:spMkLst>
          </pc:spChg>
          <pc:spChg chg="mod">
            <ac:chgData name="Waldmann M (Maike)" userId="4a70d32c-bac5-409d-b146-dac899ef84ee" providerId="ADAL" clId="{3442C237-3355-4984-82BA-66CC1B71B291}" dt="2024-09-24T09:23:38.515" v="515" actId="2711"/>
            <ac:spMkLst>
              <pc:docMk/>
              <pc:sldMasterMk cId="1728589105" sldId="2147483648"/>
              <pc:sldLayoutMk cId="2063317204" sldId="2147483650"/>
              <ac:spMk id="4" creationId="{8D0F5601-C5B8-411E-8CE9-640943F8D179}"/>
            </ac:spMkLst>
          </pc:spChg>
          <pc:spChg chg="mod">
            <ac:chgData name="Waldmann M (Maike)" userId="4a70d32c-bac5-409d-b146-dac899ef84ee" providerId="ADAL" clId="{3442C237-3355-4984-82BA-66CC1B71B291}" dt="2024-09-24T09:23:38.515" v="515" actId="2711"/>
            <ac:spMkLst>
              <pc:docMk/>
              <pc:sldMasterMk cId="1728589105" sldId="2147483648"/>
              <pc:sldLayoutMk cId="2063317204" sldId="2147483650"/>
              <ac:spMk id="5" creationId="{98F8C490-7B33-48AF-9C82-E8C3B1F2C3C5}"/>
            </ac:spMkLst>
          </pc:spChg>
          <pc:spChg chg="mod">
            <ac:chgData name="Waldmann M (Maike)" userId="4a70d32c-bac5-409d-b146-dac899ef84ee" providerId="ADAL" clId="{3442C237-3355-4984-82BA-66CC1B71B291}" dt="2024-09-24T09:23:38.515" v="515" actId="2711"/>
            <ac:spMkLst>
              <pc:docMk/>
              <pc:sldMasterMk cId="1728589105" sldId="2147483648"/>
              <pc:sldLayoutMk cId="2063317204" sldId="2147483650"/>
              <ac:spMk id="6" creationId="{C877B71B-87B3-4275-B512-40332F5F944A}"/>
            </ac:spMkLst>
          </pc:spChg>
          <pc:spChg chg="mod">
            <ac:chgData name="Waldmann M (Maike)" userId="4a70d32c-bac5-409d-b146-dac899ef84ee" providerId="ADAL" clId="{3442C237-3355-4984-82BA-66CC1B71B291}" dt="2024-09-24T09:29:32.515" v="619" actId="207"/>
            <ac:spMkLst>
              <pc:docMk/>
              <pc:sldMasterMk cId="1728589105" sldId="2147483648"/>
              <pc:sldLayoutMk cId="2063317204" sldId="2147483650"/>
              <ac:spMk id="7" creationId="{A8EB1BD8-651F-F355-7073-813D352F7C5A}"/>
            </ac:spMkLst>
          </pc:spChg>
          <pc:picChg chg="mod">
            <ac:chgData name="Waldmann M (Maike)" userId="4a70d32c-bac5-409d-b146-dac899ef84ee" providerId="ADAL" clId="{3442C237-3355-4984-82BA-66CC1B71B291}" dt="2024-09-24T09:23:38.515" v="515" actId="2711"/>
            <ac:picMkLst>
              <pc:docMk/>
              <pc:sldMasterMk cId="1728589105" sldId="2147483648"/>
              <pc:sldLayoutMk cId="2063317204" sldId="2147483650"/>
              <ac:picMk id="8" creationId="{074072E6-3AF8-A541-4949-CF9BADA768A1}"/>
            </ac:picMkLst>
          </pc:picChg>
        </pc:sldLayoutChg>
        <pc:sldLayoutChg chg="addSp delSp modSp mod">
          <pc:chgData name="Waldmann M (Maike)" userId="4a70d32c-bac5-409d-b146-dac899ef84ee" providerId="ADAL" clId="{3442C237-3355-4984-82BA-66CC1B71B291}" dt="2024-09-24T12:47:32.838" v="2912" actId="404"/>
          <pc:sldLayoutMkLst>
            <pc:docMk/>
            <pc:sldMasterMk cId="1728589105" sldId="2147483648"/>
            <pc:sldLayoutMk cId="1064172449" sldId="2147483652"/>
          </pc:sldLayoutMkLst>
          <pc:spChg chg="add del mod ord">
            <ac:chgData name="Waldmann M (Maike)" userId="4a70d32c-bac5-409d-b146-dac899ef84ee" providerId="ADAL" clId="{3442C237-3355-4984-82BA-66CC1B71B291}" dt="2024-09-24T09:29:50.060" v="620" actId="478"/>
            <ac:spMkLst>
              <pc:docMk/>
              <pc:sldMasterMk cId="1728589105" sldId="2147483648"/>
              <pc:sldLayoutMk cId="1064172449" sldId="2147483652"/>
              <ac:spMk id="2" creationId="{B5AF6DA8-4611-24FA-6607-68F7C5CC7314}"/>
            </ac:spMkLst>
          </pc:spChg>
          <pc:spChg chg="mod">
            <ac:chgData name="Waldmann M (Maike)" userId="4a70d32c-bac5-409d-b146-dac899ef84ee" providerId="ADAL" clId="{3442C237-3355-4984-82BA-66CC1B71B291}" dt="2024-09-24T11:38:50.964" v="1533" actId="207"/>
            <ac:spMkLst>
              <pc:docMk/>
              <pc:sldMasterMk cId="1728589105" sldId="2147483648"/>
              <pc:sldLayoutMk cId="1064172449" sldId="2147483652"/>
              <ac:spMk id="3" creationId="{454C1A62-B552-4BF7-B638-713D5D03D31A}"/>
            </ac:spMkLst>
          </pc:spChg>
          <pc:spChg chg="mod">
            <ac:chgData name="Waldmann M (Maike)" userId="4a70d32c-bac5-409d-b146-dac899ef84ee" providerId="ADAL" clId="{3442C237-3355-4984-82BA-66CC1B71B291}" dt="2024-09-24T11:38:50.964" v="1533" actId="207"/>
            <ac:spMkLst>
              <pc:docMk/>
              <pc:sldMasterMk cId="1728589105" sldId="2147483648"/>
              <pc:sldLayoutMk cId="1064172449" sldId="2147483652"/>
              <ac:spMk id="4" creationId="{333B832D-1C98-40D0-88CD-2891C7F01BDE}"/>
            </ac:spMkLst>
          </pc:spChg>
          <pc:spChg chg="mod">
            <ac:chgData name="Waldmann M (Maike)" userId="4a70d32c-bac5-409d-b146-dac899ef84ee" providerId="ADAL" clId="{3442C237-3355-4984-82BA-66CC1B71B291}" dt="2024-09-24T09:23:47.707" v="516" actId="2711"/>
            <ac:spMkLst>
              <pc:docMk/>
              <pc:sldMasterMk cId="1728589105" sldId="2147483648"/>
              <pc:sldLayoutMk cId="1064172449" sldId="2147483652"/>
              <ac:spMk id="5" creationId="{0033C884-3101-4860-A3B2-5DFD7BC7C38F}"/>
            </ac:spMkLst>
          </pc:spChg>
          <pc:spChg chg="mod">
            <ac:chgData name="Waldmann M (Maike)" userId="4a70d32c-bac5-409d-b146-dac899ef84ee" providerId="ADAL" clId="{3442C237-3355-4984-82BA-66CC1B71B291}" dt="2024-09-24T09:23:47.707" v="516" actId="2711"/>
            <ac:spMkLst>
              <pc:docMk/>
              <pc:sldMasterMk cId="1728589105" sldId="2147483648"/>
              <pc:sldLayoutMk cId="1064172449" sldId="2147483652"/>
              <ac:spMk id="6" creationId="{95ACF387-9B15-493F-8B43-4CF930D4B479}"/>
            </ac:spMkLst>
          </pc:spChg>
          <pc:spChg chg="mod">
            <ac:chgData name="Waldmann M (Maike)" userId="4a70d32c-bac5-409d-b146-dac899ef84ee" providerId="ADAL" clId="{3442C237-3355-4984-82BA-66CC1B71B291}" dt="2024-09-24T09:23:47.707" v="516" actId="2711"/>
            <ac:spMkLst>
              <pc:docMk/>
              <pc:sldMasterMk cId="1728589105" sldId="2147483648"/>
              <pc:sldLayoutMk cId="1064172449" sldId="2147483652"/>
              <ac:spMk id="7" creationId="{19630D30-4E9A-4317-AA24-4EF926CB09F4}"/>
            </ac:spMkLst>
          </pc:spChg>
          <pc:spChg chg="del">
            <ac:chgData name="Waldmann M (Maike)" userId="4a70d32c-bac5-409d-b146-dac899ef84ee" providerId="ADAL" clId="{3442C237-3355-4984-82BA-66CC1B71B291}" dt="2024-09-24T09:15:50.780" v="490" actId="478"/>
            <ac:spMkLst>
              <pc:docMk/>
              <pc:sldMasterMk cId="1728589105" sldId="2147483648"/>
              <pc:sldLayoutMk cId="1064172449" sldId="2147483652"/>
              <ac:spMk id="8" creationId="{6F4853DF-F674-78F7-04FC-CFF6376D42AD}"/>
            </ac:spMkLst>
          </pc:spChg>
          <pc:spChg chg="mod">
            <ac:chgData name="Waldmann M (Maike)" userId="4a70d32c-bac5-409d-b146-dac899ef84ee" providerId="ADAL" clId="{3442C237-3355-4984-82BA-66CC1B71B291}" dt="2024-09-24T12:47:32.838" v="2912" actId="404"/>
            <ac:spMkLst>
              <pc:docMk/>
              <pc:sldMasterMk cId="1728589105" sldId="2147483648"/>
              <pc:sldLayoutMk cId="1064172449" sldId="2147483652"/>
              <ac:spMk id="10" creationId="{E93706D4-BB40-D16C-8DBD-55242784DA9C}"/>
            </ac:spMkLst>
          </pc:spChg>
          <pc:spChg chg="add mod ord">
            <ac:chgData name="Waldmann M (Maike)" userId="4a70d32c-bac5-409d-b146-dac899ef84ee" providerId="ADAL" clId="{3442C237-3355-4984-82BA-66CC1B71B291}" dt="2024-09-24T09:29:52.734" v="622" actId="167"/>
            <ac:spMkLst>
              <pc:docMk/>
              <pc:sldMasterMk cId="1728589105" sldId="2147483648"/>
              <pc:sldLayoutMk cId="1064172449" sldId="2147483652"/>
              <ac:spMk id="11" creationId="{BE0D24CE-AF59-0A04-EBBA-3E80B40E97E4}"/>
            </ac:spMkLst>
          </pc:spChg>
          <pc:picChg chg="mod">
            <ac:chgData name="Waldmann M (Maike)" userId="4a70d32c-bac5-409d-b146-dac899ef84ee" providerId="ADAL" clId="{3442C237-3355-4984-82BA-66CC1B71B291}" dt="2024-09-24T09:23:47.707" v="516" actId="2711"/>
            <ac:picMkLst>
              <pc:docMk/>
              <pc:sldMasterMk cId="1728589105" sldId="2147483648"/>
              <pc:sldLayoutMk cId="1064172449" sldId="2147483652"/>
              <ac:picMk id="9" creationId="{74CCC6CA-F948-6097-ACF6-C36D41B44D36}"/>
            </ac:picMkLst>
          </pc:picChg>
        </pc:sldLayoutChg>
        <pc:sldLayoutChg chg="addSp delSp modSp del mod">
          <pc:chgData name="Waldmann M (Maike)" userId="4a70d32c-bac5-409d-b146-dac899ef84ee" providerId="ADAL" clId="{3442C237-3355-4984-82BA-66CC1B71B291}" dt="2024-09-24T09:16:15.283" v="498" actId="2696"/>
          <pc:sldLayoutMkLst>
            <pc:docMk/>
            <pc:sldMasterMk cId="1728589105" sldId="2147483648"/>
            <pc:sldLayoutMk cId="2608824539" sldId="2147483653"/>
          </pc:sldLayoutMkLst>
          <pc:spChg chg="del">
            <ac:chgData name="Waldmann M (Maike)" userId="4a70d32c-bac5-409d-b146-dac899ef84ee" providerId="ADAL" clId="{3442C237-3355-4984-82BA-66CC1B71B291}" dt="2024-09-24T09:16:03.483" v="495" actId="478"/>
            <ac:spMkLst>
              <pc:docMk/>
              <pc:sldMasterMk cId="1728589105" sldId="2147483648"/>
              <pc:sldLayoutMk cId="2608824539" sldId="2147483653"/>
              <ac:spMk id="10" creationId="{7633C7AE-82AE-4BBF-2FB5-F3A610AC62F0}"/>
            </ac:spMkLst>
          </pc:spChg>
          <pc:spChg chg="add mod ord">
            <ac:chgData name="Waldmann M (Maike)" userId="4a70d32c-bac5-409d-b146-dac899ef84ee" providerId="ADAL" clId="{3442C237-3355-4984-82BA-66CC1B71B291}" dt="2024-09-24T09:16:06.718" v="497" actId="167"/>
            <ac:spMkLst>
              <pc:docMk/>
              <pc:sldMasterMk cId="1728589105" sldId="2147483648"/>
              <pc:sldLayoutMk cId="2608824539" sldId="2147483653"/>
              <ac:spMk id="12" creationId="{A091115A-3B89-CAA1-B11A-0E8F9AACB301}"/>
            </ac:spMkLst>
          </pc:spChg>
        </pc:sldLayoutChg>
        <pc:sldLayoutChg chg="del">
          <pc:chgData name="Waldmann M (Maike)" userId="4a70d32c-bac5-409d-b146-dac899ef84ee" providerId="ADAL" clId="{3442C237-3355-4984-82BA-66CC1B71B291}" dt="2024-09-24T09:16:15.291" v="499" actId="2696"/>
          <pc:sldLayoutMkLst>
            <pc:docMk/>
            <pc:sldMasterMk cId="1728589105" sldId="2147483648"/>
            <pc:sldLayoutMk cId="4193231890" sldId="2147483654"/>
          </pc:sldLayoutMkLst>
        </pc:sldLayoutChg>
        <pc:sldLayoutChg chg="del">
          <pc:chgData name="Waldmann M (Maike)" userId="4a70d32c-bac5-409d-b146-dac899ef84ee" providerId="ADAL" clId="{3442C237-3355-4984-82BA-66CC1B71B291}" dt="2024-09-24T09:16:15.295" v="500" actId="2696"/>
          <pc:sldLayoutMkLst>
            <pc:docMk/>
            <pc:sldMasterMk cId="1728589105" sldId="2147483648"/>
            <pc:sldLayoutMk cId="1378270577" sldId="2147483655"/>
          </pc:sldLayoutMkLst>
        </pc:sldLayoutChg>
        <pc:sldLayoutChg chg="del">
          <pc:chgData name="Waldmann M (Maike)" userId="4a70d32c-bac5-409d-b146-dac899ef84ee" providerId="ADAL" clId="{3442C237-3355-4984-82BA-66CC1B71B291}" dt="2024-09-24T09:16:15.303" v="501" actId="2696"/>
          <pc:sldLayoutMkLst>
            <pc:docMk/>
            <pc:sldMasterMk cId="1728589105" sldId="2147483648"/>
            <pc:sldLayoutMk cId="1758995164" sldId="2147483656"/>
          </pc:sldLayoutMkLst>
        </pc:sldLayoutChg>
        <pc:sldLayoutChg chg="del">
          <pc:chgData name="Waldmann M (Maike)" userId="4a70d32c-bac5-409d-b146-dac899ef84ee" providerId="ADAL" clId="{3442C237-3355-4984-82BA-66CC1B71B291}" dt="2024-09-24T09:16:15.309" v="502" actId="2696"/>
          <pc:sldLayoutMkLst>
            <pc:docMk/>
            <pc:sldMasterMk cId="1728589105" sldId="2147483648"/>
            <pc:sldLayoutMk cId="4159816562" sldId="2147483657"/>
          </pc:sldLayoutMkLst>
        </pc:sldLayoutChg>
        <pc:sldLayoutChg chg="del">
          <pc:chgData name="Waldmann M (Maike)" userId="4a70d32c-bac5-409d-b146-dac899ef84ee" providerId="ADAL" clId="{3442C237-3355-4984-82BA-66CC1B71B291}" dt="2024-09-24T09:16:15.317" v="503" actId="2696"/>
          <pc:sldLayoutMkLst>
            <pc:docMk/>
            <pc:sldMasterMk cId="1728589105" sldId="2147483648"/>
            <pc:sldLayoutMk cId="806916303" sldId="2147483658"/>
          </pc:sldLayoutMkLst>
        </pc:sldLayoutChg>
        <pc:sldLayoutChg chg="del">
          <pc:chgData name="Waldmann M (Maike)" userId="4a70d32c-bac5-409d-b146-dac899ef84ee" providerId="ADAL" clId="{3442C237-3355-4984-82BA-66CC1B71B291}" dt="2024-09-24T09:16:15.323" v="504" actId="2696"/>
          <pc:sldLayoutMkLst>
            <pc:docMk/>
            <pc:sldMasterMk cId="1728589105" sldId="2147483648"/>
            <pc:sldLayoutMk cId="3843351509" sldId="2147483659"/>
          </pc:sldLayoutMkLst>
        </pc:sldLayoutChg>
        <pc:sldLayoutChg chg="addSp delSp modSp mod">
          <pc:chgData name="Waldmann M (Maike)" userId="4a70d32c-bac5-409d-b146-dac899ef84ee" providerId="ADAL" clId="{3442C237-3355-4984-82BA-66CC1B71B291}" dt="2024-09-24T09:28:54.862" v="615" actId="167"/>
          <pc:sldLayoutMkLst>
            <pc:docMk/>
            <pc:sldMasterMk cId="1728589105" sldId="2147483648"/>
            <pc:sldLayoutMk cId="2361177986" sldId="2147483660"/>
          </pc:sldLayoutMkLst>
          <pc:spChg chg="mod">
            <ac:chgData name="Waldmann M (Maike)" userId="4a70d32c-bac5-409d-b146-dac899ef84ee" providerId="ADAL" clId="{3442C237-3355-4984-82BA-66CC1B71B291}" dt="2024-09-24T09:23:16.698" v="512" actId="2711"/>
            <ac:spMkLst>
              <pc:docMk/>
              <pc:sldMasterMk cId="1728589105" sldId="2147483648"/>
              <pc:sldLayoutMk cId="2361177986" sldId="2147483660"/>
              <ac:spMk id="2" creationId="{7B0001D7-069F-4259-A57B-2462E2DB55F1}"/>
            </ac:spMkLst>
          </pc:spChg>
          <pc:spChg chg="mod">
            <ac:chgData name="Waldmann M (Maike)" userId="4a70d32c-bac5-409d-b146-dac899ef84ee" providerId="ADAL" clId="{3442C237-3355-4984-82BA-66CC1B71B291}" dt="2024-09-24T09:23:21.372" v="513" actId="2711"/>
            <ac:spMkLst>
              <pc:docMk/>
              <pc:sldMasterMk cId="1728589105" sldId="2147483648"/>
              <pc:sldLayoutMk cId="2361177986" sldId="2147483660"/>
              <ac:spMk id="3" creationId="{55A85A10-0C92-4660-BB34-08566AC721B5}"/>
            </ac:spMkLst>
          </pc:spChg>
          <pc:spChg chg="add del mod ord">
            <ac:chgData name="Waldmann M (Maike)" userId="4a70d32c-bac5-409d-b146-dac899ef84ee" providerId="ADAL" clId="{3442C237-3355-4984-82BA-66CC1B71B291}" dt="2024-09-24T09:14:49.805" v="472" actId="478"/>
            <ac:spMkLst>
              <pc:docMk/>
              <pc:sldMasterMk cId="1728589105" sldId="2147483648"/>
              <pc:sldLayoutMk cId="2361177986" sldId="2147483660"/>
              <ac:spMk id="5" creationId="{DDA72E8E-3DF6-5CD0-66D5-3BD12BBCF15D}"/>
            </ac:spMkLst>
          </pc:spChg>
          <pc:spChg chg="add del mod ord">
            <ac:chgData name="Waldmann M (Maike)" userId="4a70d32c-bac5-409d-b146-dac899ef84ee" providerId="ADAL" clId="{3442C237-3355-4984-82BA-66CC1B71B291}" dt="2024-09-24T09:28:51.372" v="613" actId="478"/>
            <ac:spMkLst>
              <pc:docMk/>
              <pc:sldMasterMk cId="1728589105" sldId="2147483648"/>
              <pc:sldLayoutMk cId="2361177986" sldId="2147483660"/>
              <ac:spMk id="6" creationId="{7DBAADFD-BE5B-7EF7-1C87-CA36BC81DEB2}"/>
            </ac:spMkLst>
          </pc:spChg>
          <pc:spChg chg="add mod ord">
            <ac:chgData name="Waldmann M (Maike)" userId="4a70d32c-bac5-409d-b146-dac899ef84ee" providerId="ADAL" clId="{3442C237-3355-4984-82BA-66CC1B71B291}" dt="2024-09-24T09:28:54.862" v="615" actId="167"/>
            <ac:spMkLst>
              <pc:docMk/>
              <pc:sldMasterMk cId="1728589105" sldId="2147483648"/>
              <pc:sldLayoutMk cId="2361177986" sldId="2147483660"/>
              <ac:spMk id="7" creationId="{5CF14B17-FA11-FF27-BEF2-78A9DFDFE8A2}"/>
            </ac:spMkLst>
          </pc:spChg>
          <pc:spChg chg="del">
            <ac:chgData name="Waldmann M (Maike)" userId="4a70d32c-bac5-409d-b146-dac899ef84ee" providerId="ADAL" clId="{3442C237-3355-4984-82BA-66CC1B71B291}" dt="2024-09-24T09:11:54.747" v="311" actId="478"/>
            <ac:spMkLst>
              <pc:docMk/>
              <pc:sldMasterMk cId="1728589105" sldId="2147483648"/>
              <pc:sldLayoutMk cId="2361177986" sldId="2147483660"/>
              <ac:spMk id="9" creationId="{795683C0-307F-9882-4CF2-D8345478F220}"/>
            </ac:spMkLst>
          </pc:spChg>
        </pc:sldLayoutChg>
        <pc:sldLayoutChg chg="delSp modSp mod">
          <pc:chgData name="Waldmann M (Maike)" userId="4a70d32c-bac5-409d-b146-dac899ef84ee" providerId="ADAL" clId="{3442C237-3355-4984-82BA-66CC1B71B291}" dt="2024-09-24T12:47:19.477" v="2910" actId="108"/>
          <pc:sldLayoutMkLst>
            <pc:docMk/>
            <pc:sldMasterMk cId="1728589105" sldId="2147483648"/>
            <pc:sldLayoutMk cId="2016425145" sldId="2147483661"/>
          </pc:sldLayoutMkLst>
          <pc:spChg chg="mod">
            <ac:chgData name="Waldmann M (Maike)" userId="4a70d32c-bac5-409d-b146-dac899ef84ee" providerId="ADAL" clId="{3442C237-3355-4984-82BA-66CC1B71B291}" dt="2024-09-24T12:47:19.477" v="2910" actId="108"/>
            <ac:spMkLst>
              <pc:docMk/>
              <pc:sldMasterMk cId="1728589105" sldId="2147483648"/>
              <pc:sldLayoutMk cId="2016425145" sldId="2147483661"/>
              <ac:spMk id="2" creationId="{037DB7CC-9AD4-4788-9696-B6A56BA8CE2D}"/>
            </ac:spMkLst>
          </pc:spChg>
          <pc:spChg chg="mod">
            <ac:chgData name="Waldmann M (Maike)" userId="4a70d32c-bac5-409d-b146-dac899ef84ee" providerId="ADAL" clId="{3442C237-3355-4984-82BA-66CC1B71B291}" dt="2024-09-24T11:38:42.105" v="1531" actId="207"/>
            <ac:spMkLst>
              <pc:docMk/>
              <pc:sldMasterMk cId="1728589105" sldId="2147483648"/>
              <pc:sldLayoutMk cId="2016425145" sldId="2147483661"/>
              <ac:spMk id="3" creationId="{B6B11A05-3D8E-4001-B6BA-94222D1D2C3F}"/>
            </ac:spMkLst>
          </pc:spChg>
          <pc:picChg chg="del">
            <ac:chgData name="Waldmann M (Maike)" userId="4a70d32c-bac5-409d-b146-dac899ef84ee" providerId="ADAL" clId="{3442C237-3355-4984-82BA-66CC1B71B291}" dt="2024-09-24T11:25:02.191" v="1341" actId="478"/>
            <ac:picMkLst>
              <pc:docMk/>
              <pc:sldMasterMk cId="1728589105" sldId="2147483648"/>
              <pc:sldLayoutMk cId="2016425145" sldId="2147483661"/>
              <ac:picMk id="8" creationId="{074072E6-3AF8-A541-4949-CF9BADA768A1}"/>
            </ac:picMkLst>
          </pc:picChg>
        </pc:sldLayoutChg>
        <pc:sldLayoutChg chg="delSp modSp mod">
          <pc:chgData name="Waldmann M (Maike)" userId="4a70d32c-bac5-409d-b146-dac899ef84ee" providerId="ADAL" clId="{3442C237-3355-4984-82BA-66CC1B71B291}" dt="2024-09-24T12:47:38.573" v="2914" actId="404"/>
          <pc:sldLayoutMkLst>
            <pc:docMk/>
            <pc:sldMasterMk cId="1728589105" sldId="2147483648"/>
            <pc:sldLayoutMk cId="3602417961" sldId="2147483662"/>
          </pc:sldLayoutMkLst>
          <pc:spChg chg="mod">
            <ac:chgData name="Waldmann M (Maike)" userId="4a70d32c-bac5-409d-b146-dac899ef84ee" providerId="ADAL" clId="{3442C237-3355-4984-82BA-66CC1B71B291}" dt="2024-09-24T12:47:38.573" v="2914" actId="404"/>
            <ac:spMkLst>
              <pc:docMk/>
              <pc:sldMasterMk cId="1728589105" sldId="2147483648"/>
              <pc:sldLayoutMk cId="3602417961" sldId="2147483662"/>
              <ac:spMk id="2" creationId="{037DB7CC-9AD4-4788-9696-B6A56BA8CE2D}"/>
            </ac:spMkLst>
          </pc:spChg>
          <pc:spChg chg="mod">
            <ac:chgData name="Waldmann M (Maike)" userId="4a70d32c-bac5-409d-b146-dac899ef84ee" providerId="ADAL" clId="{3442C237-3355-4984-82BA-66CC1B71B291}" dt="2024-09-24T11:38:45.726" v="1532" actId="207"/>
            <ac:spMkLst>
              <pc:docMk/>
              <pc:sldMasterMk cId="1728589105" sldId="2147483648"/>
              <pc:sldLayoutMk cId="3602417961" sldId="2147483662"/>
              <ac:spMk id="3" creationId="{B6B11A05-3D8E-4001-B6BA-94222D1D2C3F}"/>
            </ac:spMkLst>
          </pc:spChg>
          <pc:spChg chg="del">
            <ac:chgData name="Waldmann M (Maike)" userId="4a70d32c-bac5-409d-b146-dac899ef84ee" providerId="ADAL" clId="{3442C237-3355-4984-82BA-66CC1B71B291}" dt="2024-09-24T11:25:15.035" v="1343" actId="478"/>
            <ac:spMkLst>
              <pc:docMk/>
              <pc:sldMasterMk cId="1728589105" sldId="2147483648"/>
              <pc:sldLayoutMk cId="3602417961" sldId="2147483662"/>
              <ac:spMk id="7" creationId="{A8EB1BD8-651F-F355-7073-813D352F7C5A}"/>
            </ac:spMkLst>
          </pc:spChg>
          <pc:picChg chg="del">
            <ac:chgData name="Waldmann M (Maike)" userId="4a70d32c-bac5-409d-b146-dac899ef84ee" providerId="ADAL" clId="{3442C237-3355-4984-82BA-66CC1B71B291}" dt="2024-09-24T11:25:12.964" v="1342" actId="478"/>
            <ac:picMkLst>
              <pc:docMk/>
              <pc:sldMasterMk cId="1728589105" sldId="2147483648"/>
              <pc:sldLayoutMk cId="3602417961" sldId="2147483662"/>
              <ac:picMk id="8" creationId="{074072E6-3AF8-A541-4949-CF9BADA768A1}"/>
            </ac:picMkLst>
          </pc:picChg>
        </pc:sldLayoutChg>
      </pc:sldMasterChg>
    </pc:docChg>
  </pc:docChgLst>
  <pc:docChgLst>
    <pc:chgData name="Waldmann M (Maike)" userId="4a70d32c-bac5-409d-b146-dac899ef84ee" providerId="ADAL" clId="{2CFA863D-34B6-43B7-9424-016BF7912429}"/>
    <pc:docChg chg="undo redo custSel addSld delSld modSld sldOrd modMainMaster">
      <pc:chgData name="Waldmann M (Maike)" userId="4a70d32c-bac5-409d-b146-dac899ef84ee" providerId="ADAL" clId="{2CFA863D-34B6-43B7-9424-016BF7912429}" dt="2024-09-19T14:38:20.480" v="3464" actId="20577"/>
      <pc:docMkLst>
        <pc:docMk/>
      </pc:docMkLst>
      <pc:sldChg chg="addSp delSp modSp mod modClrScheme chgLayout">
        <pc:chgData name="Waldmann M (Maike)" userId="4a70d32c-bac5-409d-b146-dac899ef84ee" providerId="ADAL" clId="{2CFA863D-34B6-43B7-9424-016BF7912429}" dt="2024-09-19T07:44:28.888" v="3099" actId="207"/>
        <pc:sldMkLst>
          <pc:docMk/>
          <pc:sldMk cId="146077871" sldId="259"/>
        </pc:sldMkLst>
        <pc:spChg chg="add del mod ord">
          <ac:chgData name="Waldmann M (Maike)" userId="4a70d32c-bac5-409d-b146-dac899ef84ee" providerId="ADAL" clId="{2CFA863D-34B6-43B7-9424-016BF7912429}" dt="2024-09-18T11:32:03.902" v="29" actId="478"/>
          <ac:spMkLst>
            <pc:docMk/>
            <pc:sldMk cId="146077871" sldId="259"/>
            <ac:spMk id="2" creationId="{5A79C2D0-BFEB-E06A-5124-7A5DCD7F2D01}"/>
          </ac:spMkLst>
        </pc:spChg>
        <pc:spChg chg="add del mod ord">
          <ac:chgData name="Waldmann M (Maike)" userId="4a70d32c-bac5-409d-b146-dac899ef84ee" providerId="ADAL" clId="{2CFA863D-34B6-43B7-9424-016BF7912429}" dt="2024-09-18T11:32:02.216" v="28" actId="478"/>
          <ac:spMkLst>
            <pc:docMk/>
            <pc:sldMk cId="146077871" sldId="259"/>
            <ac:spMk id="3" creationId="{48EE565B-0C7D-2413-DA07-590E2C3AFDD5}"/>
          </ac:spMkLst>
        </pc:spChg>
        <pc:spChg chg="del">
          <ac:chgData name="Waldmann M (Maike)" userId="4a70d32c-bac5-409d-b146-dac899ef84ee" providerId="ADAL" clId="{2CFA863D-34B6-43B7-9424-016BF7912429}" dt="2024-09-18T11:30:59.257" v="25" actId="478"/>
          <ac:spMkLst>
            <pc:docMk/>
            <pc:sldMk cId="146077871" sldId="259"/>
            <ac:spMk id="4" creationId="{A03990FC-D377-419E-8C2C-DF0A15FFDEAD}"/>
          </ac:spMkLst>
        </pc:spChg>
        <pc:spChg chg="add del mod ord">
          <ac:chgData name="Waldmann M (Maike)" userId="4a70d32c-bac5-409d-b146-dac899ef84ee" providerId="ADAL" clId="{2CFA863D-34B6-43B7-9424-016BF7912429}" dt="2024-09-18T11:34:15.691" v="64" actId="478"/>
          <ac:spMkLst>
            <pc:docMk/>
            <pc:sldMk cId="146077871" sldId="259"/>
            <ac:spMk id="5" creationId="{7893FF43-30C9-1496-05D3-C17430882BDF}"/>
          </ac:spMkLst>
        </pc:spChg>
        <pc:spChg chg="del mod">
          <ac:chgData name="Waldmann M (Maike)" userId="4a70d32c-bac5-409d-b146-dac899ef84ee" providerId="ADAL" clId="{2CFA863D-34B6-43B7-9424-016BF7912429}" dt="2024-09-18T11:32:16.800" v="31" actId="478"/>
          <ac:spMkLst>
            <pc:docMk/>
            <pc:sldMk cId="146077871" sldId="259"/>
            <ac:spMk id="9" creationId="{0D4E4DD3-C16A-4620-9C39-0DBD0EADA46B}"/>
          </ac:spMkLst>
        </pc:spChg>
        <pc:spChg chg="add del mod ord">
          <ac:chgData name="Waldmann M (Maike)" userId="4a70d32c-bac5-409d-b146-dac899ef84ee" providerId="ADAL" clId="{2CFA863D-34B6-43B7-9424-016BF7912429}" dt="2024-09-18T11:34:22.397" v="66" actId="478"/>
          <ac:spMkLst>
            <pc:docMk/>
            <pc:sldMk cId="146077871" sldId="259"/>
            <ac:spMk id="10" creationId="{F4BBDED6-826D-43DF-1A9A-2B742CA300F1}"/>
          </ac:spMkLst>
        </pc:spChg>
        <pc:spChg chg="add mod">
          <ac:chgData name="Waldmann M (Maike)" userId="4a70d32c-bac5-409d-b146-dac899ef84ee" providerId="ADAL" clId="{2CFA863D-34B6-43B7-9424-016BF7912429}" dt="2024-09-19T07:44:23.319" v="3098" actId="207"/>
          <ac:spMkLst>
            <pc:docMk/>
            <pc:sldMk cId="146077871" sldId="259"/>
            <ac:spMk id="12" creationId="{D2F5D154-CC37-71E8-7BA2-D2919F1EE7B9}"/>
          </ac:spMkLst>
        </pc:spChg>
        <pc:spChg chg="add mod">
          <ac:chgData name="Waldmann M (Maike)" userId="4a70d32c-bac5-409d-b146-dac899ef84ee" providerId="ADAL" clId="{2CFA863D-34B6-43B7-9424-016BF7912429}" dt="2024-09-19T07:44:28.888" v="3099" actId="207"/>
          <ac:spMkLst>
            <pc:docMk/>
            <pc:sldMk cId="146077871" sldId="259"/>
            <ac:spMk id="14" creationId="{6EF728B2-1129-6014-D01A-E48DD8B0C27B}"/>
          </ac:spMkLst>
        </pc:spChg>
        <pc:picChg chg="del mod">
          <ac:chgData name="Waldmann M (Maike)" userId="4a70d32c-bac5-409d-b146-dac899ef84ee" providerId="ADAL" clId="{2CFA863D-34B6-43B7-9424-016BF7912429}" dt="2024-09-18T11:31:59.257" v="27" actId="478"/>
          <ac:picMkLst>
            <pc:docMk/>
            <pc:sldMk cId="146077871" sldId="259"/>
            <ac:picMk id="6" creationId="{FA9AB71E-B107-4F5A-AD4E-27A62DE66B8E}"/>
          </ac:picMkLst>
        </pc:picChg>
      </pc:sldChg>
      <pc:sldChg chg="addSp delSp modSp mod chgLayout">
        <pc:chgData name="Waldmann M (Maike)" userId="4a70d32c-bac5-409d-b146-dac899ef84ee" providerId="ADAL" clId="{2CFA863D-34B6-43B7-9424-016BF7912429}" dt="2024-09-19T07:46:31.394" v="3104" actId="2711"/>
        <pc:sldMkLst>
          <pc:docMk/>
          <pc:sldMk cId="1008822222" sldId="260"/>
        </pc:sldMkLst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1008822222" sldId="260"/>
            <ac:spMk id="2" creationId="{6BE4A55B-59E3-05EC-8B0C-9DA7831D284B}"/>
          </ac:spMkLst>
        </pc:spChg>
        <pc:spChg chg="add mod ord">
          <ac:chgData name="Waldmann M (Maike)" userId="4a70d32c-bac5-409d-b146-dac899ef84ee" providerId="ADAL" clId="{2CFA863D-34B6-43B7-9424-016BF7912429}" dt="2024-09-19T07:46:31.394" v="3104" actId="2711"/>
          <ac:spMkLst>
            <pc:docMk/>
            <pc:sldMk cId="1008822222" sldId="260"/>
            <ac:spMk id="3" creationId="{F7FFEC46-6EDC-A301-0DB7-55E0D621DFC9}"/>
          </ac:spMkLst>
        </pc:spChg>
        <pc:spChg chg="del">
          <ac:chgData name="Waldmann M (Maike)" userId="4a70d32c-bac5-409d-b146-dac899ef84ee" providerId="ADAL" clId="{2CFA863D-34B6-43B7-9424-016BF7912429}" dt="2024-09-18T11:35:53.299" v="104" actId="478"/>
          <ac:spMkLst>
            <pc:docMk/>
            <pc:sldMk cId="1008822222" sldId="260"/>
            <ac:spMk id="4" creationId="{B09FD1FB-B0E2-4481-A8E9-2B0108A6A43A}"/>
          </ac:spMkLst>
        </pc:spChg>
        <pc:spChg chg="del mod">
          <ac:chgData name="Waldmann M (Maike)" userId="4a70d32c-bac5-409d-b146-dac899ef84ee" providerId="ADAL" clId="{2CFA863D-34B6-43B7-9424-016BF7912429}" dt="2024-09-18T11:38:10.144" v="120" actId="478"/>
          <ac:spMkLst>
            <pc:docMk/>
            <pc:sldMk cId="1008822222" sldId="260"/>
            <ac:spMk id="9" creationId="{3CC0F391-6205-488C-A397-2BDEC71C0393}"/>
          </ac:spMkLst>
        </pc:spChg>
        <pc:spChg chg="del">
          <ac:chgData name="Waldmann M (Maike)" userId="4a70d32c-bac5-409d-b146-dac899ef84ee" providerId="ADAL" clId="{2CFA863D-34B6-43B7-9424-016BF7912429}" dt="2024-09-18T11:38:35.389" v="139" actId="478"/>
          <ac:spMkLst>
            <pc:docMk/>
            <pc:sldMk cId="1008822222" sldId="260"/>
            <ac:spMk id="10" creationId="{9DF1648C-0CD4-4D8E-AC47-C1FFDFBCB293}"/>
          </ac:spMkLst>
        </pc:spChg>
        <pc:picChg chg="del">
          <ac:chgData name="Waldmann M (Maike)" userId="4a70d32c-bac5-409d-b146-dac899ef84ee" providerId="ADAL" clId="{2CFA863D-34B6-43B7-9424-016BF7912429}" dt="2024-09-18T11:35:56.758" v="105" actId="478"/>
          <ac:picMkLst>
            <pc:docMk/>
            <pc:sldMk cId="1008822222" sldId="260"/>
            <ac:picMk id="5" creationId="{745531A9-BC50-4F30-AD3E-7223A406BBA6}"/>
          </ac:picMkLst>
        </pc:picChg>
      </pc:sldChg>
      <pc:sldChg chg="del">
        <pc:chgData name="Waldmann M (Maike)" userId="4a70d32c-bac5-409d-b146-dac899ef84ee" providerId="ADAL" clId="{2CFA863D-34B6-43B7-9424-016BF7912429}" dt="2024-09-18T16:26:11.501" v="2830" actId="47"/>
        <pc:sldMkLst>
          <pc:docMk/>
          <pc:sldMk cId="2069789660" sldId="268"/>
        </pc:sldMkLst>
      </pc:sldChg>
      <pc:sldChg chg="addSp delSp modSp mod chgLayout modNotesTx">
        <pc:chgData name="Waldmann M (Maike)" userId="4a70d32c-bac5-409d-b146-dac899ef84ee" providerId="ADAL" clId="{2CFA863D-34B6-43B7-9424-016BF7912429}" dt="2024-09-19T07:55:49.953" v="3329" actId="20577"/>
        <pc:sldMkLst>
          <pc:docMk/>
          <pc:sldMk cId="3616011716" sldId="269"/>
        </pc:sldMkLst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3616011716" sldId="269"/>
            <ac:spMk id="2" creationId="{0E715E94-D723-9078-F05D-94B209BF4429}"/>
          </ac:spMkLst>
        </pc:spChg>
        <pc:spChg chg="add del mod ord">
          <ac:chgData name="Waldmann M (Maike)" userId="4a70d32c-bac5-409d-b146-dac899ef84ee" providerId="ADAL" clId="{2CFA863D-34B6-43B7-9424-016BF7912429}" dt="2024-09-18T13:41:33.819" v="1340" actId="478"/>
          <ac:spMkLst>
            <pc:docMk/>
            <pc:sldMk cId="3616011716" sldId="269"/>
            <ac:spMk id="3" creationId="{4ADBBE37-EB5A-23BA-5E33-0CA44E612D2B}"/>
          </ac:spMkLst>
        </pc:spChg>
        <pc:spChg chg="del">
          <ac:chgData name="Waldmann M (Maike)" userId="4a70d32c-bac5-409d-b146-dac899ef84ee" providerId="ADAL" clId="{2CFA863D-34B6-43B7-9424-016BF7912429}" dt="2024-09-18T12:41:44.123" v="275" actId="478"/>
          <ac:spMkLst>
            <pc:docMk/>
            <pc:sldMk cId="3616011716" sldId="269"/>
            <ac:spMk id="4" creationId="{B09FD1FB-B0E2-4481-A8E9-2B0108A6A43A}"/>
          </ac:spMkLst>
        </pc:spChg>
        <pc:spChg chg="del">
          <ac:chgData name="Waldmann M (Maike)" userId="4a70d32c-bac5-409d-b146-dac899ef84ee" providerId="ADAL" clId="{2CFA863D-34B6-43B7-9424-016BF7912429}" dt="2024-09-18T12:41:48.509" v="277" actId="478"/>
          <ac:spMkLst>
            <pc:docMk/>
            <pc:sldMk cId="3616011716" sldId="269"/>
            <ac:spMk id="9" creationId="{3CC0F391-6205-488C-A397-2BDEC71C0393}"/>
          </ac:spMkLst>
        </pc:spChg>
        <pc:spChg chg="del">
          <ac:chgData name="Waldmann M (Maike)" userId="4a70d32c-bac5-409d-b146-dac899ef84ee" providerId="ADAL" clId="{2CFA863D-34B6-43B7-9424-016BF7912429}" dt="2024-09-18T12:42:22.357" v="328" actId="478"/>
          <ac:spMkLst>
            <pc:docMk/>
            <pc:sldMk cId="3616011716" sldId="269"/>
            <ac:spMk id="10" creationId="{9DF1648C-0CD4-4D8E-AC47-C1FFDFBCB293}"/>
          </ac:spMkLst>
        </pc:spChg>
        <pc:spChg chg="add mod">
          <ac:chgData name="Waldmann M (Maike)" userId="4a70d32c-bac5-409d-b146-dac899ef84ee" providerId="ADAL" clId="{2CFA863D-34B6-43B7-9424-016BF7912429}" dt="2024-09-19T07:55:49.953" v="3329" actId="20577"/>
          <ac:spMkLst>
            <pc:docMk/>
            <pc:sldMk cId="3616011716" sldId="269"/>
            <ac:spMk id="11" creationId="{C81681AA-BD9B-4499-54DF-67A4E2501445}"/>
          </ac:spMkLst>
        </pc:spChg>
        <pc:graphicFrameChg chg="add del mod">
          <ac:chgData name="Waldmann M (Maike)" userId="4a70d32c-bac5-409d-b146-dac899ef84ee" providerId="ADAL" clId="{2CFA863D-34B6-43B7-9424-016BF7912429}" dt="2024-09-18T13:36:44.874" v="945" actId="478"/>
          <ac:graphicFrameMkLst>
            <pc:docMk/>
            <pc:sldMk cId="3616011716" sldId="269"/>
            <ac:graphicFrameMk id="6" creationId="{68C3002A-DEA0-FC84-AFD9-DFDECBC862E2}"/>
          </ac:graphicFrameMkLst>
        </pc:graphicFrameChg>
        <pc:picChg chg="del">
          <ac:chgData name="Waldmann M (Maike)" userId="4a70d32c-bac5-409d-b146-dac899ef84ee" providerId="ADAL" clId="{2CFA863D-34B6-43B7-9424-016BF7912429}" dt="2024-09-18T12:41:45.151" v="276" actId="478"/>
          <ac:picMkLst>
            <pc:docMk/>
            <pc:sldMk cId="3616011716" sldId="269"/>
            <ac:picMk id="5" creationId="{745531A9-BC50-4F30-AD3E-7223A406BBA6}"/>
          </ac:picMkLst>
        </pc:picChg>
        <pc:picChg chg="del">
          <ac:chgData name="Waldmann M (Maike)" userId="4a70d32c-bac5-409d-b146-dac899ef84ee" providerId="ADAL" clId="{2CFA863D-34B6-43B7-9424-016BF7912429}" dt="2024-09-18T13:19:04.037" v="560" actId="478"/>
          <ac:picMkLst>
            <pc:docMk/>
            <pc:sldMk cId="3616011716" sldId="269"/>
            <ac:picMk id="7" creationId="{E4233C49-9C23-4FE2-9A5D-05B6BE04106A}"/>
          </ac:picMkLst>
        </pc:picChg>
      </pc:sldChg>
      <pc:sldChg chg="del">
        <pc:chgData name="Waldmann M (Maike)" userId="4a70d32c-bac5-409d-b146-dac899ef84ee" providerId="ADAL" clId="{2CFA863D-34B6-43B7-9424-016BF7912429}" dt="2024-09-18T16:07:57.763" v="2351" actId="47"/>
        <pc:sldMkLst>
          <pc:docMk/>
          <pc:sldMk cId="3722947418" sldId="270"/>
        </pc:sldMkLst>
      </pc:sldChg>
      <pc:sldChg chg="del">
        <pc:chgData name="Waldmann M (Maike)" userId="4a70d32c-bac5-409d-b146-dac899ef84ee" providerId="ADAL" clId="{2CFA863D-34B6-43B7-9424-016BF7912429}" dt="2024-09-18T16:32:26.318" v="3008" actId="47"/>
        <pc:sldMkLst>
          <pc:docMk/>
          <pc:sldMk cId="4279699542" sldId="271"/>
        </pc:sldMkLst>
      </pc:sldChg>
      <pc:sldChg chg="addSp delSp modSp mod chgLayout">
        <pc:chgData name="Waldmann M (Maike)" userId="4a70d32c-bac5-409d-b146-dac899ef84ee" providerId="ADAL" clId="{2CFA863D-34B6-43B7-9424-016BF7912429}" dt="2024-09-19T08:01:53.791" v="3391" actId="6549"/>
        <pc:sldMkLst>
          <pc:docMk/>
          <pc:sldMk cId="758764403" sldId="272"/>
        </pc:sldMkLst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758764403" sldId="272"/>
            <ac:spMk id="2" creationId="{AC1E8660-495D-A62C-D5A4-F10F147C4216}"/>
          </ac:spMkLst>
        </pc:spChg>
        <pc:spChg chg="add mod ord">
          <ac:chgData name="Waldmann M (Maike)" userId="4a70d32c-bac5-409d-b146-dac899ef84ee" providerId="ADAL" clId="{2CFA863D-34B6-43B7-9424-016BF7912429}" dt="2024-09-19T08:01:53.791" v="3391" actId="6549"/>
          <ac:spMkLst>
            <pc:docMk/>
            <pc:sldMk cId="758764403" sldId="272"/>
            <ac:spMk id="3" creationId="{EC816C97-6B6A-1131-C86D-22A6056BBFF6}"/>
          </ac:spMkLst>
        </pc:spChg>
        <pc:spChg chg="del">
          <ac:chgData name="Waldmann M (Maike)" userId="4a70d32c-bac5-409d-b146-dac899ef84ee" providerId="ADAL" clId="{2CFA863D-34B6-43B7-9424-016BF7912429}" dt="2024-09-18T16:23:12.976" v="2694" actId="478"/>
          <ac:spMkLst>
            <pc:docMk/>
            <pc:sldMk cId="758764403" sldId="272"/>
            <ac:spMk id="4" creationId="{B09FD1FB-B0E2-4481-A8E9-2B0108A6A43A}"/>
          </ac:spMkLst>
        </pc:spChg>
        <pc:spChg chg="del">
          <ac:chgData name="Waldmann M (Maike)" userId="4a70d32c-bac5-409d-b146-dac899ef84ee" providerId="ADAL" clId="{2CFA863D-34B6-43B7-9424-016BF7912429}" dt="2024-09-18T16:23:15.340" v="2695" actId="478"/>
          <ac:spMkLst>
            <pc:docMk/>
            <pc:sldMk cId="758764403" sldId="272"/>
            <ac:spMk id="9" creationId="{3CC0F391-6205-488C-A397-2BDEC71C0393}"/>
          </ac:spMkLst>
        </pc:spChg>
        <pc:spChg chg="del">
          <ac:chgData name="Waldmann M (Maike)" userId="4a70d32c-bac5-409d-b146-dac899ef84ee" providerId="ADAL" clId="{2CFA863D-34B6-43B7-9424-016BF7912429}" dt="2024-09-18T16:23:34.407" v="2709" actId="478"/>
          <ac:spMkLst>
            <pc:docMk/>
            <pc:sldMk cId="758764403" sldId="272"/>
            <ac:spMk id="10" creationId="{9DF1648C-0CD4-4D8E-AC47-C1FFDFBCB293}"/>
          </ac:spMkLst>
        </pc:spChg>
        <pc:picChg chg="del">
          <ac:chgData name="Waldmann M (Maike)" userId="4a70d32c-bac5-409d-b146-dac899ef84ee" providerId="ADAL" clId="{2CFA863D-34B6-43B7-9424-016BF7912429}" dt="2024-09-18T16:23:16.195" v="2696" actId="478"/>
          <ac:picMkLst>
            <pc:docMk/>
            <pc:sldMk cId="758764403" sldId="272"/>
            <ac:picMk id="5" creationId="{745531A9-BC50-4F30-AD3E-7223A406BBA6}"/>
          </ac:picMkLst>
        </pc:picChg>
        <pc:picChg chg="del">
          <ac:chgData name="Waldmann M (Maike)" userId="4a70d32c-bac5-409d-b146-dac899ef84ee" providerId="ADAL" clId="{2CFA863D-34B6-43B7-9424-016BF7912429}" dt="2024-09-18T16:24:16.071" v="2717" actId="478"/>
          <ac:picMkLst>
            <pc:docMk/>
            <pc:sldMk cId="758764403" sldId="272"/>
            <ac:picMk id="7" creationId="{E4233C49-9C23-4FE2-9A5D-05B6BE04106A}"/>
          </ac:picMkLst>
        </pc:picChg>
      </pc:sldChg>
      <pc:sldChg chg="del">
        <pc:chgData name="Waldmann M (Maike)" userId="4a70d32c-bac5-409d-b146-dac899ef84ee" providerId="ADAL" clId="{2CFA863D-34B6-43B7-9424-016BF7912429}" dt="2024-09-18T16:07:57.763" v="2351" actId="47"/>
        <pc:sldMkLst>
          <pc:docMk/>
          <pc:sldMk cId="2919363688" sldId="273"/>
        </pc:sldMkLst>
      </pc:sldChg>
      <pc:sldChg chg="del">
        <pc:chgData name="Waldmann M (Maike)" userId="4a70d32c-bac5-409d-b146-dac899ef84ee" providerId="ADAL" clId="{2CFA863D-34B6-43B7-9424-016BF7912429}" dt="2024-09-18T16:07:57.763" v="2351" actId="47"/>
        <pc:sldMkLst>
          <pc:docMk/>
          <pc:sldMk cId="4181316676" sldId="274"/>
        </pc:sldMkLst>
      </pc:sldChg>
      <pc:sldChg chg="del">
        <pc:chgData name="Waldmann M (Maike)" userId="4a70d32c-bac5-409d-b146-dac899ef84ee" providerId="ADAL" clId="{2CFA863D-34B6-43B7-9424-016BF7912429}" dt="2024-09-18T16:14:59.065" v="2606" actId="47"/>
        <pc:sldMkLst>
          <pc:docMk/>
          <pc:sldMk cId="2865906585" sldId="275"/>
        </pc:sldMkLst>
      </pc:sldChg>
      <pc:sldChg chg="del">
        <pc:chgData name="Waldmann M (Maike)" userId="4a70d32c-bac5-409d-b146-dac899ef84ee" providerId="ADAL" clId="{2CFA863D-34B6-43B7-9424-016BF7912429}" dt="2024-09-18T16:17:04.941" v="2636" actId="47"/>
        <pc:sldMkLst>
          <pc:docMk/>
          <pc:sldMk cId="1900336526" sldId="276"/>
        </pc:sldMkLst>
      </pc:sldChg>
      <pc:sldChg chg="del">
        <pc:chgData name="Waldmann M (Maike)" userId="4a70d32c-bac5-409d-b146-dac899ef84ee" providerId="ADAL" clId="{2CFA863D-34B6-43B7-9424-016BF7912429}" dt="2024-09-18T16:22:46.172" v="2692" actId="47"/>
        <pc:sldMkLst>
          <pc:docMk/>
          <pc:sldMk cId="1545700864" sldId="277"/>
        </pc:sldMkLst>
      </pc:sldChg>
      <pc:sldChg chg="mod modShow">
        <pc:chgData name="Waldmann M (Maike)" userId="4a70d32c-bac5-409d-b146-dac899ef84ee" providerId="ADAL" clId="{2CFA863D-34B6-43B7-9424-016BF7912429}" dt="2024-09-18T16:23:00.959" v="2693" actId="729"/>
        <pc:sldMkLst>
          <pc:docMk/>
          <pc:sldMk cId="2905616626" sldId="278"/>
        </pc:sldMkLst>
      </pc:sldChg>
      <pc:sldChg chg="addSp delSp modSp mod chgLayout modNotesTx">
        <pc:chgData name="Waldmann M (Maike)" userId="4a70d32c-bac5-409d-b146-dac899ef84ee" providerId="ADAL" clId="{2CFA863D-34B6-43B7-9424-016BF7912429}" dt="2024-09-19T07:42:03.219" v="3080"/>
        <pc:sldMkLst>
          <pc:docMk/>
          <pc:sldMk cId="188114395" sldId="279"/>
        </pc:sldMkLst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188114395" sldId="279"/>
            <ac:spMk id="2" creationId="{46486B76-F412-D4B6-BEBF-DD5BABB7ACDF}"/>
          </ac:spMkLst>
        </pc:spChg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188114395" sldId="279"/>
            <ac:spMk id="3" creationId="{9B954B73-37D4-7A02-E775-BE3B2C31A588}"/>
          </ac:spMkLst>
        </pc:spChg>
        <pc:spChg chg="del">
          <ac:chgData name="Waldmann M (Maike)" userId="4a70d32c-bac5-409d-b146-dac899ef84ee" providerId="ADAL" clId="{2CFA863D-34B6-43B7-9424-016BF7912429}" dt="2024-09-18T11:43:38.781" v="180" actId="478"/>
          <ac:spMkLst>
            <pc:docMk/>
            <pc:sldMk cId="188114395" sldId="279"/>
            <ac:spMk id="4" creationId="{B09FD1FB-B0E2-4481-A8E9-2B0108A6A43A}"/>
          </ac:spMkLst>
        </pc:spChg>
        <pc:spChg chg="del">
          <ac:chgData name="Waldmann M (Maike)" userId="4a70d32c-bac5-409d-b146-dac899ef84ee" providerId="ADAL" clId="{2CFA863D-34B6-43B7-9424-016BF7912429}" dt="2024-09-18T11:43:39.551" v="181" actId="478"/>
          <ac:spMkLst>
            <pc:docMk/>
            <pc:sldMk cId="188114395" sldId="279"/>
            <ac:spMk id="9" creationId="{3CC0F391-6205-488C-A397-2BDEC71C0393}"/>
          </ac:spMkLst>
        </pc:spChg>
        <pc:spChg chg="del mod">
          <ac:chgData name="Waldmann M (Maike)" userId="4a70d32c-bac5-409d-b146-dac899ef84ee" providerId="ADAL" clId="{2CFA863D-34B6-43B7-9424-016BF7912429}" dt="2024-09-18T11:43:48.465" v="185" actId="478"/>
          <ac:spMkLst>
            <pc:docMk/>
            <pc:sldMk cId="188114395" sldId="279"/>
            <ac:spMk id="10" creationId="{9DF1648C-0CD4-4D8E-AC47-C1FFDFBCB293}"/>
          </ac:spMkLst>
        </pc:spChg>
        <pc:picChg chg="del">
          <ac:chgData name="Waldmann M (Maike)" userId="4a70d32c-bac5-409d-b146-dac899ef84ee" providerId="ADAL" clId="{2CFA863D-34B6-43B7-9424-016BF7912429}" dt="2024-09-18T11:43:41.913" v="183" actId="478"/>
          <ac:picMkLst>
            <pc:docMk/>
            <pc:sldMk cId="188114395" sldId="279"/>
            <ac:picMk id="5" creationId="{745531A9-BC50-4F30-AD3E-7223A406BBA6}"/>
          </ac:picMkLst>
        </pc:picChg>
        <pc:picChg chg="del">
          <ac:chgData name="Waldmann M (Maike)" userId="4a70d32c-bac5-409d-b146-dac899ef84ee" providerId="ADAL" clId="{2CFA863D-34B6-43B7-9424-016BF7912429}" dt="2024-09-18T11:44:13.140" v="201" actId="478"/>
          <ac:picMkLst>
            <pc:docMk/>
            <pc:sldMk cId="188114395" sldId="279"/>
            <ac:picMk id="7" creationId="{E4233C49-9C23-4FE2-9A5D-05B6BE04106A}"/>
          </ac:picMkLst>
        </pc:picChg>
      </pc:sldChg>
      <pc:sldChg chg="mod modShow">
        <pc:chgData name="Waldmann M (Maike)" userId="4a70d32c-bac5-409d-b146-dac899ef84ee" providerId="ADAL" clId="{2CFA863D-34B6-43B7-9424-016BF7912429}" dt="2024-09-18T12:39:00.599" v="202" actId="729"/>
        <pc:sldMkLst>
          <pc:docMk/>
          <pc:sldMk cId="1124541533" sldId="280"/>
        </pc:sldMkLst>
      </pc:sldChg>
      <pc:sldChg chg="del">
        <pc:chgData name="Waldmann M (Maike)" userId="4a70d32c-bac5-409d-b146-dac899ef84ee" providerId="ADAL" clId="{2CFA863D-34B6-43B7-9424-016BF7912429}" dt="2024-09-18T16:25:57.802" v="2829" actId="47"/>
        <pc:sldMkLst>
          <pc:docMk/>
          <pc:sldMk cId="1195254209" sldId="281"/>
        </pc:sldMkLst>
      </pc:sldChg>
      <pc:sldChg chg="addSp delSp modSp mod chgLayout">
        <pc:chgData name="Waldmann M (Maike)" userId="4a70d32c-bac5-409d-b146-dac899ef84ee" providerId="ADAL" clId="{2CFA863D-34B6-43B7-9424-016BF7912429}" dt="2024-09-19T07:44:58.039" v="3102" actId="207"/>
        <pc:sldMkLst>
          <pc:docMk/>
          <pc:sldMk cId="3964608482" sldId="282"/>
        </pc:sldMkLst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3964608482" sldId="282"/>
            <ac:spMk id="2" creationId="{91B3E25F-6B01-4F2E-1687-D193F5F6A290}"/>
          </ac:spMkLst>
        </pc:spChg>
        <pc:spChg chg="add mod ord">
          <ac:chgData name="Waldmann M (Maike)" userId="4a70d32c-bac5-409d-b146-dac899ef84ee" providerId="ADAL" clId="{2CFA863D-34B6-43B7-9424-016BF7912429}" dt="2024-09-19T07:44:58.039" v="3102" actId="207"/>
          <ac:spMkLst>
            <pc:docMk/>
            <pc:sldMk cId="3964608482" sldId="282"/>
            <ac:spMk id="3" creationId="{9D3B2685-1C46-6592-CF7C-73834C69CEC0}"/>
          </ac:spMkLst>
        </pc:spChg>
        <pc:spChg chg="del">
          <ac:chgData name="Waldmann M (Maike)" userId="4a70d32c-bac5-409d-b146-dac899ef84ee" providerId="ADAL" clId="{2CFA863D-34B6-43B7-9424-016BF7912429}" dt="2024-09-18T11:41:45.481" v="155" actId="478"/>
          <ac:spMkLst>
            <pc:docMk/>
            <pc:sldMk cId="3964608482" sldId="282"/>
            <ac:spMk id="4" creationId="{B09FD1FB-B0E2-4481-A8E9-2B0108A6A43A}"/>
          </ac:spMkLst>
        </pc:spChg>
        <pc:spChg chg="del">
          <ac:chgData name="Waldmann M (Maike)" userId="4a70d32c-bac5-409d-b146-dac899ef84ee" providerId="ADAL" clId="{2CFA863D-34B6-43B7-9424-016BF7912429}" dt="2024-09-18T11:41:48.606" v="156" actId="478"/>
          <ac:spMkLst>
            <pc:docMk/>
            <pc:sldMk cId="3964608482" sldId="282"/>
            <ac:spMk id="9" creationId="{3CC0F391-6205-488C-A397-2BDEC71C0393}"/>
          </ac:spMkLst>
        </pc:spChg>
        <pc:spChg chg="del mod">
          <ac:chgData name="Waldmann M (Maike)" userId="4a70d32c-bac5-409d-b146-dac899ef84ee" providerId="ADAL" clId="{2CFA863D-34B6-43B7-9424-016BF7912429}" dt="2024-09-18T11:42:35.276" v="169" actId="478"/>
          <ac:spMkLst>
            <pc:docMk/>
            <pc:sldMk cId="3964608482" sldId="282"/>
            <ac:spMk id="10" creationId="{9DF1648C-0CD4-4D8E-AC47-C1FFDFBCB293}"/>
          </ac:spMkLst>
        </pc:spChg>
        <pc:picChg chg="del">
          <ac:chgData name="Waldmann M (Maike)" userId="4a70d32c-bac5-409d-b146-dac899ef84ee" providerId="ADAL" clId="{2CFA863D-34B6-43B7-9424-016BF7912429}" dt="2024-09-18T11:41:50.691" v="157" actId="478"/>
          <ac:picMkLst>
            <pc:docMk/>
            <pc:sldMk cId="3964608482" sldId="282"/>
            <ac:picMk id="5" creationId="{745531A9-BC50-4F30-AD3E-7223A406BBA6}"/>
          </ac:picMkLst>
        </pc:picChg>
      </pc:sldChg>
      <pc:sldChg chg="addSp delSp modSp add mod">
        <pc:chgData name="Waldmann M (Maike)" userId="4a70d32c-bac5-409d-b146-dac899ef84ee" providerId="ADAL" clId="{2CFA863D-34B6-43B7-9424-016BF7912429}" dt="2024-09-19T09:06:02.550" v="3400" actId="20577"/>
        <pc:sldMkLst>
          <pc:docMk/>
          <pc:sldMk cId="1660390405" sldId="283"/>
        </pc:sldMkLst>
        <pc:spChg chg="del mod">
          <ac:chgData name="Waldmann M (Maike)" userId="4a70d32c-bac5-409d-b146-dac899ef84ee" providerId="ADAL" clId="{2CFA863D-34B6-43B7-9424-016BF7912429}" dt="2024-09-18T15:22:17.667" v="1730" actId="478"/>
          <ac:spMkLst>
            <pc:docMk/>
            <pc:sldMk cId="1660390405" sldId="283"/>
            <ac:spMk id="2" creationId="{0E715E94-D723-9078-F05D-94B209BF4429}"/>
          </ac:spMkLst>
        </pc:spChg>
        <pc:spChg chg="del">
          <ac:chgData name="Waldmann M (Maike)" userId="4a70d32c-bac5-409d-b146-dac899ef84ee" providerId="ADAL" clId="{2CFA863D-34B6-43B7-9424-016BF7912429}" dt="2024-09-18T13:34:26.140" v="893" actId="478"/>
          <ac:spMkLst>
            <pc:docMk/>
            <pc:sldMk cId="1660390405" sldId="283"/>
            <ac:spMk id="3" creationId="{4ADBBE37-EB5A-23BA-5E33-0CA44E612D2B}"/>
          </ac:spMkLst>
        </pc:spChg>
        <pc:spChg chg="add del mod">
          <ac:chgData name="Waldmann M (Maike)" userId="4a70d32c-bac5-409d-b146-dac899ef84ee" providerId="ADAL" clId="{2CFA863D-34B6-43B7-9424-016BF7912429}" dt="2024-09-18T13:34:30.567" v="895" actId="478"/>
          <ac:spMkLst>
            <pc:docMk/>
            <pc:sldMk cId="1660390405" sldId="283"/>
            <ac:spMk id="5" creationId="{5B51826E-5417-D850-6A70-49E8373AA902}"/>
          </ac:spMkLst>
        </pc:spChg>
        <pc:spChg chg="add del mod">
          <ac:chgData name="Waldmann M (Maike)" userId="4a70d32c-bac5-409d-b146-dac899ef84ee" providerId="ADAL" clId="{2CFA863D-34B6-43B7-9424-016BF7912429}" dt="2024-09-18T15:22:17.667" v="1730" actId="478"/>
          <ac:spMkLst>
            <pc:docMk/>
            <pc:sldMk cId="1660390405" sldId="283"/>
            <ac:spMk id="6" creationId="{D4A1CD61-82D5-729B-A5DD-601BCC645D09}"/>
          </ac:spMkLst>
        </pc:spChg>
        <pc:spChg chg="add mod">
          <ac:chgData name="Waldmann M (Maike)" userId="4a70d32c-bac5-409d-b146-dac899ef84ee" providerId="ADAL" clId="{2CFA863D-34B6-43B7-9424-016BF7912429}" dt="2024-09-19T07:42:03.219" v="3080"/>
          <ac:spMkLst>
            <pc:docMk/>
            <pc:sldMk cId="1660390405" sldId="283"/>
            <ac:spMk id="9" creationId="{445C108E-587E-38DB-5F2D-B6BFD1F20FB6}"/>
          </ac:spMkLst>
        </pc:spChg>
        <pc:spChg chg="add mod">
          <ac:chgData name="Waldmann M (Maike)" userId="4a70d32c-bac5-409d-b146-dac899ef84ee" providerId="ADAL" clId="{2CFA863D-34B6-43B7-9424-016BF7912429}" dt="2024-09-19T07:51:14.470" v="3190" actId="207"/>
          <ac:spMkLst>
            <pc:docMk/>
            <pc:sldMk cId="1660390405" sldId="283"/>
            <ac:spMk id="10" creationId="{D29597AB-D8B2-2DE5-33FB-C9E5CAC505EA}"/>
          </ac:spMkLst>
        </pc:spChg>
        <pc:graphicFrameChg chg="add mod modGraphic">
          <ac:chgData name="Waldmann M (Maike)" userId="4a70d32c-bac5-409d-b146-dac899ef84ee" providerId="ADAL" clId="{2CFA863D-34B6-43B7-9424-016BF7912429}" dt="2024-09-19T09:06:02.550" v="3400" actId="20577"/>
          <ac:graphicFrameMkLst>
            <pc:docMk/>
            <pc:sldMk cId="1660390405" sldId="283"/>
            <ac:graphicFrameMk id="11" creationId="{11EF1F84-77BD-18F4-5CCD-3C07E7381EAC}"/>
          </ac:graphicFrameMkLst>
        </pc:graphicFrameChg>
        <pc:graphicFrameChg chg="add del mod">
          <ac:chgData name="Waldmann M (Maike)" userId="4a70d32c-bac5-409d-b146-dac899ef84ee" providerId="ADAL" clId="{2CFA863D-34B6-43B7-9424-016BF7912429}" dt="2024-09-18T15:25:56.946" v="1820" actId="478"/>
          <ac:graphicFrameMkLst>
            <pc:docMk/>
            <pc:sldMk cId="1660390405" sldId="283"/>
            <ac:graphicFrameMk id="12" creationId="{C6FE84AF-C3E8-8653-AB68-FF2B7F16E104}"/>
          </ac:graphicFrameMkLst>
        </pc:graphicFrameChg>
        <pc:picChg chg="del">
          <ac:chgData name="Waldmann M (Maike)" userId="4a70d32c-bac5-409d-b146-dac899ef84ee" providerId="ADAL" clId="{2CFA863D-34B6-43B7-9424-016BF7912429}" dt="2024-09-18T15:22:17.667" v="1730" actId="478"/>
          <ac:picMkLst>
            <pc:docMk/>
            <pc:sldMk cId="1660390405" sldId="283"/>
            <ac:picMk id="7" creationId="{E4233C49-9C23-4FE2-9A5D-05B6BE04106A}"/>
          </ac:picMkLst>
        </pc:picChg>
      </pc:sldChg>
      <pc:sldChg chg="addSp delSp modSp add mod modClrScheme chgLayout modNotesTx">
        <pc:chgData name="Waldmann M (Maike)" userId="4a70d32c-bac5-409d-b146-dac899ef84ee" providerId="ADAL" clId="{2CFA863D-34B6-43B7-9424-016BF7912429}" dt="2024-09-19T07:51:59.322" v="3195" actId="207"/>
        <pc:sldMkLst>
          <pc:docMk/>
          <pc:sldMk cId="584249531" sldId="284"/>
        </pc:sldMkLst>
        <pc:spChg chg="del mod ord">
          <ac:chgData name="Waldmann M (Maike)" userId="4a70d32c-bac5-409d-b146-dac899ef84ee" providerId="ADAL" clId="{2CFA863D-34B6-43B7-9424-016BF7912429}" dt="2024-09-18T13:28:38.903" v="759" actId="478"/>
          <ac:spMkLst>
            <pc:docMk/>
            <pc:sldMk cId="584249531" sldId="284"/>
            <ac:spMk id="2" creationId="{0E715E94-D723-9078-F05D-94B209BF4429}"/>
          </ac:spMkLst>
        </pc:spChg>
        <pc:spChg chg="del">
          <ac:chgData name="Waldmann M (Maike)" userId="4a70d32c-bac5-409d-b146-dac899ef84ee" providerId="ADAL" clId="{2CFA863D-34B6-43B7-9424-016BF7912429}" dt="2024-09-18T13:20:56.143" v="635" actId="478"/>
          <ac:spMkLst>
            <pc:docMk/>
            <pc:sldMk cId="584249531" sldId="284"/>
            <ac:spMk id="3" creationId="{4ADBBE37-EB5A-23BA-5E33-0CA44E612D2B}"/>
          </ac:spMkLst>
        </pc:spChg>
        <pc:spChg chg="add del mod">
          <ac:chgData name="Waldmann M (Maike)" userId="4a70d32c-bac5-409d-b146-dac899ef84ee" providerId="ADAL" clId="{2CFA863D-34B6-43B7-9424-016BF7912429}" dt="2024-09-18T13:20:56.914" v="636"/>
          <ac:spMkLst>
            <pc:docMk/>
            <pc:sldMk cId="584249531" sldId="284"/>
            <ac:spMk id="5" creationId="{DA9DC6E3-105E-AEC2-891B-91508E401209}"/>
          </ac:spMkLst>
        </pc:spChg>
        <pc:spChg chg="add del mod">
          <ac:chgData name="Waldmann M (Maike)" userId="4a70d32c-bac5-409d-b146-dac899ef84ee" providerId="ADAL" clId="{2CFA863D-34B6-43B7-9424-016BF7912429}" dt="2024-09-18T13:26:15.926" v="721"/>
          <ac:spMkLst>
            <pc:docMk/>
            <pc:sldMk cId="584249531" sldId="284"/>
            <ac:spMk id="8" creationId="{6F6AECD7-0B61-A232-FAC8-CB107E0114FF}"/>
          </ac:spMkLst>
        </pc:spChg>
        <pc:spChg chg="add del mod">
          <ac:chgData name="Waldmann M (Maike)" userId="4a70d32c-bac5-409d-b146-dac899ef84ee" providerId="ADAL" clId="{2CFA863D-34B6-43B7-9424-016BF7912429}" dt="2024-09-18T13:27:24.045" v="736" actId="478"/>
          <ac:spMkLst>
            <pc:docMk/>
            <pc:sldMk cId="584249531" sldId="284"/>
            <ac:spMk id="11" creationId="{A62B34E9-6894-3EFA-BA26-C92656E5F8F6}"/>
          </ac:spMkLst>
        </pc:spChg>
        <pc:spChg chg="add del mod">
          <ac:chgData name="Waldmann M (Maike)" userId="4a70d32c-bac5-409d-b146-dac899ef84ee" providerId="ADAL" clId="{2CFA863D-34B6-43B7-9424-016BF7912429}" dt="2024-09-18T13:28:20.135" v="754" actId="478"/>
          <ac:spMkLst>
            <pc:docMk/>
            <pc:sldMk cId="584249531" sldId="284"/>
            <ac:spMk id="13" creationId="{0059A201-3D4E-6B45-0401-6D7D2FF36A40}"/>
          </ac:spMkLst>
        </pc:spChg>
        <pc:spChg chg="add del mod ord">
          <ac:chgData name="Waldmann M (Maike)" userId="4a70d32c-bac5-409d-b146-dac899ef84ee" providerId="ADAL" clId="{2CFA863D-34B6-43B7-9424-016BF7912429}" dt="2024-09-18T13:27:47.894" v="743" actId="700"/>
          <ac:spMkLst>
            <pc:docMk/>
            <pc:sldMk cId="584249531" sldId="284"/>
            <ac:spMk id="14" creationId="{73F62DF1-C835-3457-111D-D31CF7443C1F}"/>
          </ac:spMkLst>
        </pc:spChg>
        <pc:spChg chg="add del mod ord">
          <ac:chgData name="Waldmann M (Maike)" userId="4a70d32c-bac5-409d-b146-dac899ef84ee" providerId="ADAL" clId="{2CFA863D-34B6-43B7-9424-016BF7912429}" dt="2024-09-18T13:29:04.386" v="772" actId="478"/>
          <ac:spMkLst>
            <pc:docMk/>
            <pc:sldMk cId="584249531" sldId="284"/>
            <ac:spMk id="15" creationId="{9E2D8534-98AC-EBDE-8775-DAFE1939541F}"/>
          </ac:spMkLst>
        </pc:spChg>
        <pc:spChg chg="add del mod">
          <ac:chgData name="Waldmann M (Maike)" userId="4a70d32c-bac5-409d-b146-dac899ef84ee" providerId="ADAL" clId="{2CFA863D-34B6-43B7-9424-016BF7912429}" dt="2024-09-18T13:28:40.219" v="760" actId="478"/>
          <ac:spMkLst>
            <pc:docMk/>
            <pc:sldMk cId="584249531" sldId="284"/>
            <ac:spMk id="17" creationId="{5BFF0F1E-9037-CDF4-3E5D-677FE242BAEE}"/>
          </ac:spMkLst>
        </pc:spChg>
        <pc:spChg chg="add mod ord">
          <ac:chgData name="Waldmann M (Maike)" userId="4a70d32c-bac5-409d-b146-dac899ef84ee" providerId="ADAL" clId="{2CFA863D-34B6-43B7-9424-016BF7912429}" dt="2024-09-19T07:42:03.219" v="3080"/>
          <ac:spMkLst>
            <pc:docMk/>
            <pc:sldMk cId="584249531" sldId="284"/>
            <ac:spMk id="18" creationId="{B14132A5-762B-6550-6E7D-ED35518BEFF2}"/>
          </ac:spMkLst>
        </pc:spChg>
        <pc:spChg chg="add mod">
          <ac:chgData name="Waldmann M (Maike)" userId="4a70d32c-bac5-409d-b146-dac899ef84ee" providerId="ADAL" clId="{2CFA863D-34B6-43B7-9424-016BF7912429}" dt="2024-09-19T07:48:45.341" v="3147" actId="207"/>
          <ac:spMkLst>
            <pc:docMk/>
            <pc:sldMk cId="584249531" sldId="284"/>
            <ac:spMk id="19" creationId="{2C807236-18A2-B43F-A4E8-B0D7DE5449BC}"/>
          </ac:spMkLst>
        </pc:spChg>
        <pc:spChg chg="add mod">
          <ac:chgData name="Waldmann M (Maike)" userId="4a70d32c-bac5-409d-b146-dac899ef84ee" providerId="ADAL" clId="{2CFA863D-34B6-43B7-9424-016BF7912429}" dt="2024-09-19T07:48:53.892" v="3149" actId="255"/>
          <ac:spMkLst>
            <pc:docMk/>
            <pc:sldMk cId="584249531" sldId="284"/>
            <ac:spMk id="29" creationId="{C58D3A72-EEA0-743C-5282-DB0CC0EC1E6E}"/>
          </ac:spMkLst>
        </pc:spChg>
        <pc:graphicFrameChg chg="add del mod modGraphic">
          <ac:chgData name="Waldmann M (Maike)" userId="4a70d32c-bac5-409d-b146-dac899ef84ee" providerId="ADAL" clId="{2CFA863D-34B6-43B7-9424-016BF7912429}" dt="2024-09-18T13:26:14.526" v="720" actId="478"/>
          <ac:graphicFrameMkLst>
            <pc:docMk/>
            <pc:sldMk cId="584249531" sldId="284"/>
            <ac:graphicFrameMk id="6" creationId="{D3ECA046-2CB4-B4CD-8FD4-B69E24FA0F70}"/>
          </ac:graphicFrameMkLst>
        </pc:graphicFrameChg>
        <pc:graphicFrameChg chg="add mod ord modGraphic">
          <ac:chgData name="Waldmann M (Maike)" userId="4a70d32c-bac5-409d-b146-dac899ef84ee" providerId="ADAL" clId="{2CFA863D-34B6-43B7-9424-016BF7912429}" dt="2024-09-19T07:51:59.322" v="3195" actId="207"/>
          <ac:graphicFrameMkLst>
            <pc:docMk/>
            <pc:sldMk cId="584249531" sldId="284"/>
            <ac:graphicFrameMk id="9" creationId="{2F5A52B9-4761-4721-388C-130F1EA65BF3}"/>
          </ac:graphicFrameMkLst>
        </pc:graphicFrameChg>
        <pc:cxnChg chg="add del mod">
          <ac:chgData name="Waldmann M (Maike)" userId="4a70d32c-bac5-409d-b146-dac899ef84ee" providerId="ADAL" clId="{2CFA863D-34B6-43B7-9424-016BF7912429}" dt="2024-09-18T15:13:53.326" v="1722" actId="478"/>
          <ac:cxnSpMkLst>
            <pc:docMk/>
            <pc:sldMk cId="584249531" sldId="284"/>
            <ac:cxnSpMk id="21" creationId="{79AD025C-558B-8FF4-BB8F-90A73ED9BD70}"/>
          </ac:cxnSpMkLst>
        </pc:cxnChg>
      </pc:sldChg>
      <pc:sldChg chg="modSp add mod modNotesTx">
        <pc:chgData name="Waldmann M (Maike)" userId="4a70d32c-bac5-409d-b146-dac899ef84ee" providerId="ADAL" clId="{2CFA863D-34B6-43B7-9424-016BF7912429}" dt="2024-09-19T09:06:17.207" v="3401" actId="20577"/>
        <pc:sldMkLst>
          <pc:docMk/>
          <pc:sldMk cId="2095481687" sldId="285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2095481687" sldId="285"/>
            <ac:spMk id="2" creationId="{0E715E94-D723-9078-F05D-94B209BF4429}"/>
          </ac:spMkLst>
        </pc:spChg>
        <pc:spChg chg="mod">
          <ac:chgData name="Waldmann M (Maike)" userId="4a70d32c-bac5-409d-b146-dac899ef84ee" providerId="ADAL" clId="{2CFA863D-34B6-43B7-9424-016BF7912429}" dt="2024-09-19T07:48:21.621" v="3129" actId="27636"/>
          <ac:spMkLst>
            <pc:docMk/>
            <pc:sldMk cId="2095481687" sldId="285"/>
            <ac:spMk id="3" creationId="{4ADBBE37-EB5A-23BA-5E33-0CA44E612D2B}"/>
          </ac:spMkLst>
        </pc:spChg>
        <pc:graphicFrameChg chg="mod modGraphic">
          <ac:chgData name="Waldmann M (Maike)" userId="4a70d32c-bac5-409d-b146-dac899ef84ee" providerId="ADAL" clId="{2CFA863D-34B6-43B7-9424-016BF7912429}" dt="2024-09-19T09:06:17.207" v="3401" actId="20577"/>
          <ac:graphicFrameMkLst>
            <pc:docMk/>
            <pc:sldMk cId="2095481687" sldId="285"/>
            <ac:graphicFrameMk id="6" creationId="{68C3002A-DEA0-FC84-AFD9-DFDECBC862E2}"/>
          </ac:graphicFrameMkLst>
        </pc:graphicFrameChg>
      </pc:sldChg>
      <pc:sldChg chg="addSp delSp modSp add mod ord modNotesTx">
        <pc:chgData name="Waldmann M (Maike)" userId="4a70d32c-bac5-409d-b146-dac899ef84ee" providerId="ADAL" clId="{2CFA863D-34B6-43B7-9424-016BF7912429}" dt="2024-09-19T07:48:07.234" v="3127" actId="14734"/>
        <pc:sldMkLst>
          <pc:docMk/>
          <pc:sldMk cId="1732490360" sldId="286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1732490360" sldId="286"/>
            <ac:spMk id="2" creationId="{0E715E94-D723-9078-F05D-94B209BF4429}"/>
          </ac:spMkLst>
        </pc:spChg>
        <pc:spChg chg="add del mod">
          <ac:chgData name="Waldmann M (Maike)" userId="4a70d32c-bac5-409d-b146-dac899ef84ee" providerId="ADAL" clId="{2CFA863D-34B6-43B7-9424-016BF7912429}" dt="2024-09-18T13:44:02.550" v="1394"/>
          <ac:spMkLst>
            <pc:docMk/>
            <pc:sldMk cId="1732490360" sldId="286"/>
            <ac:spMk id="4" creationId="{3F19C95D-753C-1826-57DB-3DEA84C840DF}"/>
          </ac:spMkLst>
        </pc:spChg>
        <pc:spChg chg="add mod">
          <ac:chgData name="Waldmann M (Maike)" userId="4a70d32c-bac5-409d-b146-dac899ef84ee" providerId="ADAL" clId="{2CFA863D-34B6-43B7-9424-016BF7912429}" dt="2024-09-19T07:47:46.951" v="3113" actId="14100"/>
          <ac:spMkLst>
            <pc:docMk/>
            <pc:sldMk cId="1732490360" sldId="286"/>
            <ac:spMk id="7" creationId="{D4DCFD91-F5FE-FA7B-73D5-9247487B0876}"/>
          </ac:spMkLst>
        </pc:spChg>
        <pc:spChg chg="add mod">
          <ac:chgData name="Waldmann M (Maike)" userId="4a70d32c-bac5-409d-b146-dac899ef84ee" providerId="ADAL" clId="{2CFA863D-34B6-43B7-9424-016BF7912429}" dt="2024-09-19T07:47:00.999" v="3107" actId="14100"/>
          <ac:spMkLst>
            <pc:docMk/>
            <pc:sldMk cId="1732490360" sldId="286"/>
            <ac:spMk id="8" creationId="{7A87E436-715C-45D7-4A23-61017D52DD99}"/>
          </ac:spMkLst>
        </pc:spChg>
        <pc:spChg chg="del">
          <ac:chgData name="Waldmann M (Maike)" userId="4a70d32c-bac5-409d-b146-dac899ef84ee" providerId="ADAL" clId="{2CFA863D-34B6-43B7-9424-016BF7912429}" dt="2024-09-18T13:43:59.749" v="1393" actId="478"/>
          <ac:spMkLst>
            <pc:docMk/>
            <pc:sldMk cId="1732490360" sldId="286"/>
            <ac:spMk id="11" creationId="{C81681AA-BD9B-4499-54DF-67A4E2501445}"/>
          </ac:spMkLst>
        </pc:spChg>
        <pc:graphicFrameChg chg="add mod modGraphic">
          <ac:chgData name="Waldmann M (Maike)" userId="4a70d32c-bac5-409d-b146-dac899ef84ee" providerId="ADAL" clId="{2CFA863D-34B6-43B7-9424-016BF7912429}" dt="2024-09-19T07:48:07.234" v="3127" actId="14734"/>
          <ac:graphicFrameMkLst>
            <pc:docMk/>
            <pc:sldMk cId="1732490360" sldId="286"/>
            <ac:graphicFrameMk id="5" creationId="{1DC8B8E9-D388-B280-E1F9-83BF7BD86FAF}"/>
          </ac:graphicFrameMkLst>
        </pc:graphicFrameChg>
      </pc:sldChg>
      <pc:sldChg chg="addSp modSp add mod ord modNotesTx">
        <pc:chgData name="Waldmann M (Maike)" userId="4a70d32c-bac5-409d-b146-dac899ef84ee" providerId="ADAL" clId="{2CFA863D-34B6-43B7-9424-016BF7912429}" dt="2024-09-19T07:52:59.796" v="3196" actId="207"/>
        <pc:sldMkLst>
          <pc:docMk/>
          <pc:sldMk cId="2848937020" sldId="287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2848937020" sldId="287"/>
            <ac:spMk id="2" creationId="{0E715E94-D723-9078-F05D-94B209BF4429}"/>
          </ac:spMkLst>
        </pc:spChg>
        <pc:spChg chg="add mod">
          <ac:chgData name="Waldmann M (Maike)" userId="4a70d32c-bac5-409d-b146-dac899ef84ee" providerId="ADAL" clId="{2CFA863D-34B6-43B7-9424-016BF7912429}" dt="2024-09-19T07:50:37.154" v="3182" actId="14100"/>
          <ac:spMkLst>
            <pc:docMk/>
            <pc:sldMk cId="2848937020" sldId="287"/>
            <ac:spMk id="4" creationId="{4DEAC6ED-5F38-708F-CA74-BC53D844CA1C}"/>
          </ac:spMkLst>
        </pc:spChg>
        <pc:spChg chg="add mod">
          <ac:chgData name="Waldmann M (Maike)" userId="4a70d32c-bac5-409d-b146-dac899ef84ee" providerId="ADAL" clId="{2CFA863D-34B6-43B7-9424-016BF7912429}" dt="2024-09-19T07:50:24.401" v="3177" actId="14100"/>
          <ac:spMkLst>
            <pc:docMk/>
            <pc:sldMk cId="2848937020" sldId="287"/>
            <ac:spMk id="6" creationId="{9B988327-F3CE-A288-50A7-7438C0EE2069}"/>
          </ac:spMkLst>
        </pc:spChg>
        <pc:graphicFrameChg chg="mod modGraphic">
          <ac:chgData name="Waldmann M (Maike)" userId="4a70d32c-bac5-409d-b146-dac899ef84ee" providerId="ADAL" clId="{2CFA863D-34B6-43B7-9424-016BF7912429}" dt="2024-09-19T07:52:59.796" v="3196" actId="207"/>
          <ac:graphicFrameMkLst>
            <pc:docMk/>
            <pc:sldMk cId="2848937020" sldId="287"/>
            <ac:graphicFrameMk id="5" creationId="{1DC8B8E9-D388-B280-E1F9-83BF7BD86FAF}"/>
          </ac:graphicFrameMkLst>
        </pc:graphicFrameChg>
      </pc:sldChg>
      <pc:sldChg chg="addSp delSp modSp add mod ord modNotesTx">
        <pc:chgData name="Waldmann M (Maike)" userId="4a70d32c-bac5-409d-b146-dac899ef84ee" providerId="ADAL" clId="{2CFA863D-34B6-43B7-9424-016BF7912429}" dt="2024-09-19T14:38:20.480" v="3464" actId="20577"/>
        <pc:sldMkLst>
          <pc:docMk/>
          <pc:sldMk cId="2176531443" sldId="288"/>
        </pc:sldMkLst>
        <pc:spChg chg="add del mod">
          <ac:chgData name="Waldmann M (Maike)" userId="4a70d32c-bac5-409d-b146-dac899ef84ee" providerId="ADAL" clId="{2CFA863D-34B6-43B7-9424-016BF7912429}" dt="2024-09-18T15:53:28.423" v="2129" actId="478"/>
          <ac:spMkLst>
            <pc:docMk/>
            <pc:sldMk cId="2176531443" sldId="288"/>
            <ac:spMk id="3" creationId="{63F5AB58-6208-D916-E618-862C507A7BB0}"/>
          </ac:spMkLst>
        </pc:spChg>
        <pc:spChg chg="add del mod">
          <ac:chgData name="Waldmann M (Maike)" userId="4a70d32c-bac5-409d-b146-dac899ef84ee" providerId="ADAL" clId="{2CFA863D-34B6-43B7-9424-016BF7912429}" dt="2024-09-18T15:53:30.650" v="2130" actId="478"/>
          <ac:spMkLst>
            <pc:docMk/>
            <pc:sldMk cId="2176531443" sldId="288"/>
            <ac:spMk id="4" creationId="{24705EC3-05E4-D91E-0719-9C2819EA0347}"/>
          </ac:spMkLst>
        </pc:spChg>
        <pc:spChg chg="add mod">
          <ac:chgData name="Waldmann M (Maike)" userId="4a70d32c-bac5-409d-b146-dac899ef84ee" providerId="ADAL" clId="{2CFA863D-34B6-43B7-9424-016BF7912429}" dt="2024-09-19T07:53:36.740" v="3203" actId="207"/>
          <ac:spMkLst>
            <pc:docMk/>
            <pc:sldMk cId="2176531443" sldId="288"/>
            <ac:spMk id="7" creationId="{773548D7-575F-B381-859D-07CFBF1C92EC}"/>
          </ac:spMkLst>
        </pc:spChg>
        <pc:spChg chg="add mod">
          <ac:chgData name="Waldmann M (Maike)" userId="4a70d32c-bac5-409d-b146-dac899ef84ee" providerId="ADAL" clId="{2CFA863D-34B6-43B7-9424-016BF7912429}" dt="2024-09-19T07:53:36.740" v="3203" actId="207"/>
          <ac:spMkLst>
            <pc:docMk/>
            <pc:sldMk cId="2176531443" sldId="288"/>
            <ac:spMk id="8" creationId="{964197C6-EC86-06FD-9D9E-1DD4D0AAF04B}"/>
          </ac:spMkLst>
        </pc:spChg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2176531443" sldId="288"/>
            <ac:spMk id="18" creationId="{B14132A5-762B-6550-6E7D-ED35518BEFF2}"/>
          </ac:spMkLst>
        </pc:spChg>
        <pc:spChg chg="mod">
          <ac:chgData name="Waldmann M (Maike)" userId="4a70d32c-bac5-409d-b146-dac899ef84ee" providerId="ADAL" clId="{2CFA863D-34B6-43B7-9424-016BF7912429}" dt="2024-09-19T07:53:36.740" v="3203" actId="207"/>
          <ac:spMkLst>
            <pc:docMk/>
            <pc:sldMk cId="2176531443" sldId="288"/>
            <ac:spMk id="19" creationId="{2C807236-18A2-B43F-A4E8-B0D7DE5449BC}"/>
          </ac:spMkLst>
        </pc:spChg>
        <pc:spChg chg="mod">
          <ac:chgData name="Waldmann M (Maike)" userId="4a70d32c-bac5-409d-b146-dac899ef84ee" providerId="ADAL" clId="{2CFA863D-34B6-43B7-9424-016BF7912429}" dt="2024-09-19T07:53:54.132" v="3207" actId="404"/>
          <ac:spMkLst>
            <pc:docMk/>
            <pc:sldMk cId="2176531443" sldId="288"/>
            <ac:spMk id="29" creationId="{C58D3A72-EEA0-743C-5282-DB0CC0EC1E6E}"/>
          </ac:spMkLst>
        </pc:spChg>
        <pc:graphicFrameChg chg="add del mod modGraphic">
          <ac:chgData name="Waldmann M (Maike)" userId="4a70d32c-bac5-409d-b146-dac899ef84ee" providerId="ADAL" clId="{2CFA863D-34B6-43B7-9424-016BF7912429}" dt="2024-09-18T15:58:49.125" v="2213" actId="478"/>
          <ac:graphicFrameMkLst>
            <pc:docMk/>
            <pc:sldMk cId="2176531443" sldId="288"/>
            <ac:graphicFrameMk id="5" creationId="{A9CDAB70-85C6-1B92-EE3C-A48E8E7028EC}"/>
          </ac:graphicFrameMkLst>
        </pc:graphicFrameChg>
        <pc:graphicFrameChg chg="add mod modGraphic">
          <ac:chgData name="Waldmann M (Maike)" userId="4a70d32c-bac5-409d-b146-dac899ef84ee" providerId="ADAL" clId="{2CFA863D-34B6-43B7-9424-016BF7912429}" dt="2024-09-19T07:53:43.028" v="3204" actId="207"/>
          <ac:graphicFrameMkLst>
            <pc:docMk/>
            <pc:sldMk cId="2176531443" sldId="288"/>
            <ac:graphicFrameMk id="6" creationId="{E88BD678-5BEF-9C5D-2939-CE6954DF5EE8}"/>
          </ac:graphicFrameMkLst>
        </pc:graphicFrameChg>
        <pc:graphicFrameChg chg="del">
          <ac:chgData name="Waldmann M (Maike)" userId="4a70d32c-bac5-409d-b146-dac899ef84ee" providerId="ADAL" clId="{2CFA863D-34B6-43B7-9424-016BF7912429}" dt="2024-09-18T15:51:34.428" v="2124" actId="478"/>
          <ac:graphicFrameMkLst>
            <pc:docMk/>
            <pc:sldMk cId="2176531443" sldId="288"/>
            <ac:graphicFrameMk id="9" creationId="{2F5A52B9-4761-4721-388C-130F1EA65BF3}"/>
          </ac:graphicFrameMkLst>
        </pc:graphicFrameChg>
      </pc:sldChg>
      <pc:sldChg chg="addSp delSp modSp new mod">
        <pc:chgData name="Waldmann M (Maike)" userId="4a70d32c-bac5-409d-b146-dac899ef84ee" providerId="ADAL" clId="{2CFA863D-34B6-43B7-9424-016BF7912429}" dt="2024-09-19T07:59:01.414" v="3362" actId="1036"/>
        <pc:sldMkLst>
          <pc:docMk/>
          <pc:sldMk cId="948931199" sldId="289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948931199" sldId="289"/>
            <ac:spMk id="2" creationId="{DC3D9497-77AD-D7AB-9E7E-A47E3AE1B67D}"/>
          </ac:spMkLst>
        </pc:spChg>
        <pc:spChg chg="del">
          <ac:chgData name="Waldmann M (Maike)" userId="4a70d32c-bac5-409d-b146-dac899ef84ee" providerId="ADAL" clId="{2CFA863D-34B6-43B7-9424-016BF7912429}" dt="2024-09-18T16:15:34.518" v="2623"/>
          <ac:spMkLst>
            <pc:docMk/>
            <pc:sldMk cId="948931199" sldId="289"/>
            <ac:spMk id="3" creationId="{B4BA3206-CABC-00CC-3796-8D5D0F14BFDF}"/>
          </ac:spMkLst>
        </pc:spChg>
        <pc:spChg chg="add mod">
          <ac:chgData name="Waldmann M (Maike)" userId="4a70d32c-bac5-409d-b146-dac899ef84ee" providerId="ADAL" clId="{2CFA863D-34B6-43B7-9424-016BF7912429}" dt="2024-09-19T07:59:01.414" v="3362" actId="1036"/>
          <ac:spMkLst>
            <pc:docMk/>
            <pc:sldMk cId="948931199" sldId="289"/>
            <ac:spMk id="5" creationId="{EF73CDB4-B370-1990-EB23-22D92077ED2C}"/>
          </ac:spMkLst>
        </pc:spChg>
        <pc:graphicFrameChg chg="add mod modGraphic">
          <ac:chgData name="Waldmann M (Maike)" userId="4a70d32c-bac5-409d-b146-dac899ef84ee" providerId="ADAL" clId="{2CFA863D-34B6-43B7-9424-016BF7912429}" dt="2024-09-19T07:58:53.435" v="3339" actId="14100"/>
          <ac:graphicFrameMkLst>
            <pc:docMk/>
            <pc:sldMk cId="948931199" sldId="289"/>
            <ac:graphicFrameMk id="4" creationId="{08109BBE-1AD2-F012-367D-C8C06E5FD590}"/>
          </ac:graphicFrameMkLst>
        </pc:graphicFrameChg>
      </pc:sldChg>
      <pc:sldChg chg="addSp delSp modSp new mod">
        <pc:chgData name="Waldmann M (Maike)" userId="4a70d32c-bac5-409d-b146-dac899ef84ee" providerId="ADAL" clId="{2CFA863D-34B6-43B7-9424-016BF7912429}" dt="2024-09-19T08:00:22.648" v="3380" actId="1037"/>
        <pc:sldMkLst>
          <pc:docMk/>
          <pc:sldMk cId="1169984909" sldId="290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1169984909" sldId="290"/>
            <ac:spMk id="2" creationId="{93083320-B20C-A8CC-E06E-3C71CDB500A4}"/>
          </ac:spMkLst>
        </pc:spChg>
        <pc:spChg chg="del">
          <ac:chgData name="Waldmann M (Maike)" userId="4a70d32c-bac5-409d-b146-dac899ef84ee" providerId="ADAL" clId="{2CFA863D-34B6-43B7-9424-016BF7912429}" dt="2024-09-18T16:18:17.063" v="2638"/>
          <ac:spMkLst>
            <pc:docMk/>
            <pc:sldMk cId="1169984909" sldId="290"/>
            <ac:spMk id="3" creationId="{0DC85E5A-B3B1-780D-95F0-6654F6460D3A}"/>
          </ac:spMkLst>
        </pc:spChg>
        <pc:spChg chg="add del mod">
          <ac:chgData name="Waldmann M (Maike)" userId="4a70d32c-bac5-409d-b146-dac899ef84ee" providerId="ADAL" clId="{2CFA863D-34B6-43B7-9424-016BF7912429}" dt="2024-09-18T16:19:30.671" v="2640"/>
          <ac:spMkLst>
            <pc:docMk/>
            <pc:sldMk cId="1169984909" sldId="290"/>
            <ac:spMk id="7" creationId="{46D95ECF-373F-EA43-E874-5434146A1428}"/>
          </ac:spMkLst>
        </pc:spChg>
        <pc:spChg chg="add del mod">
          <ac:chgData name="Waldmann M (Maike)" userId="4a70d32c-bac5-409d-b146-dac899ef84ee" providerId="ADAL" clId="{2CFA863D-34B6-43B7-9424-016BF7912429}" dt="2024-09-18T16:20:02.367" v="2642"/>
          <ac:spMkLst>
            <pc:docMk/>
            <pc:sldMk cId="1169984909" sldId="290"/>
            <ac:spMk id="11" creationId="{26B84D36-0CA7-5E3B-9B61-D1F22E2420E3}"/>
          </ac:spMkLst>
        </pc:spChg>
        <pc:spChg chg="add del mod">
          <ac:chgData name="Waldmann M (Maike)" userId="4a70d32c-bac5-409d-b146-dac899ef84ee" providerId="ADAL" clId="{2CFA863D-34B6-43B7-9424-016BF7912429}" dt="2024-09-18T16:20:38.806" v="2647"/>
          <ac:spMkLst>
            <pc:docMk/>
            <pc:sldMk cId="1169984909" sldId="290"/>
            <ac:spMk id="15" creationId="{004A054F-568E-5DCD-7A72-DE7D076D1FE6}"/>
          </ac:spMkLst>
        </pc:spChg>
        <pc:spChg chg="add del mod">
          <ac:chgData name="Waldmann M (Maike)" userId="4a70d32c-bac5-409d-b146-dac899ef84ee" providerId="ADAL" clId="{2CFA863D-34B6-43B7-9424-016BF7912429}" dt="2024-09-18T16:21:25.260" v="2652"/>
          <ac:spMkLst>
            <pc:docMk/>
            <pc:sldMk cId="1169984909" sldId="290"/>
            <ac:spMk id="19" creationId="{A0511ADD-3FF8-1A0E-2604-4CEC92CB5CDE}"/>
          </ac:spMkLst>
        </pc:spChg>
        <pc:spChg chg="add del mod">
          <ac:chgData name="Waldmann M (Maike)" userId="4a70d32c-bac5-409d-b146-dac899ef84ee" providerId="ADAL" clId="{2CFA863D-34B6-43B7-9424-016BF7912429}" dt="2024-09-18T16:21:42.916" v="2654"/>
          <ac:spMkLst>
            <pc:docMk/>
            <pc:sldMk cId="1169984909" sldId="290"/>
            <ac:spMk id="23" creationId="{9D59E29A-DC18-418A-C26C-F34268F6F8C7}"/>
          </ac:spMkLst>
        </pc:spChg>
        <pc:picChg chg="add del mod">
          <ac:chgData name="Waldmann M (Maike)" userId="4a70d32c-bac5-409d-b146-dac899ef84ee" providerId="ADAL" clId="{2CFA863D-34B6-43B7-9424-016BF7912429}" dt="2024-09-18T16:19:29.138" v="2639" actId="478"/>
          <ac:picMkLst>
            <pc:docMk/>
            <pc:sldMk cId="1169984909" sldId="290"/>
            <ac:picMk id="5" creationId="{CAD1B9CE-D48B-B7B5-F586-D408EB8BD9A6}"/>
          </ac:picMkLst>
        </pc:picChg>
        <pc:picChg chg="add del mod">
          <ac:chgData name="Waldmann M (Maike)" userId="4a70d32c-bac5-409d-b146-dac899ef84ee" providerId="ADAL" clId="{2CFA863D-34B6-43B7-9424-016BF7912429}" dt="2024-09-18T16:20:01.066" v="2641" actId="478"/>
          <ac:picMkLst>
            <pc:docMk/>
            <pc:sldMk cId="1169984909" sldId="290"/>
            <ac:picMk id="9" creationId="{C178105D-054C-1D6A-099E-3AD7070B783B}"/>
          </ac:picMkLst>
        </pc:picChg>
        <pc:picChg chg="add del mod">
          <ac:chgData name="Waldmann M (Maike)" userId="4a70d32c-bac5-409d-b146-dac899ef84ee" providerId="ADAL" clId="{2CFA863D-34B6-43B7-9424-016BF7912429}" dt="2024-09-18T16:20:26.043" v="2646" actId="478"/>
          <ac:picMkLst>
            <pc:docMk/>
            <pc:sldMk cId="1169984909" sldId="290"/>
            <ac:picMk id="13" creationId="{E32AED88-BD84-30A2-2C4A-9CB2AC6C2BE9}"/>
          </ac:picMkLst>
        </pc:picChg>
        <pc:picChg chg="add del mod">
          <ac:chgData name="Waldmann M (Maike)" userId="4a70d32c-bac5-409d-b146-dac899ef84ee" providerId="ADAL" clId="{2CFA863D-34B6-43B7-9424-016BF7912429}" dt="2024-09-18T16:21:24.212" v="2651" actId="478"/>
          <ac:picMkLst>
            <pc:docMk/>
            <pc:sldMk cId="1169984909" sldId="290"/>
            <ac:picMk id="17" creationId="{EA73346D-9BDB-6B51-B9AA-29A6218ED28E}"/>
          </ac:picMkLst>
        </pc:picChg>
        <pc:picChg chg="add del mod">
          <ac:chgData name="Waldmann M (Maike)" userId="4a70d32c-bac5-409d-b146-dac899ef84ee" providerId="ADAL" clId="{2CFA863D-34B6-43B7-9424-016BF7912429}" dt="2024-09-18T16:21:28.272" v="2653" actId="478"/>
          <ac:picMkLst>
            <pc:docMk/>
            <pc:sldMk cId="1169984909" sldId="290"/>
            <ac:picMk id="21" creationId="{B79F9908-3382-0126-89AA-FFEC42CB924D}"/>
          </ac:picMkLst>
        </pc:picChg>
        <pc:picChg chg="add mod">
          <ac:chgData name="Waldmann M (Maike)" userId="4a70d32c-bac5-409d-b146-dac899ef84ee" providerId="ADAL" clId="{2CFA863D-34B6-43B7-9424-016BF7912429}" dt="2024-09-19T08:00:22.648" v="3380" actId="1037"/>
          <ac:picMkLst>
            <pc:docMk/>
            <pc:sldMk cId="1169984909" sldId="290"/>
            <ac:picMk id="25" creationId="{E54906A7-C742-78E0-7024-38B66D854787}"/>
          </ac:picMkLst>
        </pc:picChg>
      </pc:sldChg>
      <pc:sldChg chg="modSp new">
        <pc:chgData name="Waldmann M (Maike)" userId="4a70d32c-bac5-409d-b146-dac899ef84ee" providerId="ADAL" clId="{2CFA863D-34B6-43B7-9424-016BF7912429}" dt="2024-09-19T07:42:03.219" v="3080"/>
        <pc:sldMkLst>
          <pc:docMk/>
          <pc:sldMk cId="707330350" sldId="291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707330350" sldId="291"/>
            <ac:spMk id="2" creationId="{D74437AE-D856-A96F-0F2E-3C7DEAE02AB1}"/>
          </ac:spMkLst>
        </pc:spChg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707330350" sldId="291"/>
            <ac:spMk id="3" creationId="{F8C8F24F-FE4F-5814-556B-9D5D6B62F512}"/>
          </ac:spMkLst>
        </pc:spChg>
      </pc:sldChg>
      <pc:sldChg chg="new del">
        <pc:chgData name="Waldmann M (Maike)" userId="4a70d32c-bac5-409d-b146-dac899ef84ee" providerId="ADAL" clId="{2CFA863D-34B6-43B7-9424-016BF7912429}" dt="2024-09-18T16:26:56.665" v="2834" actId="47"/>
        <pc:sldMkLst>
          <pc:docMk/>
          <pc:sldMk cId="1499746017" sldId="291"/>
        </pc:sldMkLst>
      </pc:sldChg>
      <pc:sldChg chg="modSp new mod">
        <pc:chgData name="Waldmann M (Maike)" userId="4a70d32c-bac5-409d-b146-dac899ef84ee" providerId="ADAL" clId="{2CFA863D-34B6-43B7-9424-016BF7912429}" dt="2024-09-19T08:02:21.518" v="3398" actId="27636"/>
        <pc:sldMkLst>
          <pc:docMk/>
          <pc:sldMk cId="541456857" sldId="292"/>
        </pc:sldMkLst>
        <pc:spChg chg="mod">
          <ac:chgData name="Waldmann M (Maike)" userId="4a70d32c-bac5-409d-b146-dac899ef84ee" providerId="ADAL" clId="{2CFA863D-34B6-43B7-9424-016BF7912429}" dt="2024-09-19T07:42:03.219" v="3080"/>
          <ac:spMkLst>
            <pc:docMk/>
            <pc:sldMk cId="541456857" sldId="292"/>
            <ac:spMk id="2" creationId="{28DD94BE-3D25-E0B3-D1C2-AA152E0EB6F7}"/>
          </ac:spMkLst>
        </pc:spChg>
        <pc:spChg chg="mod">
          <ac:chgData name="Waldmann M (Maike)" userId="4a70d32c-bac5-409d-b146-dac899ef84ee" providerId="ADAL" clId="{2CFA863D-34B6-43B7-9424-016BF7912429}" dt="2024-09-19T08:02:21.518" v="3398" actId="27636"/>
          <ac:spMkLst>
            <pc:docMk/>
            <pc:sldMk cId="541456857" sldId="292"/>
            <ac:spMk id="3" creationId="{72101648-D0A2-06C5-EEE0-2EE3E7977F98}"/>
          </ac:spMkLst>
        </pc:spChg>
      </pc:sldChg>
      <pc:sldMasterChg chg="addSp delSp modSp mod addSldLayout delSldLayout modSldLayout">
        <pc:chgData name="Waldmann M (Maike)" userId="4a70d32c-bac5-409d-b146-dac899ef84ee" providerId="ADAL" clId="{2CFA863D-34B6-43B7-9424-016BF7912429}" dt="2024-09-19T07:44:09.355" v="3097" actId="207"/>
        <pc:sldMasterMkLst>
          <pc:docMk/>
          <pc:sldMasterMk cId="1728589105" sldId="2147483648"/>
        </pc:sldMasterMkLst>
        <pc:spChg chg="add del mod">
          <ac:chgData name="Waldmann M (Maike)" userId="4a70d32c-bac5-409d-b146-dac899ef84ee" providerId="ADAL" clId="{2CFA863D-34B6-43B7-9424-016BF7912429}" dt="2024-09-18T11:29:50.550" v="10" actId="478"/>
          <ac:spMkLst>
            <pc:docMk/>
            <pc:sldMasterMk cId="1728589105" sldId="2147483648"/>
            <ac:spMk id="7" creationId="{352D57B3-7456-4582-4B03-5BE86E230BF8}"/>
          </ac:spMkLst>
        </pc:spChg>
        <pc:spChg chg="add del mod">
          <ac:chgData name="Waldmann M (Maike)" userId="4a70d32c-bac5-409d-b146-dac899ef84ee" providerId="ADAL" clId="{2CFA863D-34B6-43B7-9424-016BF7912429}" dt="2024-09-18T11:27:29.925" v="1" actId="478"/>
          <ac:spMkLst>
            <pc:docMk/>
            <pc:sldMasterMk cId="1728589105" sldId="2147483648"/>
            <ac:spMk id="9" creationId="{082EED20-179E-0801-084E-0E3F4EAA33EC}"/>
          </ac:spMkLst>
        </pc:spChg>
        <pc:picChg chg="add del mod">
          <ac:chgData name="Waldmann M (Maike)" userId="4a70d32c-bac5-409d-b146-dac899ef84ee" providerId="ADAL" clId="{2CFA863D-34B6-43B7-9424-016BF7912429}" dt="2024-09-18T11:29:52.850" v="11" actId="478"/>
          <ac:picMkLst>
            <pc:docMk/>
            <pc:sldMasterMk cId="1728589105" sldId="2147483648"/>
            <ac:picMk id="8" creationId="{6A7C7417-269F-7862-DC46-FDA312741476}"/>
          </ac:picMkLst>
        </pc:picChg>
        <pc:sldLayoutChg chg="addSp delSp modSp mod">
          <pc:chgData name="Waldmann M (Maike)" userId="4a70d32c-bac5-409d-b146-dac899ef84ee" providerId="ADAL" clId="{2CFA863D-34B6-43B7-9424-016BF7912429}" dt="2024-09-19T07:42:36.263" v="3083" actId="207"/>
          <pc:sldLayoutMkLst>
            <pc:docMk/>
            <pc:sldMasterMk cId="1728589105" sldId="2147483648"/>
            <pc:sldLayoutMk cId="299463429" sldId="2147483649"/>
          </pc:sldLayoutMkLst>
          <pc:spChg chg="mod">
            <ac:chgData name="Waldmann M (Maike)" userId="4a70d32c-bac5-409d-b146-dac899ef84ee" providerId="ADAL" clId="{2CFA863D-34B6-43B7-9424-016BF7912429}" dt="2024-09-19T07:42:27.077" v="3081" actId="207"/>
            <ac:spMkLst>
              <pc:docMk/>
              <pc:sldMasterMk cId="1728589105" sldId="2147483648"/>
              <pc:sldLayoutMk cId="299463429" sldId="2147483649"/>
              <ac:spMk id="2" creationId="{7B0001D7-069F-4259-A57B-2462E2DB55F1}"/>
            </ac:spMkLst>
          </pc:spChg>
          <pc:spChg chg="mod">
            <ac:chgData name="Waldmann M (Maike)" userId="4a70d32c-bac5-409d-b146-dac899ef84ee" providerId="ADAL" clId="{2CFA863D-34B6-43B7-9424-016BF7912429}" dt="2024-09-19T07:42:36.263" v="3083" actId="207"/>
            <ac:spMkLst>
              <pc:docMk/>
              <pc:sldMasterMk cId="1728589105" sldId="2147483648"/>
              <pc:sldLayoutMk cId="299463429" sldId="2147483649"/>
              <ac:spMk id="3" creationId="{55A85A10-0C92-4660-BB34-08566AC721B5}"/>
            </ac:spMkLst>
          </pc:spChg>
          <pc:spChg chg="del">
            <ac:chgData name="Waldmann M (Maike)" userId="4a70d32c-bac5-409d-b146-dac899ef84ee" providerId="ADAL" clId="{2CFA863D-34B6-43B7-9424-016BF7912429}" dt="2024-09-18T11:33:22.745" v="56" actId="478"/>
            <ac:spMkLst>
              <pc:docMk/>
              <pc:sldMasterMk cId="1728589105" sldId="2147483648"/>
              <pc:sldLayoutMk cId="299463429" sldId="2147483649"/>
              <ac:spMk id="4" creationId="{B7336E7B-F4F2-4F6C-9B52-5AC6A420331B}"/>
            </ac:spMkLst>
          </pc:spChg>
          <pc:spChg chg="del">
            <ac:chgData name="Waldmann M (Maike)" userId="4a70d32c-bac5-409d-b146-dac899ef84ee" providerId="ADAL" clId="{2CFA863D-34B6-43B7-9424-016BF7912429}" dt="2024-09-18T16:27:47.108" v="2843" actId="478"/>
            <ac:spMkLst>
              <pc:docMk/>
              <pc:sldMasterMk cId="1728589105" sldId="2147483648"/>
              <pc:sldLayoutMk cId="299463429" sldId="2147483649"/>
              <ac:spMk id="5" creationId="{DA3EF066-D0E7-4A90-A225-EC2B8E729F79}"/>
            </ac:spMkLst>
          </pc:spChg>
          <pc:spChg chg="del">
            <ac:chgData name="Waldmann M (Maike)" userId="4a70d32c-bac5-409d-b146-dac899ef84ee" providerId="ADAL" clId="{2CFA863D-34B6-43B7-9424-016BF7912429}" dt="2024-09-18T16:27:47.108" v="2843" actId="478"/>
            <ac:spMkLst>
              <pc:docMk/>
              <pc:sldMasterMk cId="1728589105" sldId="2147483648"/>
              <pc:sldLayoutMk cId="299463429" sldId="2147483649"/>
              <ac:spMk id="6" creationId="{F8354210-F8FA-4F1A-8F1D-559E5BB4279A}"/>
            </ac:spMkLst>
          </pc:spChg>
          <pc:spChg chg="add del mod">
            <ac:chgData name="Waldmann M (Maike)" userId="4a70d32c-bac5-409d-b146-dac899ef84ee" providerId="ADAL" clId="{2CFA863D-34B6-43B7-9424-016BF7912429}" dt="2024-09-18T11:30:36.301" v="23" actId="478"/>
            <ac:spMkLst>
              <pc:docMk/>
              <pc:sldMasterMk cId="1728589105" sldId="2147483648"/>
              <pc:sldLayoutMk cId="299463429" sldId="2147483649"/>
              <ac:spMk id="7" creationId="{E4D6FECA-7608-D5FE-50CC-F15100D3DDF5}"/>
            </ac:spMkLst>
          </pc:spChg>
          <pc:spChg chg="add mod ord">
            <ac:chgData name="Waldmann M (Maike)" userId="4a70d32c-bac5-409d-b146-dac899ef84ee" providerId="ADAL" clId="{2CFA863D-34B6-43B7-9424-016BF7912429}" dt="2024-09-19T07:42:29.067" v="3082" actId="1076"/>
            <ac:spMkLst>
              <pc:docMk/>
              <pc:sldMasterMk cId="1728589105" sldId="2147483648"/>
              <pc:sldLayoutMk cId="299463429" sldId="2147483649"/>
              <ac:spMk id="9" creationId="{795683C0-307F-9882-4CF2-D8345478F220}"/>
            </ac:spMkLst>
          </pc:spChg>
          <pc:picChg chg="add del mod">
            <ac:chgData name="Waldmann M (Maike)" userId="4a70d32c-bac5-409d-b146-dac899ef84ee" providerId="ADAL" clId="{2CFA863D-34B6-43B7-9424-016BF7912429}" dt="2024-09-18T11:33:16.701" v="55" actId="478"/>
            <ac:picMkLst>
              <pc:docMk/>
              <pc:sldMasterMk cId="1728589105" sldId="2147483648"/>
              <pc:sldLayoutMk cId="299463429" sldId="2147483649"/>
              <ac:picMk id="8" creationId="{E2516F6C-A462-2EDA-9596-549A86DD5041}"/>
            </ac:picMkLst>
          </pc:picChg>
          <pc:picChg chg="add del mod ord">
            <ac:chgData name="Waldmann M (Maike)" userId="4a70d32c-bac5-409d-b146-dac899ef84ee" providerId="ADAL" clId="{2CFA863D-34B6-43B7-9424-016BF7912429}" dt="2024-09-18T11:33:24.154" v="57" actId="478"/>
            <ac:picMkLst>
              <pc:docMk/>
              <pc:sldMasterMk cId="1728589105" sldId="2147483648"/>
              <pc:sldLayoutMk cId="299463429" sldId="2147483649"/>
              <ac:picMk id="10" creationId="{73D2283A-A92C-F264-D8BC-5BC87798DEAE}"/>
            </ac:picMkLst>
          </pc:picChg>
          <pc:picChg chg="add mod">
            <ac:chgData name="Waldmann M (Maike)" userId="4a70d32c-bac5-409d-b146-dac899ef84ee" providerId="ADAL" clId="{2CFA863D-34B6-43B7-9424-016BF7912429}" dt="2024-09-18T11:30:39.372" v="24"/>
            <ac:picMkLst>
              <pc:docMk/>
              <pc:sldMasterMk cId="1728589105" sldId="2147483648"/>
              <pc:sldLayoutMk cId="299463429" sldId="2147483649"/>
              <ac:picMk id="11" creationId="{B6EBF686-78E9-7030-9F3A-B8520624F580}"/>
            </ac:picMkLst>
          </pc:picChg>
          <pc:picChg chg="add mod">
            <ac:chgData name="Waldmann M (Maike)" userId="4a70d32c-bac5-409d-b146-dac899ef84ee" providerId="ADAL" clId="{2CFA863D-34B6-43B7-9424-016BF7912429}" dt="2024-09-18T16:27:44.201" v="2842"/>
            <ac:picMkLst>
              <pc:docMk/>
              <pc:sldMasterMk cId="1728589105" sldId="2147483648"/>
              <pc:sldLayoutMk cId="299463429" sldId="2147483649"/>
              <ac:picMk id="12" creationId="{E3B859AE-59A1-70ED-BE93-D89E30B4B898}"/>
            </ac:picMkLst>
          </pc:picChg>
        </pc:sldLayoutChg>
        <pc:sldLayoutChg chg="addSp modSp mod">
          <pc:chgData name="Waldmann M (Maike)" userId="4a70d32c-bac5-409d-b146-dac899ef84ee" providerId="ADAL" clId="{2CFA863D-34B6-43B7-9424-016BF7912429}" dt="2024-09-19T07:43:52.718" v="3092" actId="1076"/>
          <pc:sldLayoutMkLst>
            <pc:docMk/>
            <pc:sldMasterMk cId="1728589105" sldId="2147483648"/>
            <pc:sldLayoutMk cId="2063317204" sldId="2147483650"/>
          </pc:sldLayoutMkLst>
          <pc:spChg chg="mod">
            <ac:chgData name="Waldmann M (Maike)" userId="4a70d32c-bac5-409d-b146-dac899ef84ee" providerId="ADAL" clId="{2CFA863D-34B6-43B7-9424-016BF7912429}" dt="2024-09-19T07:43:52.718" v="3092" actId="1076"/>
            <ac:spMkLst>
              <pc:docMk/>
              <pc:sldMasterMk cId="1728589105" sldId="2147483648"/>
              <pc:sldLayoutMk cId="2063317204" sldId="2147483650"/>
              <ac:spMk id="2" creationId="{037DB7CC-9AD4-4788-9696-B6A56BA8CE2D}"/>
            </ac:spMkLst>
          </pc:spChg>
          <pc:spChg chg="mod">
            <ac:chgData name="Waldmann M (Maike)" userId="4a70d32c-bac5-409d-b146-dac899ef84ee" providerId="ADAL" clId="{2CFA863D-34B6-43B7-9424-016BF7912429}" dt="2024-09-19T07:43:23.678" v="3090" actId="207"/>
            <ac:spMkLst>
              <pc:docMk/>
              <pc:sldMasterMk cId="1728589105" sldId="2147483648"/>
              <pc:sldLayoutMk cId="2063317204" sldId="2147483650"/>
              <ac:spMk id="3" creationId="{B6B11A05-3D8E-4001-B6BA-94222D1D2C3F}"/>
            </ac:spMkLst>
          </pc:spChg>
          <pc:spChg chg="add mod ord">
            <ac:chgData name="Waldmann M (Maike)" userId="4a70d32c-bac5-409d-b146-dac899ef84ee" providerId="ADAL" clId="{2CFA863D-34B6-43B7-9424-016BF7912429}" dt="2024-09-19T07:43:05.081" v="3087" actId="1076"/>
            <ac:spMkLst>
              <pc:docMk/>
              <pc:sldMasterMk cId="1728589105" sldId="2147483648"/>
              <pc:sldLayoutMk cId="2063317204" sldId="2147483650"/>
              <ac:spMk id="7" creationId="{A8EB1BD8-651F-F355-7073-813D352F7C5A}"/>
            </ac:spMkLst>
          </pc:spChg>
          <pc:picChg chg="add mod">
            <ac:chgData name="Waldmann M (Maike)" userId="4a70d32c-bac5-409d-b146-dac899ef84ee" providerId="ADAL" clId="{2CFA863D-34B6-43B7-9424-016BF7912429}" dt="2024-09-18T11:29:57.353" v="13"/>
            <ac:picMkLst>
              <pc:docMk/>
              <pc:sldMasterMk cId="1728589105" sldId="2147483648"/>
              <pc:sldLayoutMk cId="2063317204" sldId="2147483650"/>
              <ac:picMk id="8" creationId="{074072E6-3AF8-A541-4949-CF9BADA768A1}"/>
            </ac:picMkLst>
          </pc:picChg>
        </pc:sldLayoutChg>
        <pc:sldLayoutChg chg="addSp modSp del">
          <pc:chgData name="Waldmann M (Maike)" userId="4a70d32c-bac5-409d-b146-dac899ef84ee" providerId="ADAL" clId="{2CFA863D-34B6-43B7-9424-016BF7912429}" dt="2024-09-19T07:43:34.632" v="3091" actId="2696"/>
          <pc:sldLayoutMkLst>
            <pc:docMk/>
            <pc:sldMasterMk cId="1728589105" sldId="2147483648"/>
            <pc:sldLayoutMk cId="4281814399" sldId="2147483651"/>
          </pc:sldLayoutMkLst>
          <pc:spChg chg="add mod">
            <ac:chgData name="Waldmann M (Maike)" userId="4a70d32c-bac5-409d-b146-dac899ef84ee" providerId="ADAL" clId="{2CFA863D-34B6-43B7-9424-016BF7912429}" dt="2024-09-18T11:29:58.352" v="14"/>
            <ac:spMkLst>
              <pc:docMk/>
              <pc:sldMasterMk cId="1728589105" sldId="2147483648"/>
              <pc:sldLayoutMk cId="4281814399" sldId="2147483651"/>
              <ac:spMk id="7" creationId="{D2F7A9BF-AC05-411D-3F67-9B0A7BE6EFB7}"/>
            </ac:spMkLst>
          </pc:spChg>
          <pc:picChg chg="add mod">
            <ac:chgData name="Waldmann M (Maike)" userId="4a70d32c-bac5-409d-b146-dac899ef84ee" providerId="ADAL" clId="{2CFA863D-34B6-43B7-9424-016BF7912429}" dt="2024-09-18T11:29:58.352" v="14"/>
            <ac:picMkLst>
              <pc:docMk/>
              <pc:sldMasterMk cId="1728589105" sldId="2147483648"/>
              <pc:sldLayoutMk cId="4281814399" sldId="2147483651"/>
              <ac:picMk id="8" creationId="{2C1D0A23-703A-886B-884F-6D22F027257F}"/>
            </ac:picMkLst>
          </pc:picChg>
        </pc:sldLayoutChg>
        <pc:sldLayoutChg chg="addSp delSp modSp mod">
          <pc:chgData name="Waldmann M (Maike)" userId="4a70d32c-bac5-409d-b146-dac899ef84ee" providerId="ADAL" clId="{2CFA863D-34B6-43B7-9424-016BF7912429}" dt="2024-09-19T07:44:09.355" v="3097" actId="207"/>
          <pc:sldLayoutMkLst>
            <pc:docMk/>
            <pc:sldMasterMk cId="1728589105" sldId="2147483648"/>
            <pc:sldLayoutMk cId="1064172449" sldId="2147483652"/>
          </pc:sldLayoutMkLst>
          <pc:spChg chg="del">
            <ac:chgData name="Waldmann M (Maike)" userId="4a70d32c-bac5-409d-b146-dac899ef84ee" providerId="ADAL" clId="{2CFA863D-34B6-43B7-9424-016BF7912429}" dt="2024-09-19T07:44:00.322" v="3094" actId="478"/>
            <ac:spMkLst>
              <pc:docMk/>
              <pc:sldMasterMk cId="1728589105" sldId="2147483648"/>
              <pc:sldLayoutMk cId="1064172449" sldId="2147483652"/>
              <ac:spMk id="2" creationId="{251DE3DC-E935-4E66-AB2B-BADA09A32A42}"/>
            </ac:spMkLst>
          </pc:spChg>
          <pc:spChg chg="mod">
            <ac:chgData name="Waldmann M (Maike)" userId="4a70d32c-bac5-409d-b146-dac899ef84ee" providerId="ADAL" clId="{2CFA863D-34B6-43B7-9424-016BF7912429}" dt="2024-09-19T07:44:05.449" v="3096" actId="207"/>
            <ac:spMkLst>
              <pc:docMk/>
              <pc:sldMasterMk cId="1728589105" sldId="2147483648"/>
              <pc:sldLayoutMk cId="1064172449" sldId="2147483652"/>
              <ac:spMk id="3" creationId="{454C1A62-B552-4BF7-B638-713D5D03D31A}"/>
            </ac:spMkLst>
          </pc:spChg>
          <pc:spChg chg="mod">
            <ac:chgData name="Waldmann M (Maike)" userId="4a70d32c-bac5-409d-b146-dac899ef84ee" providerId="ADAL" clId="{2CFA863D-34B6-43B7-9424-016BF7912429}" dt="2024-09-19T07:44:09.355" v="3097" actId="207"/>
            <ac:spMkLst>
              <pc:docMk/>
              <pc:sldMasterMk cId="1728589105" sldId="2147483648"/>
              <pc:sldLayoutMk cId="1064172449" sldId="2147483652"/>
              <ac:spMk id="4" creationId="{333B832D-1C98-40D0-88CD-2891C7F01BDE}"/>
            </ac:spMkLst>
          </pc:spChg>
          <pc:spChg chg="add mod">
            <ac:chgData name="Waldmann M (Maike)" userId="4a70d32c-bac5-409d-b146-dac899ef84ee" providerId="ADAL" clId="{2CFA863D-34B6-43B7-9424-016BF7912429}" dt="2024-09-19T07:43:58.315" v="3093" actId="1076"/>
            <ac:spMkLst>
              <pc:docMk/>
              <pc:sldMasterMk cId="1728589105" sldId="2147483648"/>
              <pc:sldLayoutMk cId="1064172449" sldId="2147483652"/>
              <ac:spMk id="8" creationId="{6F4853DF-F674-78F7-04FC-CFF6376D42AD}"/>
            </ac:spMkLst>
          </pc:spChg>
          <pc:spChg chg="add mod">
            <ac:chgData name="Waldmann M (Maike)" userId="4a70d32c-bac5-409d-b146-dac899ef84ee" providerId="ADAL" clId="{2CFA863D-34B6-43B7-9424-016BF7912429}" dt="2024-09-19T07:44:00.963" v="3095"/>
            <ac:spMkLst>
              <pc:docMk/>
              <pc:sldMasterMk cId="1728589105" sldId="2147483648"/>
              <pc:sldLayoutMk cId="1064172449" sldId="2147483652"/>
              <ac:spMk id="10" creationId="{E93706D4-BB40-D16C-8DBD-55242784DA9C}"/>
            </ac:spMkLst>
          </pc:spChg>
          <pc:picChg chg="add mod">
            <ac:chgData name="Waldmann M (Maike)" userId="4a70d32c-bac5-409d-b146-dac899ef84ee" providerId="ADAL" clId="{2CFA863D-34B6-43B7-9424-016BF7912429}" dt="2024-09-18T11:29:59.257" v="15"/>
            <ac:picMkLst>
              <pc:docMk/>
              <pc:sldMasterMk cId="1728589105" sldId="2147483648"/>
              <pc:sldLayoutMk cId="1064172449" sldId="2147483652"/>
              <ac:picMk id="9" creationId="{74CCC6CA-F948-6097-ACF6-C36D41B44D36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29:59.888" v="16"/>
          <pc:sldLayoutMkLst>
            <pc:docMk/>
            <pc:sldMasterMk cId="1728589105" sldId="2147483648"/>
            <pc:sldLayoutMk cId="2608824539" sldId="2147483653"/>
          </pc:sldLayoutMkLst>
          <pc:spChg chg="add mod">
            <ac:chgData name="Waldmann M (Maike)" userId="4a70d32c-bac5-409d-b146-dac899ef84ee" providerId="ADAL" clId="{2CFA863D-34B6-43B7-9424-016BF7912429}" dt="2024-09-18T11:29:59.888" v="16"/>
            <ac:spMkLst>
              <pc:docMk/>
              <pc:sldMasterMk cId="1728589105" sldId="2147483648"/>
              <pc:sldLayoutMk cId="2608824539" sldId="2147483653"/>
              <ac:spMk id="10" creationId="{7633C7AE-82AE-4BBF-2FB5-F3A610AC62F0}"/>
            </ac:spMkLst>
          </pc:spChg>
          <pc:picChg chg="add mod">
            <ac:chgData name="Waldmann M (Maike)" userId="4a70d32c-bac5-409d-b146-dac899ef84ee" providerId="ADAL" clId="{2CFA863D-34B6-43B7-9424-016BF7912429}" dt="2024-09-18T11:29:59.888" v="16"/>
            <ac:picMkLst>
              <pc:docMk/>
              <pc:sldMasterMk cId="1728589105" sldId="2147483648"/>
              <pc:sldLayoutMk cId="2608824539" sldId="2147483653"/>
              <ac:picMk id="11" creationId="{23A51399-A580-77C2-9ECE-1455357C7362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30:00.673" v="17"/>
          <pc:sldLayoutMkLst>
            <pc:docMk/>
            <pc:sldMasterMk cId="1728589105" sldId="2147483648"/>
            <pc:sldLayoutMk cId="4193231890" sldId="2147483654"/>
          </pc:sldLayoutMkLst>
          <pc:spChg chg="add mod">
            <ac:chgData name="Waldmann M (Maike)" userId="4a70d32c-bac5-409d-b146-dac899ef84ee" providerId="ADAL" clId="{2CFA863D-34B6-43B7-9424-016BF7912429}" dt="2024-09-18T11:30:00.673" v="17"/>
            <ac:spMkLst>
              <pc:docMk/>
              <pc:sldMasterMk cId="1728589105" sldId="2147483648"/>
              <pc:sldLayoutMk cId="4193231890" sldId="2147483654"/>
              <ac:spMk id="6" creationId="{400BF32A-2FAE-C992-E101-9277B7D026EB}"/>
            </ac:spMkLst>
          </pc:spChg>
          <pc:picChg chg="add mod">
            <ac:chgData name="Waldmann M (Maike)" userId="4a70d32c-bac5-409d-b146-dac899ef84ee" providerId="ADAL" clId="{2CFA863D-34B6-43B7-9424-016BF7912429}" dt="2024-09-18T11:30:00.673" v="17"/>
            <ac:picMkLst>
              <pc:docMk/>
              <pc:sldMasterMk cId="1728589105" sldId="2147483648"/>
              <pc:sldLayoutMk cId="4193231890" sldId="2147483654"/>
              <ac:picMk id="7" creationId="{E66016B4-2143-AFDF-A396-9568CCC23522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30:01.923" v="18"/>
          <pc:sldLayoutMkLst>
            <pc:docMk/>
            <pc:sldMasterMk cId="1728589105" sldId="2147483648"/>
            <pc:sldLayoutMk cId="1378270577" sldId="2147483655"/>
          </pc:sldLayoutMkLst>
          <pc:spChg chg="add mod">
            <ac:chgData name="Waldmann M (Maike)" userId="4a70d32c-bac5-409d-b146-dac899ef84ee" providerId="ADAL" clId="{2CFA863D-34B6-43B7-9424-016BF7912429}" dt="2024-09-18T11:30:01.923" v="18"/>
            <ac:spMkLst>
              <pc:docMk/>
              <pc:sldMasterMk cId="1728589105" sldId="2147483648"/>
              <pc:sldLayoutMk cId="1378270577" sldId="2147483655"/>
              <ac:spMk id="5" creationId="{B8B39DA4-233E-B5E6-8A53-C7D6379323C5}"/>
            </ac:spMkLst>
          </pc:spChg>
          <pc:picChg chg="add mod">
            <ac:chgData name="Waldmann M (Maike)" userId="4a70d32c-bac5-409d-b146-dac899ef84ee" providerId="ADAL" clId="{2CFA863D-34B6-43B7-9424-016BF7912429}" dt="2024-09-18T11:30:01.923" v="18"/>
            <ac:picMkLst>
              <pc:docMk/>
              <pc:sldMasterMk cId="1728589105" sldId="2147483648"/>
              <pc:sldLayoutMk cId="1378270577" sldId="2147483655"/>
              <ac:picMk id="6" creationId="{D8DD215E-4403-9333-B644-570C4352D7D0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30:02.512" v="19"/>
          <pc:sldLayoutMkLst>
            <pc:docMk/>
            <pc:sldMasterMk cId="1728589105" sldId="2147483648"/>
            <pc:sldLayoutMk cId="1758995164" sldId="2147483656"/>
          </pc:sldLayoutMkLst>
          <pc:spChg chg="add mod">
            <ac:chgData name="Waldmann M (Maike)" userId="4a70d32c-bac5-409d-b146-dac899ef84ee" providerId="ADAL" clId="{2CFA863D-34B6-43B7-9424-016BF7912429}" dt="2024-09-18T11:30:02.512" v="19"/>
            <ac:spMkLst>
              <pc:docMk/>
              <pc:sldMasterMk cId="1728589105" sldId="2147483648"/>
              <pc:sldLayoutMk cId="1758995164" sldId="2147483656"/>
              <ac:spMk id="8" creationId="{CF824D5F-D4B3-8FC6-C563-BDBD43C94916}"/>
            </ac:spMkLst>
          </pc:spChg>
          <pc:picChg chg="add mod">
            <ac:chgData name="Waldmann M (Maike)" userId="4a70d32c-bac5-409d-b146-dac899ef84ee" providerId="ADAL" clId="{2CFA863D-34B6-43B7-9424-016BF7912429}" dt="2024-09-18T11:30:02.512" v="19"/>
            <ac:picMkLst>
              <pc:docMk/>
              <pc:sldMasterMk cId="1728589105" sldId="2147483648"/>
              <pc:sldLayoutMk cId="1758995164" sldId="2147483656"/>
              <ac:picMk id="9" creationId="{FC2C80E3-D918-629F-2C0C-A3FA109C96F3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30:04.141" v="20"/>
          <pc:sldLayoutMkLst>
            <pc:docMk/>
            <pc:sldMasterMk cId="1728589105" sldId="2147483648"/>
            <pc:sldLayoutMk cId="4159816562" sldId="2147483657"/>
          </pc:sldLayoutMkLst>
          <pc:spChg chg="add mod">
            <ac:chgData name="Waldmann M (Maike)" userId="4a70d32c-bac5-409d-b146-dac899ef84ee" providerId="ADAL" clId="{2CFA863D-34B6-43B7-9424-016BF7912429}" dt="2024-09-18T11:30:04.141" v="20"/>
            <ac:spMkLst>
              <pc:docMk/>
              <pc:sldMasterMk cId="1728589105" sldId="2147483648"/>
              <pc:sldLayoutMk cId="4159816562" sldId="2147483657"/>
              <ac:spMk id="8" creationId="{B5C17683-7C5F-0D4E-78AB-5C8329C632F1}"/>
            </ac:spMkLst>
          </pc:spChg>
          <pc:picChg chg="add mod">
            <ac:chgData name="Waldmann M (Maike)" userId="4a70d32c-bac5-409d-b146-dac899ef84ee" providerId="ADAL" clId="{2CFA863D-34B6-43B7-9424-016BF7912429}" dt="2024-09-18T11:30:04.141" v="20"/>
            <ac:picMkLst>
              <pc:docMk/>
              <pc:sldMasterMk cId="1728589105" sldId="2147483648"/>
              <pc:sldLayoutMk cId="4159816562" sldId="2147483657"/>
              <ac:picMk id="9" creationId="{E78E49BB-788F-26B9-C47B-5EFCD42E130D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30:04.768" v="21"/>
          <pc:sldLayoutMkLst>
            <pc:docMk/>
            <pc:sldMasterMk cId="1728589105" sldId="2147483648"/>
            <pc:sldLayoutMk cId="806916303" sldId="2147483658"/>
          </pc:sldLayoutMkLst>
          <pc:spChg chg="add mod">
            <ac:chgData name="Waldmann M (Maike)" userId="4a70d32c-bac5-409d-b146-dac899ef84ee" providerId="ADAL" clId="{2CFA863D-34B6-43B7-9424-016BF7912429}" dt="2024-09-18T11:30:04.768" v="21"/>
            <ac:spMkLst>
              <pc:docMk/>
              <pc:sldMasterMk cId="1728589105" sldId="2147483648"/>
              <pc:sldLayoutMk cId="806916303" sldId="2147483658"/>
              <ac:spMk id="7" creationId="{2D5DEC48-08EA-CB01-4A05-B401D3954484}"/>
            </ac:spMkLst>
          </pc:spChg>
          <pc:picChg chg="add mod">
            <ac:chgData name="Waldmann M (Maike)" userId="4a70d32c-bac5-409d-b146-dac899ef84ee" providerId="ADAL" clId="{2CFA863D-34B6-43B7-9424-016BF7912429}" dt="2024-09-18T11:30:04.768" v="21"/>
            <ac:picMkLst>
              <pc:docMk/>
              <pc:sldMasterMk cId="1728589105" sldId="2147483648"/>
              <pc:sldLayoutMk cId="806916303" sldId="2147483658"/>
              <ac:picMk id="8" creationId="{CA13CEAE-2622-2F91-F702-B15DBC8A4A1B}"/>
            </ac:picMkLst>
          </pc:picChg>
        </pc:sldLayoutChg>
        <pc:sldLayoutChg chg="addSp modSp">
          <pc:chgData name="Waldmann M (Maike)" userId="4a70d32c-bac5-409d-b146-dac899ef84ee" providerId="ADAL" clId="{2CFA863D-34B6-43B7-9424-016BF7912429}" dt="2024-09-18T11:30:05.369" v="22"/>
          <pc:sldLayoutMkLst>
            <pc:docMk/>
            <pc:sldMasterMk cId="1728589105" sldId="2147483648"/>
            <pc:sldLayoutMk cId="3843351509" sldId="2147483659"/>
          </pc:sldLayoutMkLst>
          <pc:spChg chg="add mod">
            <ac:chgData name="Waldmann M (Maike)" userId="4a70d32c-bac5-409d-b146-dac899ef84ee" providerId="ADAL" clId="{2CFA863D-34B6-43B7-9424-016BF7912429}" dt="2024-09-18T11:30:05.369" v="22"/>
            <ac:spMkLst>
              <pc:docMk/>
              <pc:sldMasterMk cId="1728589105" sldId="2147483648"/>
              <pc:sldLayoutMk cId="3843351509" sldId="2147483659"/>
              <ac:spMk id="7" creationId="{F79DA9C7-CC4C-6745-B791-9E16301074BE}"/>
            </ac:spMkLst>
          </pc:spChg>
          <pc:picChg chg="add mod">
            <ac:chgData name="Waldmann M (Maike)" userId="4a70d32c-bac5-409d-b146-dac899ef84ee" providerId="ADAL" clId="{2CFA863D-34B6-43B7-9424-016BF7912429}" dt="2024-09-18T11:30:05.369" v="22"/>
            <ac:picMkLst>
              <pc:docMk/>
              <pc:sldMasterMk cId="1728589105" sldId="2147483648"/>
              <pc:sldLayoutMk cId="3843351509" sldId="2147483659"/>
              <ac:picMk id="8" creationId="{2F4ED605-1BA9-5A3C-D2F6-7ED87DF08EFB}"/>
            </ac:picMkLst>
          </pc:picChg>
        </pc:sldLayoutChg>
        <pc:sldLayoutChg chg="addSp delSp modSp add mod modTransition">
          <pc:chgData name="Waldmann M (Maike)" userId="4a70d32c-bac5-409d-b146-dac899ef84ee" providerId="ADAL" clId="{2CFA863D-34B6-43B7-9424-016BF7912429}" dt="2024-09-19T07:42:59.152" v="3086" actId="207"/>
          <pc:sldLayoutMkLst>
            <pc:docMk/>
            <pc:sldMasterMk cId="1728589105" sldId="2147483648"/>
            <pc:sldLayoutMk cId="2361177986" sldId="2147483660"/>
          </pc:sldLayoutMkLst>
          <pc:spChg chg="mod">
            <ac:chgData name="Waldmann M (Maike)" userId="4a70d32c-bac5-409d-b146-dac899ef84ee" providerId="ADAL" clId="{2CFA863D-34B6-43B7-9424-016BF7912429}" dt="2024-09-19T07:42:59.152" v="3086" actId="207"/>
            <ac:spMkLst>
              <pc:docMk/>
              <pc:sldMasterMk cId="1728589105" sldId="2147483648"/>
              <pc:sldLayoutMk cId="2361177986" sldId="2147483660"/>
              <ac:spMk id="2" creationId="{7B0001D7-069F-4259-A57B-2462E2DB55F1}"/>
            </ac:spMkLst>
          </pc:spChg>
          <pc:spChg chg="mod">
            <ac:chgData name="Waldmann M (Maike)" userId="4a70d32c-bac5-409d-b146-dac899ef84ee" providerId="ADAL" clId="{2CFA863D-34B6-43B7-9424-016BF7912429}" dt="2024-09-19T07:42:52.364" v="3085" actId="207"/>
            <ac:spMkLst>
              <pc:docMk/>
              <pc:sldMasterMk cId="1728589105" sldId="2147483648"/>
              <pc:sldLayoutMk cId="2361177986" sldId="2147483660"/>
              <ac:spMk id="3" creationId="{55A85A10-0C92-4660-BB34-08566AC721B5}"/>
            </ac:spMkLst>
          </pc:spChg>
          <pc:spChg chg="del">
            <ac:chgData name="Waldmann M (Maike)" userId="4a70d32c-bac5-409d-b146-dac899ef84ee" providerId="ADAL" clId="{2CFA863D-34B6-43B7-9424-016BF7912429}" dt="2024-09-18T16:27:33.880" v="2840" actId="478"/>
            <ac:spMkLst>
              <pc:docMk/>
              <pc:sldMasterMk cId="1728589105" sldId="2147483648"/>
              <pc:sldLayoutMk cId="2361177986" sldId="2147483660"/>
              <ac:spMk id="5" creationId="{DA3EF066-D0E7-4A90-A225-EC2B8E729F79}"/>
            </ac:spMkLst>
          </pc:spChg>
          <pc:spChg chg="del">
            <ac:chgData name="Waldmann M (Maike)" userId="4a70d32c-bac5-409d-b146-dac899ef84ee" providerId="ADAL" clId="{2CFA863D-34B6-43B7-9424-016BF7912429}" dt="2024-09-18T16:27:35.761" v="2841" actId="478"/>
            <ac:spMkLst>
              <pc:docMk/>
              <pc:sldMasterMk cId="1728589105" sldId="2147483648"/>
              <pc:sldLayoutMk cId="2361177986" sldId="2147483660"/>
              <ac:spMk id="6" creationId="{F8354210-F8FA-4F1A-8F1D-559E5BB4279A}"/>
            </ac:spMkLst>
          </pc:spChg>
          <pc:spChg chg="mod">
            <ac:chgData name="Waldmann M (Maike)" userId="4a70d32c-bac5-409d-b146-dac899ef84ee" providerId="ADAL" clId="{2CFA863D-34B6-43B7-9424-016BF7912429}" dt="2024-09-19T07:42:44.908" v="3084" actId="207"/>
            <ac:spMkLst>
              <pc:docMk/>
              <pc:sldMasterMk cId="1728589105" sldId="2147483648"/>
              <pc:sldLayoutMk cId="2361177986" sldId="2147483660"/>
              <ac:spMk id="9" creationId="{795683C0-307F-9882-4CF2-D8345478F220}"/>
            </ac:spMkLst>
          </pc:spChg>
          <pc:picChg chg="add mod">
            <ac:chgData name="Waldmann M (Maike)" userId="4a70d32c-bac5-409d-b146-dac899ef84ee" providerId="ADAL" clId="{2CFA863D-34B6-43B7-9424-016BF7912429}" dt="2024-09-18T16:27:27.949" v="2839" actId="1076"/>
            <ac:picMkLst>
              <pc:docMk/>
              <pc:sldMasterMk cId="1728589105" sldId="2147483648"/>
              <pc:sldLayoutMk cId="2361177986" sldId="2147483660"/>
              <ac:picMk id="4" creationId="{14A9F536-4B76-25BC-8864-0E41CBDF4C14}"/>
            </ac:picMkLst>
          </pc:picChg>
          <pc:picChg chg="del">
            <ac:chgData name="Waldmann M (Maike)" userId="4a70d32c-bac5-409d-b146-dac899ef84ee" providerId="ADAL" clId="{2CFA863D-34B6-43B7-9424-016BF7912429}" dt="2024-09-18T16:26:49.119" v="2833" actId="478"/>
            <ac:picMkLst>
              <pc:docMk/>
              <pc:sldMasterMk cId="1728589105" sldId="2147483648"/>
              <pc:sldLayoutMk cId="2361177986" sldId="2147483660"/>
              <ac:picMk id="11" creationId="{B6EBF686-78E9-7030-9F3A-B8520624F580}"/>
            </ac:picMkLst>
          </pc:picChg>
        </pc:sldLayoutChg>
      </pc:sldMasterChg>
    </pc:docChg>
  </pc:docChgLst>
  <pc:docChgLst>
    <pc:chgData name="Waldmann M (Maike)" userId="S::maike.waldmann@parliament.scot::4a70d32c-bac5-409d-b146-dac899ef84ee" providerId="AD" clId="Web-{0B91B916-DF2B-867F-896C-76FC31626DAD}"/>
    <pc:docChg chg="modSld">
      <pc:chgData name="Waldmann M (Maike)" userId="S::maike.waldmann@parliament.scot::4a70d32c-bac5-409d-b146-dac899ef84ee" providerId="AD" clId="Web-{0B91B916-DF2B-867F-896C-76FC31626DAD}" dt="2024-09-18T11:25:39.433" v="5"/>
      <pc:docMkLst>
        <pc:docMk/>
      </pc:docMkLst>
      <pc:sldChg chg="delSp modSp">
        <pc:chgData name="Waldmann M (Maike)" userId="S::maike.waldmann@parliament.scot::4a70d32c-bac5-409d-b146-dac899ef84ee" providerId="AD" clId="Web-{0B91B916-DF2B-867F-896C-76FC31626DAD}" dt="2024-09-18T11:25:17.323" v="3"/>
        <pc:sldMkLst>
          <pc:docMk/>
          <pc:sldMk cId="146077871" sldId="259"/>
        </pc:sldMkLst>
        <pc:spChg chg="mod">
          <ac:chgData name="Waldmann M (Maike)" userId="S::maike.waldmann@parliament.scot::4a70d32c-bac5-409d-b146-dac899ef84ee" providerId="AD" clId="Web-{0B91B916-DF2B-867F-896C-76FC31626DAD}" dt="2024-09-18T11:25:16.370" v="2" actId="20577"/>
          <ac:spMkLst>
            <pc:docMk/>
            <pc:sldMk cId="146077871" sldId="259"/>
            <ac:spMk id="9" creationId="{0D4E4DD3-C16A-4620-9C39-0DBD0EADA46B}"/>
          </ac:spMkLst>
        </pc:spChg>
        <pc:picChg chg="del">
          <ac:chgData name="Waldmann M (Maike)" userId="S::maike.waldmann@parliament.scot::4a70d32c-bac5-409d-b146-dac899ef84ee" providerId="AD" clId="Web-{0B91B916-DF2B-867F-896C-76FC31626DAD}" dt="2024-09-18T11:25:17.323" v="3"/>
          <ac:picMkLst>
            <pc:docMk/>
            <pc:sldMk cId="146077871" sldId="259"/>
            <ac:picMk id="7" creationId="{7012FB7F-06E2-4046-B3A9-2530D7F5616C}"/>
          </ac:picMkLst>
        </pc:picChg>
      </pc:sldChg>
      <pc:sldChg chg="delSp">
        <pc:chgData name="Waldmann M (Maike)" userId="S::maike.waldmann@parliament.scot::4a70d32c-bac5-409d-b146-dac899ef84ee" providerId="AD" clId="Web-{0B91B916-DF2B-867F-896C-76FC31626DAD}" dt="2024-09-18T11:25:34.964" v="4"/>
        <pc:sldMkLst>
          <pc:docMk/>
          <pc:sldMk cId="1008822222" sldId="260"/>
        </pc:sldMkLst>
        <pc:picChg chg="del">
          <ac:chgData name="Waldmann M (Maike)" userId="S::maike.waldmann@parliament.scot::4a70d32c-bac5-409d-b146-dac899ef84ee" providerId="AD" clId="Web-{0B91B916-DF2B-867F-896C-76FC31626DAD}" dt="2024-09-18T11:25:34.964" v="4"/>
          <ac:picMkLst>
            <pc:docMk/>
            <pc:sldMk cId="1008822222" sldId="260"/>
            <ac:picMk id="7" creationId="{E4233C49-9C23-4FE2-9A5D-05B6BE04106A}"/>
          </ac:picMkLst>
        </pc:picChg>
      </pc:sldChg>
      <pc:sldChg chg="delSp">
        <pc:chgData name="Waldmann M (Maike)" userId="S::maike.waldmann@parliament.scot::4a70d32c-bac5-409d-b146-dac899ef84ee" providerId="AD" clId="Web-{0B91B916-DF2B-867F-896C-76FC31626DAD}" dt="2024-09-18T11:25:39.433" v="5"/>
        <pc:sldMkLst>
          <pc:docMk/>
          <pc:sldMk cId="3964608482" sldId="282"/>
        </pc:sldMkLst>
        <pc:picChg chg="del">
          <ac:chgData name="Waldmann M (Maike)" userId="S::maike.waldmann@parliament.scot::4a70d32c-bac5-409d-b146-dac899ef84ee" providerId="AD" clId="Web-{0B91B916-DF2B-867F-896C-76FC31626DAD}" dt="2024-09-18T11:25:39.433" v="5"/>
          <ac:picMkLst>
            <pc:docMk/>
            <pc:sldMk cId="3964608482" sldId="282"/>
            <ac:picMk id="7" creationId="{E4233C49-9C23-4FE2-9A5D-05B6BE04106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EF7D2-AE4E-4DF1-BD33-8E88CFFEF0BC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1E51D-F004-4282-B03C-34D9A074F2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531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281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17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987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448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075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417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22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68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552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91E51D-F004-4282-B03C-34D9A074F2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95683C0-307F-9882-4CF2-D8345478F220}"/>
              </a:ext>
            </a:extLst>
          </p:cNvPr>
          <p:cNvSpPr/>
          <p:nvPr userDrawn="1"/>
        </p:nvSpPr>
        <p:spPr>
          <a:xfrm>
            <a:off x="0" y="-104095"/>
            <a:ext cx="12263608" cy="6962095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34000">
                <a:schemeClr val="tx1"/>
              </a:gs>
              <a:gs pos="98276">
                <a:schemeClr val="tx1">
                  <a:lumMod val="20000"/>
                  <a:lumOff val="80000"/>
                </a:schemeClr>
              </a:gs>
              <a:gs pos="77000">
                <a:schemeClr val="tx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0001D7-069F-4259-A57B-2462E2DB5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  <a:latin typeface="Futura PT Bold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85A10-0C92-4660-BB34-08566AC72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  <a:latin typeface="Futura PT Bold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EBF686-78E9-7030-9F3A-B8520624F5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11" y="151867"/>
            <a:ext cx="1769592" cy="14284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3B859AE-59A1-70ED-BE93-D89E30B4B8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700741"/>
            <a:ext cx="8079666" cy="206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6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CF14B17-FA11-FF27-BEF2-78A9DFDFE8A2}"/>
              </a:ext>
            </a:extLst>
          </p:cNvPr>
          <p:cNvSpPr/>
          <p:nvPr userDrawn="1"/>
        </p:nvSpPr>
        <p:spPr>
          <a:xfrm>
            <a:off x="0" y="-104095"/>
            <a:ext cx="12263608" cy="6962095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34000">
                <a:schemeClr val="tx1"/>
              </a:gs>
              <a:gs pos="98276">
                <a:schemeClr val="tx1">
                  <a:lumMod val="20000"/>
                  <a:lumOff val="80000"/>
                </a:schemeClr>
              </a:gs>
              <a:gs pos="77000">
                <a:schemeClr val="tx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0001D7-069F-4259-A57B-2462E2DB5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  <a:latin typeface="Futura PT Bold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85A10-0C92-4660-BB34-08566AC72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  <a:latin typeface="Futura PT Bold"/>
                <a:ea typeface="Roboto" panose="02000000000000000000" pitchFamily="2" charset="0"/>
                <a:cs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A9F536-4B76-25BC-8864-0E41CBDF4C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700741"/>
            <a:ext cx="8079666" cy="206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17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8EB1BD8-651F-F355-7073-813D352F7C5A}"/>
              </a:ext>
            </a:extLst>
          </p:cNvPr>
          <p:cNvSpPr/>
          <p:nvPr userDrawn="1"/>
        </p:nvSpPr>
        <p:spPr>
          <a:xfrm>
            <a:off x="0" y="-28575"/>
            <a:ext cx="12192000" cy="1438102"/>
          </a:xfrm>
          <a:prstGeom prst="rect">
            <a:avLst/>
          </a:prstGeom>
          <a:gradFill>
            <a:gsLst>
              <a:gs pos="0">
                <a:schemeClr val="tx1"/>
              </a:gs>
              <a:gs pos="88000">
                <a:schemeClr val="tx1"/>
              </a:gs>
              <a:gs pos="50000">
                <a:schemeClr val="tx1"/>
              </a:gs>
              <a:gs pos="100000">
                <a:schemeClr val="tx1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Futura PT Bold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7DB7CC-9AD4-4788-9696-B6A56BA8C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5903422" cy="125359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  <a:latin typeface="Futura PT Bold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11A05-3D8E-4001-B6BA-94222D1D2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utura PT Bold"/>
              </a:defRPr>
            </a:lvl1pPr>
            <a:lvl2pPr>
              <a:defRPr>
                <a:solidFill>
                  <a:schemeClr val="tx1"/>
                </a:solidFill>
                <a:latin typeface="Futura PT Bold"/>
              </a:defRPr>
            </a:lvl2pPr>
            <a:lvl3pPr>
              <a:defRPr>
                <a:solidFill>
                  <a:schemeClr val="tx1"/>
                </a:solidFill>
                <a:latin typeface="Futura PT Bold"/>
              </a:defRPr>
            </a:lvl3pPr>
            <a:lvl4pPr>
              <a:defRPr>
                <a:solidFill>
                  <a:schemeClr val="tx1"/>
                </a:solidFill>
                <a:latin typeface="Futura PT Bold"/>
              </a:defRPr>
            </a:lvl4pPr>
            <a:lvl5pPr>
              <a:defRPr>
                <a:solidFill>
                  <a:schemeClr val="tx1"/>
                </a:solidFill>
                <a:latin typeface="Futura PT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5601-C5B8-411E-8CE9-640943F8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C1F0D807-9378-4D55-AC66-18CFDF3BB5D8}" type="datetimeFigureOut">
              <a:rPr lang="en-GB" smtClean="0"/>
              <a:pPr/>
              <a:t>04/10/2024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8C490-7B33-48AF-9C82-E8C3B1F2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B71B-87B3-4275-B512-40332F5F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685478BD-E5EE-42F5-AA53-04F8C394A6A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4072E6-3AF8-A541-4949-CF9BADA768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823" y="47983"/>
            <a:ext cx="5239177" cy="134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1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8EB1BD8-651F-F355-7073-813D352F7C5A}"/>
              </a:ext>
            </a:extLst>
          </p:cNvPr>
          <p:cNvSpPr/>
          <p:nvPr userDrawn="1"/>
        </p:nvSpPr>
        <p:spPr>
          <a:xfrm>
            <a:off x="0" y="-28575"/>
            <a:ext cx="12192000" cy="1438102"/>
          </a:xfrm>
          <a:prstGeom prst="rect">
            <a:avLst/>
          </a:prstGeom>
          <a:gradFill>
            <a:gsLst>
              <a:gs pos="0">
                <a:schemeClr val="tx1"/>
              </a:gs>
              <a:gs pos="88000">
                <a:schemeClr val="tx1"/>
              </a:gs>
              <a:gs pos="50000">
                <a:schemeClr val="tx1"/>
              </a:gs>
              <a:gs pos="100000">
                <a:schemeClr val="tx1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Futura PT Bold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7DB7CC-9AD4-4788-9696-B6A56BA8C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5903422" cy="125359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11A05-3D8E-4001-B6BA-94222D1D2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utura PT Bold"/>
              </a:defRPr>
            </a:lvl1pPr>
            <a:lvl2pPr>
              <a:defRPr>
                <a:solidFill>
                  <a:schemeClr val="tx1"/>
                </a:solidFill>
                <a:latin typeface="Futura PT Bold"/>
              </a:defRPr>
            </a:lvl2pPr>
            <a:lvl3pPr>
              <a:defRPr>
                <a:solidFill>
                  <a:schemeClr val="tx1"/>
                </a:solidFill>
                <a:latin typeface="Futura PT Bold"/>
              </a:defRPr>
            </a:lvl3pPr>
            <a:lvl4pPr>
              <a:defRPr>
                <a:solidFill>
                  <a:schemeClr val="tx1"/>
                </a:solidFill>
                <a:latin typeface="Futura PT Bold"/>
              </a:defRPr>
            </a:lvl4pPr>
            <a:lvl5pPr>
              <a:defRPr>
                <a:solidFill>
                  <a:schemeClr val="tx1"/>
                </a:solidFill>
                <a:latin typeface="Futura PT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5601-C5B8-411E-8CE9-640943F8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C1F0D807-9378-4D55-AC66-18CFDF3BB5D8}" type="datetimeFigureOut">
              <a:rPr lang="en-GB" smtClean="0"/>
              <a:pPr/>
              <a:t>04/10/2024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8C490-7B33-48AF-9C82-E8C3B1F2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B71B-87B3-4275-B512-40332F5F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685478BD-E5EE-42F5-AA53-04F8C394A6A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2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DB7CC-9AD4-4788-9696-B6A56BA8C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5903422" cy="125359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  <a:latin typeface="Futura PT Bold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11A05-3D8E-4001-B6BA-94222D1D2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utura PT Bold"/>
              </a:defRPr>
            </a:lvl1pPr>
            <a:lvl2pPr>
              <a:defRPr>
                <a:solidFill>
                  <a:schemeClr val="tx1"/>
                </a:solidFill>
                <a:latin typeface="Futura PT Bold"/>
              </a:defRPr>
            </a:lvl2pPr>
            <a:lvl3pPr>
              <a:defRPr>
                <a:solidFill>
                  <a:schemeClr val="tx1"/>
                </a:solidFill>
                <a:latin typeface="Futura PT Bold"/>
              </a:defRPr>
            </a:lvl3pPr>
            <a:lvl4pPr>
              <a:defRPr>
                <a:solidFill>
                  <a:schemeClr val="tx1"/>
                </a:solidFill>
                <a:latin typeface="Futura PT Bold"/>
              </a:defRPr>
            </a:lvl4pPr>
            <a:lvl5pPr>
              <a:defRPr>
                <a:solidFill>
                  <a:schemeClr val="tx1"/>
                </a:solidFill>
                <a:latin typeface="Futura PT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5601-C5B8-411E-8CE9-640943F8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C1F0D807-9378-4D55-AC66-18CFDF3BB5D8}" type="datetimeFigureOut">
              <a:rPr lang="en-GB" smtClean="0"/>
              <a:pPr/>
              <a:t>04/10/2024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8C490-7B33-48AF-9C82-E8C3B1F2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B71B-87B3-4275-B512-40332F5F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685478BD-E5EE-42F5-AA53-04F8C394A6A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41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E0D24CE-AF59-0A04-EBBA-3E80B40E97E4}"/>
              </a:ext>
            </a:extLst>
          </p:cNvPr>
          <p:cNvSpPr/>
          <p:nvPr userDrawn="1"/>
        </p:nvSpPr>
        <p:spPr>
          <a:xfrm>
            <a:off x="0" y="-28575"/>
            <a:ext cx="12192000" cy="1438102"/>
          </a:xfrm>
          <a:prstGeom prst="rect">
            <a:avLst/>
          </a:prstGeom>
          <a:gradFill>
            <a:gsLst>
              <a:gs pos="0">
                <a:schemeClr val="tx1"/>
              </a:gs>
              <a:gs pos="88000">
                <a:schemeClr val="tx1"/>
              </a:gs>
              <a:gs pos="50000">
                <a:schemeClr val="tx1"/>
              </a:gs>
              <a:gs pos="100000">
                <a:schemeClr val="tx1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Futura PT Bol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C1A62-B552-4BF7-B638-713D5D03D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utura PT Bold"/>
              </a:defRPr>
            </a:lvl1pPr>
            <a:lvl2pPr>
              <a:defRPr>
                <a:solidFill>
                  <a:schemeClr val="tx1"/>
                </a:solidFill>
                <a:latin typeface="Futura PT Bold"/>
              </a:defRPr>
            </a:lvl2pPr>
            <a:lvl3pPr>
              <a:defRPr>
                <a:solidFill>
                  <a:schemeClr val="tx1"/>
                </a:solidFill>
                <a:latin typeface="Futura PT Bold"/>
              </a:defRPr>
            </a:lvl3pPr>
            <a:lvl4pPr>
              <a:defRPr>
                <a:solidFill>
                  <a:schemeClr val="tx1"/>
                </a:solidFill>
                <a:latin typeface="Futura PT Bold"/>
              </a:defRPr>
            </a:lvl4pPr>
            <a:lvl5pPr>
              <a:defRPr>
                <a:solidFill>
                  <a:schemeClr val="tx1"/>
                </a:solidFill>
                <a:latin typeface="Futura PT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B832D-1C98-40D0-88CD-2891C7F01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utura PT Bold"/>
              </a:defRPr>
            </a:lvl1pPr>
            <a:lvl2pPr>
              <a:defRPr>
                <a:solidFill>
                  <a:schemeClr val="tx1"/>
                </a:solidFill>
                <a:latin typeface="Futura PT Bold"/>
              </a:defRPr>
            </a:lvl2pPr>
            <a:lvl3pPr>
              <a:defRPr>
                <a:solidFill>
                  <a:schemeClr val="tx1"/>
                </a:solidFill>
                <a:latin typeface="Futura PT Bold"/>
              </a:defRPr>
            </a:lvl3pPr>
            <a:lvl4pPr>
              <a:defRPr>
                <a:solidFill>
                  <a:schemeClr val="tx1"/>
                </a:solidFill>
                <a:latin typeface="Futura PT Bold"/>
              </a:defRPr>
            </a:lvl4pPr>
            <a:lvl5pPr>
              <a:defRPr>
                <a:solidFill>
                  <a:schemeClr val="tx1"/>
                </a:solidFill>
                <a:latin typeface="Futura PT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3C884-3101-4860-A3B2-5DFD7BC7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C1F0D807-9378-4D55-AC66-18CFDF3BB5D8}" type="datetimeFigureOut">
              <a:rPr lang="en-GB" smtClean="0"/>
              <a:pPr/>
              <a:t>04/10/2024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CF387-9B15-493F-8B43-4CF930D4B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30D30-4E9A-4317-AA24-4EF926CB0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utura PT Bold"/>
              </a:defRPr>
            </a:lvl1pPr>
          </a:lstStyle>
          <a:p>
            <a:fld id="{685478BD-E5EE-42F5-AA53-04F8C394A6A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CCC6CA-F948-6097-ACF6-C36D41B44D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823" y="47983"/>
            <a:ext cx="5239177" cy="134213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93706D4-BB40-D16C-8DBD-55242784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5903422" cy="125359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  <a:latin typeface="Futura PT Bold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417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625CA3-AC5D-4CE2-86FD-71D704159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9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69507-0A44-4011-8311-85AFE26D5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5199F-FA84-40FA-B9F9-12BE8D328C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0D807-9378-4D55-AC66-18CFDF3BB5D8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F6D38-4355-4687-85BC-088CE4D262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C9D65-F400-4858-8429-1B422961F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478BD-E5EE-42F5-AA53-04F8C394A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58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62" r:id="rId5"/>
    <p:sldLayoutId id="214748365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Futura PT Bold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utura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utura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utura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pice-spotlight.scot/2023/07/25/behavioural-responses-to-changes-in-income-tax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iscalcommission.scot/publications/scotlands-economic-and-fiscal-forecasts-december-2023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scot/publications/scottish-tax-ready-reckoners-direct-effects-illustrative-tax-changes-2024-25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1461502-C73C-4942-BABB-5A7942C835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11" y="151867"/>
            <a:ext cx="1769592" cy="1428475"/>
          </a:xfrm>
          <a:prstGeom prst="rect">
            <a:avLst/>
          </a:prstGeo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D2F5D154-CC37-71E8-7BA2-D2919F1EE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285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6000" b="1" dirty="0">
                <a:latin typeface="Futura PT Bold"/>
                <a:cs typeface="Arial"/>
              </a:rPr>
              <a:t>Behavioural effects of income tax changes in Scotland</a:t>
            </a:r>
            <a:endParaRPr lang="en-GB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6EF728B2-1129-6014-D01A-E48DD8B0C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32465"/>
            <a:ext cx="9144000" cy="1655762"/>
          </a:xfrm>
        </p:spPr>
        <p:txBody>
          <a:bodyPr/>
          <a:lstStyle/>
          <a:p>
            <a:r>
              <a:rPr lang="en-GB" dirty="0"/>
              <a:t>Maike Waldmann</a:t>
            </a:r>
          </a:p>
          <a:p>
            <a:r>
              <a:rPr lang="en-GB" dirty="0"/>
              <a:t>Scottish Parliament Information Centre (SPICe)</a:t>
            </a:r>
          </a:p>
          <a:p>
            <a:r>
              <a:rPr lang="en-GB" dirty="0"/>
              <a:t>maike.waldmann@parliament.scot</a:t>
            </a:r>
          </a:p>
        </p:txBody>
      </p:sp>
    </p:spTree>
    <p:extLst>
      <p:ext uri="{BB962C8B-B14F-4D97-AF65-F5344CB8AC3E}">
        <p14:creationId xmlns:p14="http://schemas.microsoft.com/office/powerpoint/2010/main" val="146077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9CB3B-9697-95D7-7ED1-24CF6B2A6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we talk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1A5E4-E478-BCA8-0BAC-1D4967010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Lately, we have used behavioural analysis mainly when responding to MSP enquiries, and not so much in published outputs (blogs &amp; briefings) </a:t>
            </a:r>
          </a:p>
          <a:p>
            <a:r>
              <a:rPr lang="en-GB" dirty="0"/>
              <a:t>Estimates of behavioural effects are less certain than static effects and sensitive to underlying assumptions -&gt; </a:t>
            </a:r>
            <a:r>
              <a:rPr lang="en-GB" dirty="0">
                <a:hlinkClick r:id="rId3"/>
              </a:rPr>
              <a:t>SPICe blog</a:t>
            </a:r>
            <a:r>
              <a:rPr lang="en-GB" dirty="0"/>
              <a:t> on behavioural effects and sensitivity to TIEs</a:t>
            </a:r>
          </a:p>
          <a:p>
            <a:r>
              <a:rPr lang="en-GB" dirty="0"/>
              <a:t>Estimates are calibrated to SFC forecasts</a:t>
            </a:r>
          </a:p>
          <a:p>
            <a:r>
              <a:rPr lang="en-GB" dirty="0"/>
              <a:t>Standard wording</a:t>
            </a:r>
          </a:p>
          <a:p>
            <a:r>
              <a:rPr lang="en-GB" dirty="0"/>
              <a:t>Rigorous rounding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1970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437AE-D856-A96F-0F2E-3C7DEAE02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C8F24F-FE4F-5814-556B-9D5D6B62F5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Maike.Waldmann@parliament.scot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33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93A02-860D-5B2D-D708-5AB1AFE0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Behavioural analysis in SPICe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D6F44-F477-4F42-82A8-98EFEBE17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we use the UKMOD behavioural add-on</a:t>
            </a:r>
          </a:p>
          <a:p>
            <a:r>
              <a:rPr lang="en-GB" dirty="0"/>
              <a:t>How we know the results are ‘right’ </a:t>
            </a:r>
          </a:p>
          <a:p>
            <a:r>
              <a:rPr lang="en-GB" dirty="0"/>
              <a:t>How we talk about them</a:t>
            </a:r>
          </a:p>
        </p:txBody>
      </p:sp>
    </p:spTree>
    <p:extLst>
      <p:ext uri="{BB962C8B-B14F-4D97-AF65-F5344CB8AC3E}">
        <p14:creationId xmlns:p14="http://schemas.microsoft.com/office/powerpoint/2010/main" val="2029860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3AC98-8AE3-9D55-9197-B8097844E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Scottish rates of income tax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BB388D7-63EA-6935-A6FA-7F6E0CE1C9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579586"/>
              </p:ext>
            </p:extLst>
          </p:nvPr>
        </p:nvGraphicFramePr>
        <p:xfrm>
          <a:off x="3896129" y="1888436"/>
          <a:ext cx="8309114" cy="3979098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530844">
                  <a:extLst>
                    <a:ext uri="{9D8B030D-6E8A-4147-A177-3AD203B41FA5}">
                      <a16:colId xmlns:a16="http://schemas.microsoft.com/office/drawing/2014/main" val="1789521609"/>
                    </a:ext>
                  </a:extLst>
                </a:gridCol>
                <a:gridCol w="2216209">
                  <a:extLst>
                    <a:ext uri="{9D8B030D-6E8A-4147-A177-3AD203B41FA5}">
                      <a16:colId xmlns:a16="http://schemas.microsoft.com/office/drawing/2014/main" val="2393104008"/>
                    </a:ext>
                  </a:extLst>
                </a:gridCol>
                <a:gridCol w="612667">
                  <a:extLst>
                    <a:ext uri="{9D8B030D-6E8A-4147-A177-3AD203B41FA5}">
                      <a16:colId xmlns:a16="http://schemas.microsoft.com/office/drawing/2014/main" val="554175356"/>
                    </a:ext>
                  </a:extLst>
                </a:gridCol>
                <a:gridCol w="1282271">
                  <a:extLst>
                    <a:ext uri="{9D8B030D-6E8A-4147-A177-3AD203B41FA5}">
                      <a16:colId xmlns:a16="http://schemas.microsoft.com/office/drawing/2014/main" val="1477255025"/>
                    </a:ext>
                  </a:extLst>
                </a:gridCol>
                <a:gridCol w="2020858">
                  <a:extLst>
                    <a:ext uri="{9D8B030D-6E8A-4147-A177-3AD203B41FA5}">
                      <a16:colId xmlns:a16="http://schemas.microsoft.com/office/drawing/2014/main" val="367091535"/>
                    </a:ext>
                  </a:extLst>
                </a:gridCol>
                <a:gridCol w="646265">
                  <a:extLst>
                    <a:ext uri="{9D8B030D-6E8A-4147-A177-3AD203B41FA5}">
                      <a16:colId xmlns:a16="http://schemas.microsoft.com/office/drawing/2014/main" val="2776653383"/>
                    </a:ext>
                  </a:extLst>
                </a:gridCol>
              </a:tblGrid>
              <a:tr h="566529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2000" dirty="0"/>
                        <a:t>Baseline*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Scottish Budget bill Dec 2023</a:t>
                      </a:r>
                    </a:p>
                    <a:p>
                      <a:r>
                        <a:rPr lang="en-GB" sz="2000" dirty="0"/>
                        <a:t>proposal (now implemented)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GB" dirty="0"/>
                        <a:t>SC 2024-25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014822"/>
                  </a:ext>
                </a:extLst>
              </a:tr>
              <a:tr h="454433">
                <a:tc>
                  <a:txBody>
                    <a:bodyPr/>
                    <a:lstStyle/>
                    <a:p>
                      <a:r>
                        <a:rPr lang="en-GB" sz="1800" dirty="0"/>
                        <a:t>Starter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12,571 – 14,876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19%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715209"/>
                  </a:ext>
                </a:extLst>
              </a:tr>
              <a:tr h="454433">
                <a:tc>
                  <a:txBody>
                    <a:bodyPr/>
                    <a:lstStyle/>
                    <a:p>
                      <a:r>
                        <a:rPr lang="en-GB" sz="1800" dirty="0"/>
                        <a:t>Basic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14,877 – 26,561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20%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34696"/>
                  </a:ext>
                </a:extLst>
              </a:tr>
              <a:tr h="416043">
                <a:tc>
                  <a:txBody>
                    <a:bodyPr/>
                    <a:lstStyle/>
                    <a:p>
                      <a:r>
                        <a:rPr lang="en-GB" sz="1800" dirty="0"/>
                        <a:t>Intermediate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26,562 – 43,662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21%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478538"/>
                  </a:ext>
                </a:extLst>
              </a:tr>
              <a:tr h="621378">
                <a:tc rowSpan="2">
                  <a:txBody>
                    <a:bodyPr/>
                    <a:lstStyle/>
                    <a:p>
                      <a:r>
                        <a:rPr lang="en-GB" sz="1800" dirty="0"/>
                        <a:t>Higher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800" dirty="0"/>
                        <a:t>43,663 – 125,140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42%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Higher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43,663 – 75,000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42%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343162"/>
                  </a:ext>
                </a:extLst>
              </a:tr>
              <a:tr h="65853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Advanced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75,001 – 125,140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45%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743115"/>
                  </a:ext>
                </a:extLst>
              </a:tr>
              <a:tr h="673237">
                <a:tc>
                  <a:txBody>
                    <a:bodyPr/>
                    <a:lstStyle/>
                    <a:p>
                      <a:r>
                        <a:rPr lang="en-GB" sz="1800" dirty="0"/>
                        <a:t>Top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125,141+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47%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Top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125,141 +</a:t>
                      </a:r>
                    </a:p>
                    <a:p>
                      <a:endParaRPr lang="en-GB" sz="1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48%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9095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853ACCD-3105-6CA6-971E-57EAAD860B0B}"/>
              </a:ext>
            </a:extLst>
          </p:cNvPr>
          <p:cNvSpPr txBox="1"/>
          <p:nvPr/>
        </p:nvSpPr>
        <p:spPr>
          <a:xfrm>
            <a:off x="3896129" y="5875898"/>
            <a:ext cx="4303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*SFC baseline; bands uprated from previous year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75B3FC2-7F6E-F60A-32E2-C5F6D09BF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3359"/>
            <a:ext cx="3697355" cy="545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07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7A1AE-12F8-E866-100E-6AF8586D3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UKMOD</a:t>
            </a:r>
            <a:br>
              <a:rPr lang="en-GB" dirty="0"/>
            </a:br>
            <a:r>
              <a:rPr lang="en-GB" dirty="0"/>
              <a:t>DEF: Constants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BBA08A-C03A-C970-1BB5-301BE71B5D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8940"/>
            <a:ext cx="12192000" cy="51480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4E7F7E-433F-6EC4-F238-A693CF60EC54}"/>
              </a:ext>
            </a:extLst>
          </p:cNvPr>
          <p:cNvSpPr txBox="1"/>
          <p:nvPr/>
        </p:nvSpPr>
        <p:spPr>
          <a:xfrm>
            <a:off x="2534478" y="1528940"/>
            <a:ext cx="1590261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Baseline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577F60-51D1-F2AC-C014-2DD71F12FCFD}"/>
              </a:ext>
            </a:extLst>
          </p:cNvPr>
          <p:cNvSpPr txBox="1"/>
          <p:nvPr/>
        </p:nvSpPr>
        <p:spPr>
          <a:xfrm>
            <a:off x="4124739" y="1528940"/>
            <a:ext cx="1669774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Full proposal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498AFE-B8D4-059A-73CD-8D0524F818A2}"/>
              </a:ext>
            </a:extLst>
          </p:cNvPr>
          <p:cNvSpPr txBox="1"/>
          <p:nvPr/>
        </p:nvSpPr>
        <p:spPr>
          <a:xfrm>
            <a:off x="5794513" y="1528939"/>
            <a:ext cx="1464365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Advanced band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8AB7F5-C430-05A3-7E30-7051D55651BF}"/>
              </a:ext>
            </a:extLst>
          </p:cNvPr>
          <p:cNvSpPr txBox="1"/>
          <p:nvPr/>
        </p:nvSpPr>
        <p:spPr>
          <a:xfrm>
            <a:off x="7258878" y="1536994"/>
            <a:ext cx="1755913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Top rate +1p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FFBE4C-CCAD-BBFA-F7AA-5F53CC958ECE}"/>
              </a:ext>
            </a:extLst>
          </p:cNvPr>
          <p:cNvSpPr/>
          <p:nvPr/>
        </p:nvSpPr>
        <p:spPr>
          <a:xfrm>
            <a:off x="-1" y="6381450"/>
            <a:ext cx="12191999" cy="295548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AA0B16-D17B-A458-69A1-DC168D80B515}"/>
              </a:ext>
            </a:extLst>
          </p:cNvPr>
          <p:cNvSpPr/>
          <p:nvPr/>
        </p:nvSpPr>
        <p:spPr>
          <a:xfrm>
            <a:off x="3546" y="4208873"/>
            <a:ext cx="12191999" cy="279553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29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0BB2F-1AD2-8BE1-BF3A-93FAB65E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UKMOD</a:t>
            </a:r>
            <a:br>
              <a:rPr lang="en-GB" sz="3600" dirty="0"/>
            </a:br>
            <a:r>
              <a:rPr lang="en-GB" sz="3600" dirty="0"/>
              <a:t>TAX: Personal income tax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BAC9C-0420-1226-4B59-0E9B5F6CB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178"/>
            <a:ext cx="12192000" cy="50127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43886B-C100-EECA-3455-E7084708CF91}"/>
              </a:ext>
            </a:extLst>
          </p:cNvPr>
          <p:cNvSpPr txBox="1"/>
          <p:nvPr/>
        </p:nvSpPr>
        <p:spPr>
          <a:xfrm>
            <a:off x="2753139" y="1524178"/>
            <a:ext cx="1590261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Baseline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11EC26-D8E0-6326-0FB0-AD56B081C6CC}"/>
              </a:ext>
            </a:extLst>
          </p:cNvPr>
          <p:cNvSpPr txBox="1"/>
          <p:nvPr/>
        </p:nvSpPr>
        <p:spPr>
          <a:xfrm>
            <a:off x="4343400" y="1524178"/>
            <a:ext cx="1590261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Full proposal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4B225D-D0E6-003D-AC56-CAD74E5DB2B6}"/>
              </a:ext>
            </a:extLst>
          </p:cNvPr>
          <p:cNvSpPr txBox="1"/>
          <p:nvPr/>
        </p:nvSpPr>
        <p:spPr>
          <a:xfrm>
            <a:off x="5933662" y="1524177"/>
            <a:ext cx="1441173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Advanced band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93E596-4093-FD5C-4DB7-6DA262D71A70}"/>
              </a:ext>
            </a:extLst>
          </p:cNvPr>
          <p:cNvSpPr txBox="1"/>
          <p:nvPr/>
        </p:nvSpPr>
        <p:spPr>
          <a:xfrm>
            <a:off x="7374836" y="1524176"/>
            <a:ext cx="1689652" cy="30777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Top rate +1p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470EFD-9670-E151-3913-066F491D1C5D}"/>
              </a:ext>
            </a:extLst>
          </p:cNvPr>
          <p:cNvSpPr/>
          <p:nvPr/>
        </p:nvSpPr>
        <p:spPr>
          <a:xfrm>
            <a:off x="294199" y="5455013"/>
            <a:ext cx="11843724" cy="524368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75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A8DEE-06DF-3812-0854-8B066F5A1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UKMOD</a:t>
            </a:r>
            <a:br>
              <a:rPr lang="en-GB" dirty="0"/>
            </a:br>
            <a:r>
              <a:rPr lang="en-GB" dirty="0"/>
              <a:t>Statistics Presenter output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172233-011C-5CD4-D1D4-37591DEDB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8" y="1904786"/>
            <a:ext cx="12085742" cy="346234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2B5E964-27EF-4435-6C0D-D625B3B4B169}"/>
              </a:ext>
            </a:extLst>
          </p:cNvPr>
          <p:cNvSpPr/>
          <p:nvPr/>
        </p:nvSpPr>
        <p:spPr>
          <a:xfrm>
            <a:off x="88106" y="5029200"/>
            <a:ext cx="12008644" cy="337929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25281F-3C72-06BE-A2BE-9808B876D1C7}"/>
              </a:ext>
            </a:extLst>
          </p:cNvPr>
          <p:cNvSpPr txBox="1"/>
          <p:nvPr/>
        </p:nvSpPr>
        <p:spPr>
          <a:xfrm>
            <a:off x="5229225" y="1904786"/>
            <a:ext cx="4368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(Reform = full proposal, as implemented)</a:t>
            </a:r>
          </a:p>
        </p:txBody>
      </p:sp>
    </p:spTree>
    <p:extLst>
      <p:ext uri="{BB962C8B-B14F-4D97-AF65-F5344CB8AC3E}">
        <p14:creationId xmlns:p14="http://schemas.microsoft.com/office/powerpoint/2010/main" val="351620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0DC60-EE86-9EB3-5A68-A598CE475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we know results are ‘right’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48A78-BAB6-BDD5-C638-A9F61A723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 models are wrong …</a:t>
            </a:r>
          </a:p>
          <a:p>
            <a:r>
              <a:rPr lang="en-GB" dirty="0"/>
              <a:t>Compare with others’ models of the same proposal (but note that we all tend to use the same assumptions)</a:t>
            </a:r>
          </a:p>
          <a:p>
            <a:r>
              <a:rPr lang="en-GB" dirty="0"/>
              <a:t>Compare with SG ready reckoners</a:t>
            </a:r>
          </a:p>
          <a:p>
            <a:r>
              <a:rPr lang="en-GB" dirty="0"/>
              <a:t>Regular catch-ups with other modelling teams in Scotland to discuss general methodology issues</a:t>
            </a:r>
          </a:p>
        </p:txBody>
      </p:sp>
    </p:spTree>
    <p:extLst>
      <p:ext uri="{BB962C8B-B14F-4D97-AF65-F5344CB8AC3E}">
        <p14:creationId xmlns:p14="http://schemas.microsoft.com/office/powerpoint/2010/main" val="81168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4C094-FEA3-2284-D4F0-FF6D0C891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with SFC forecast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D4A89-0EB1-4908-80FE-CB1C332B5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9" y="175481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Expected additional income tax revenue in 2024-25 as forecast by SFC and </a:t>
            </a:r>
            <a:r>
              <a:rPr lang="en-GB" sz="2000" dirty="0" err="1"/>
              <a:t>SPICe</a:t>
            </a:r>
            <a:endParaRPr lang="en-GB" sz="2000" dirty="0"/>
          </a:p>
          <a:p>
            <a:pPr marL="0" indent="0">
              <a:buNone/>
            </a:pPr>
            <a:r>
              <a:rPr lang="en-GB" sz="1800" dirty="0"/>
              <a:t>Static and post-behavioural effects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D6A29-1AC2-CF8E-26E3-C1509EE9B01E}"/>
              </a:ext>
            </a:extLst>
          </p:cNvPr>
          <p:cNvSpPr txBox="1"/>
          <p:nvPr/>
        </p:nvSpPr>
        <p:spPr>
          <a:xfrm>
            <a:off x="133546" y="6486820"/>
            <a:ext cx="111616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hlinkClick r:id="rId3"/>
              </a:rPr>
              <a:t>SFC forecasts: Scotland’s Economic and Fiscal Forecasts – December 2023 | Scottish Fiscal Commission</a:t>
            </a:r>
            <a:r>
              <a:rPr lang="en-GB" sz="1200" dirty="0"/>
              <a:t>; SPICe estimates calibrated to SFC baseline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E2BF72E-130C-CB2E-2DEE-F5CDFCABE8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546" y="2605893"/>
            <a:ext cx="9170365" cy="37153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F331CF-E7AF-A0C4-8BC9-F97C1CEFC370}"/>
              </a:ext>
            </a:extLst>
          </p:cNvPr>
          <p:cNvSpPr txBox="1"/>
          <p:nvPr/>
        </p:nvSpPr>
        <p:spPr>
          <a:xfrm>
            <a:off x="9649738" y="3489872"/>
            <a:ext cx="2285088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Note: SPICe estimates on this slide are unrounded to show the comparison. We would round any estimates prior to using them in any other way.</a:t>
            </a:r>
          </a:p>
        </p:txBody>
      </p:sp>
    </p:spTree>
    <p:extLst>
      <p:ext uri="{BB962C8B-B14F-4D97-AF65-F5344CB8AC3E}">
        <p14:creationId xmlns:p14="http://schemas.microsoft.com/office/powerpoint/2010/main" val="1302338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C5956-2AE2-E467-0E57-8AFAB3244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with SG ready reckoners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9B77F9-53CB-C329-E593-7327B4D07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089883"/>
              </p:ext>
            </p:extLst>
          </p:nvPr>
        </p:nvGraphicFramePr>
        <p:xfrm>
          <a:off x="838200" y="1933176"/>
          <a:ext cx="6591300" cy="4338145"/>
        </p:xfrm>
        <a:graphic>
          <a:graphicData uri="http://schemas.openxmlformats.org/drawingml/2006/table">
            <a:tbl>
              <a:tblPr firstRow="1">
                <a:tableStyleId>{8EC20E35-A176-4012-BC5E-935CFFF8708E}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1452774417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1478424955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3320303275"/>
                    </a:ext>
                  </a:extLst>
                </a:gridCol>
              </a:tblGrid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Scenario name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SG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UKMOD HBAI   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52907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Increase Starter rate by 1p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500803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Increase Basic rate by 1p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239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>
                          <a:solidFill>
                            <a:schemeClr val="tx1"/>
                          </a:solidFill>
                          <a:effectLst/>
                        </a:rPr>
                        <a:t>239</a:t>
                      </a:r>
                      <a:endParaRPr lang="en-GB" sz="1400" b="0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595618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Increase Intermediate rate by 1p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172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175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02528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Increase Higher rate by 1p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6809827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Increase Advanced rate by 1p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965707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Increase Top rate by 1p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>
                          <a:solidFill>
                            <a:schemeClr val="tx1"/>
                          </a:solidFill>
                          <a:effectLst/>
                        </a:rPr>
                        <a:t>-1</a:t>
                      </a:r>
                      <a:endParaRPr lang="en-GB" sz="1400" b="0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233918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Decrease Top rate by 1p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-8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-2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444508"/>
                  </a:ext>
                </a:extLst>
              </a:tr>
              <a:tr h="44388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Increase the Starter rate band by £100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-2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804403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Reduce the Starter rate band by £100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586741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Increase the Basic rate band by £1,000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-15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-15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344921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Reduce the Basic rate band by £1,000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2023490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Increase the Higher rate threshold by £1,000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-114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-125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9811105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Reduce the Higher rate threshold by £1,000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129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848282"/>
                  </a:ext>
                </a:extLst>
              </a:tr>
              <a:tr h="26047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Increase the Advanced rate threshold by £1,000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666056"/>
                  </a:ext>
                </a:extLst>
              </a:tr>
              <a:tr h="200852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Decrease the Advanced rate threshold by £1,000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600"/>
                        </a:spcAft>
                      </a:pPr>
                      <a:r>
                        <a:rPr lang="en-GB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170" marR="4170" marT="4170" marB="3002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38129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40B4DC9-BE4C-D538-4A6D-AE553675F5CB}"/>
              </a:ext>
            </a:extLst>
          </p:cNvPr>
          <p:cNvSpPr txBox="1"/>
          <p:nvPr/>
        </p:nvSpPr>
        <p:spPr>
          <a:xfrm>
            <a:off x="838199" y="1543097"/>
            <a:ext cx="8906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Futura PT Bold"/>
              </a:rPr>
              <a:t>Post-behavioural impact of small changes to income tax, in £ million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744F88-6448-A85A-17E7-997C8832C9B2}"/>
              </a:ext>
            </a:extLst>
          </p:cNvPr>
          <p:cNvSpPr txBox="1"/>
          <p:nvPr/>
        </p:nvSpPr>
        <p:spPr>
          <a:xfrm>
            <a:off x="741082" y="6519869"/>
            <a:ext cx="1125544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hlinkClick r:id="rId3"/>
              </a:rPr>
              <a:t>Scottish tax ready reckoners: direct effects of illustrative tax changes for 2024 to 2025 - </a:t>
            </a:r>
            <a:r>
              <a:rPr lang="en-GB" sz="1200" dirty="0" err="1">
                <a:hlinkClick r:id="rId3"/>
              </a:rPr>
              <a:t>gov.scot</a:t>
            </a:r>
            <a:r>
              <a:rPr lang="en-GB" sz="1200" dirty="0">
                <a:hlinkClick r:id="rId3"/>
              </a:rPr>
              <a:t> (www.gov.scot)</a:t>
            </a:r>
            <a:r>
              <a:rPr lang="en-GB" sz="1200" dirty="0"/>
              <a:t>; SPICe estimates not calibrated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72E582-B6B7-6FA2-72FD-E8137C969CAB}"/>
              </a:ext>
            </a:extLst>
          </p:cNvPr>
          <p:cNvSpPr txBox="1"/>
          <p:nvPr/>
        </p:nvSpPr>
        <p:spPr>
          <a:xfrm>
            <a:off x="8534400" y="2813538"/>
            <a:ext cx="2977662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Note: SPICe estimates on this slide are unrounded to show the comparison. We would round any estimates prior to using them in any other way.</a:t>
            </a:r>
          </a:p>
        </p:txBody>
      </p:sp>
    </p:spTree>
    <p:extLst>
      <p:ext uri="{BB962C8B-B14F-4D97-AF65-F5344CB8AC3E}">
        <p14:creationId xmlns:p14="http://schemas.microsoft.com/office/powerpoint/2010/main" val="2116223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505046"/>
      </a:dk1>
      <a:lt1>
        <a:sysClr val="window" lastClr="FFFFFF"/>
      </a:lt1>
      <a:dk2>
        <a:srgbClr val="003057"/>
      </a:dk2>
      <a:lt2>
        <a:srgbClr val="EEECE1"/>
      </a:lt2>
      <a:accent1>
        <a:srgbClr val="007DBA"/>
      </a:accent1>
      <a:accent2>
        <a:srgbClr val="B0008E"/>
      </a:accent2>
      <a:accent3>
        <a:srgbClr val="568125"/>
      </a:accent3>
      <a:accent4>
        <a:srgbClr val="CC8A00"/>
      </a:accent4>
      <a:accent5>
        <a:srgbClr val="E87722"/>
      </a:accent5>
      <a:accent6>
        <a:srgbClr val="DAAA00"/>
      </a:accent6>
      <a:hlink>
        <a:srgbClr val="CC9900"/>
      </a:hlink>
      <a:folHlink>
        <a:srgbClr val="00A9E0"/>
      </a:folHlink>
    </a:clrScheme>
    <a:fontScheme name="SPICe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ICe IPVIS Presentation" id="{F533506E-5D27-4904-B91B-4151D9F60425}" vid="{A9628720-1A6F-4DF6-AA00-1277AC2E3D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d3e280c44c043e38ab992083fd5c2fd xmlns="2aae4b3d-89b0-4287-b514-253578f20458">
      <Terms xmlns="http://schemas.microsoft.com/office/infopath/2007/PartnerControls"/>
    </gd3e280c44c043e38ab992083fd5c2fd>
    <TaxCatchAll xmlns="2aae4b3d-89b0-4287-b514-253578f20458">
      <Value>23</Value>
    </TaxCatchAll>
    <me0ca972d02b47c28edd321aedd6af02 xmlns="2aae4b3d-89b0-4287-b514-253578f20458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381d36ad-23bc-46e4-9776-972bc0abd4b2</TermId>
        </TermInfo>
      </Terms>
    </me0ca972d02b47c28edd321aedd6af02>
    <ha2d3fbb5bda47118db6a0a97a3a64c7 xmlns="2aae4b3d-89b0-4287-b514-253578f20458">
      <Terms xmlns="http://schemas.microsoft.com/office/infopath/2007/PartnerControls"/>
    </ha2d3fbb5bda47118db6a0a97a3a64c7>
    <_dlc_DocId xmlns="ba1e2775-c5f7-4c38-89d0-c2a519a4d58b">SPICE-1831586844-42573</_dlc_DocId>
    <_dlc_DocIdUrl xmlns="ba1e2775-c5f7-4c38-89d0-c2a519a4d58b">
      <Url>https://scottish4.sharepoint.com/sites/office-spice/_layouts/15/DocIdRedir.aspx?ID=SPICE-1831586844-42573</Url>
      <Description>SPICE-1831586844-42573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PS document" ma:contentTypeID="0x0101005E5DD8656D982041A2F2278B8806232B0100FD0D20D6D51E1A4AA3C94B78EB698519" ma:contentTypeVersion="25" ma:contentTypeDescription="" ma:contentTypeScope="" ma:versionID="1c200a8d597a61ae565f4a6010f863ce">
  <xsd:schema xmlns:xsd="http://www.w3.org/2001/XMLSchema" xmlns:xs="http://www.w3.org/2001/XMLSchema" xmlns:p="http://schemas.microsoft.com/office/2006/metadata/properties" xmlns:ns2="2aae4b3d-89b0-4287-b514-253578f20458" xmlns:ns3="ba1e2775-c5f7-4c38-89d0-c2a519a4d58b" targetNamespace="http://schemas.microsoft.com/office/2006/metadata/properties" ma:root="true" ma:fieldsID="89e259f4f32f684baf58648cc102138a" ns2:_="" ns3:_="">
    <xsd:import namespace="2aae4b3d-89b0-4287-b514-253578f20458"/>
    <xsd:import namespace="ba1e2775-c5f7-4c38-89d0-c2a519a4d58b"/>
    <xsd:element name="properties">
      <xsd:complexType>
        <xsd:sequence>
          <xsd:element name="documentManagement">
            <xsd:complexType>
              <xsd:all>
                <xsd:element ref="ns2:me0ca972d02b47c28edd321aedd6af02" minOccurs="0"/>
                <xsd:element ref="ns2:TaxCatchAll" minOccurs="0"/>
                <xsd:element ref="ns2:TaxCatchAllLabel" minOccurs="0"/>
                <xsd:element ref="ns2:ha2d3fbb5bda47118db6a0a97a3a64c7" minOccurs="0"/>
                <xsd:element ref="ns2:gd3e280c44c043e38ab992083fd5c2fd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e4b3d-89b0-4287-b514-253578f20458" elementFormDefault="qualified">
    <xsd:import namespace="http://schemas.microsoft.com/office/2006/documentManagement/types"/>
    <xsd:import namespace="http://schemas.microsoft.com/office/infopath/2007/PartnerControls"/>
    <xsd:element name="me0ca972d02b47c28edd321aedd6af02" ma:index="8" nillable="true" ma:taxonomy="true" ma:internalName="me0ca972d02b47c28edd321aedd6af02" ma:taxonomyFieldName="Record_x0020_classification" ma:displayName="Record classification" ma:indexed="true" ma:default="23;#Unclassified|381d36ad-23bc-46e4-9776-972bc0abd4b2" ma:fieldId="{6e0ca972-d02b-47c2-8edd-321aedd6af02}" ma:sspId="dae72980-c616-4350-b1f0-944e8da80af3" ma:termSetId="7ce5ed2c-7970-4dad-a989-f36bd51a5ca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24c4abfa-39f0-42b9-9850-fff322a5406d}" ma:internalName="TaxCatchAll" ma:showField="CatchAllData" ma:web="ba1e2775-c5f7-4c38-89d0-c2a519a4d5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24c4abfa-39f0-42b9-9850-fff322a5406d}" ma:internalName="TaxCatchAllLabel" ma:readOnly="true" ma:showField="CatchAllDataLabel" ma:web="ba1e2775-c5f7-4c38-89d0-c2a519a4d5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a2d3fbb5bda47118db6a0a97a3a64c7" ma:index="12" nillable="true" ma:taxonomy="true" ma:internalName="ha2d3fbb5bda47118db6a0a97a3a64c7" ma:taxonomyFieldName="Security_x0020_marking" ma:displayName="Security marking" ma:default="" ma:fieldId="{1a2d3fbb-5bda-4711-8db6-a0a97a3a64c7}" ma:sspId="dae72980-c616-4350-b1f0-944e8da80af3" ma:termSetId="2101e3b3-ab6a-42f9-8e9e-f64b3905e49a" ma:anchorId="13ac7dcf-f3a2-4d0b-9e80-dd4d34be5e4c" ma:open="false" ma:isKeyword="false">
      <xsd:complexType>
        <xsd:sequence>
          <xsd:element ref="pc:Terms" minOccurs="0" maxOccurs="1"/>
        </xsd:sequence>
      </xsd:complexType>
    </xsd:element>
    <xsd:element name="gd3e280c44c043e38ab992083fd5c2fd" ma:index="14" nillable="true" ma:taxonomy="true" ma:internalName="gd3e280c44c043e38ab992083fd5c2fd" ma:taxonomyFieldName="Security_x0020_caveat" ma:displayName="Security caveat" ma:default="" ma:fieldId="{0d3e280c-44c0-43e3-8ab9-92083fd5c2fd}" ma:taxonomyMulti="true" ma:sspId="dae72980-c616-4350-b1f0-944e8da80af3" ma:termSetId="2101e3b3-ab6a-42f9-8e9e-f64b3905e49a" ma:anchorId="6fc02b3e-bb1c-4c4e-a2fe-3cc73cb9b89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1e2775-c5f7-4c38-89d0-c2a519a4d58b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dae72980-c616-4350-b1f0-944e8da80af3" ContentTypeId="0x0101005E5DD8656D982041A2F2278B8806232B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65678D2-79E4-4CE7-B8D6-A361AF53802E}">
  <ds:schemaRefs>
    <ds:schemaRef ds:uri="http://schemas.microsoft.com/office/2006/documentManagement/types"/>
    <ds:schemaRef ds:uri="http://purl.org/dc/dcmitype/"/>
    <ds:schemaRef ds:uri="http://purl.org/dc/elements/1.1/"/>
    <ds:schemaRef ds:uri="6b26236e-5ad7-4616-b5c8-2527bfe34509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6e40ebe-b73a-46cb-a44e-d6ce3fb0b0ef"/>
    <ds:schemaRef ds:uri="http://schemas.microsoft.com/office/2006/metadata/properties"/>
    <ds:schemaRef ds:uri="http://www.w3.org/XML/1998/namespace"/>
    <ds:schemaRef ds:uri="2aae4b3d-89b0-4287-b514-253578f20458"/>
    <ds:schemaRef ds:uri="ba1e2775-c5f7-4c38-89d0-c2a519a4d58b"/>
  </ds:schemaRefs>
</ds:datastoreItem>
</file>

<file path=customXml/itemProps2.xml><?xml version="1.0" encoding="utf-8"?>
<ds:datastoreItem xmlns:ds="http://schemas.openxmlformats.org/officeDocument/2006/customXml" ds:itemID="{562DB1AF-CDBC-4C25-9156-AF4930B726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A31AA0-1018-47B7-B247-3E336A714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ae4b3d-89b0-4287-b514-253578f20458"/>
    <ds:schemaRef ds:uri="ba1e2775-c5f7-4c38-89d0-c2a519a4d5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488BFD3-A676-435C-AF84-8CA9A08F52CF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2BC0BA7C-A342-4C17-A9D4-F2445C71EB0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2525</TotalTime>
  <Words>595</Words>
  <Application>Microsoft Office PowerPoint</Application>
  <PresentationFormat>Widescreen</PresentationFormat>
  <Paragraphs>130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Futura</vt:lpstr>
      <vt:lpstr>Futura PT Bold</vt:lpstr>
      <vt:lpstr>Roboto</vt:lpstr>
      <vt:lpstr>Office Theme</vt:lpstr>
      <vt:lpstr>Behavioural effects of income tax changes in Scotland</vt:lpstr>
      <vt:lpstr>Behavioural analysis in SPICe</vt:lpstr>
      <vt:lpstr>Scottish rates of income tax</vt:lpstr>
      <vt:lpstr>UKMOD DEF: Constants</vt:lpstr>
      <vt:lpstr>UKMOD TAX: Personal income tax</vt:lpstr>
      <vt:lpstr>UKMOD Statistics Presenter output</vt:lpstr>
      <vt:lpstr>How we know results are ‘right’</vt:lpstr>
      <vt:lpstr>Comparison with SFC forecast</vt:lpstr>
      <vt:lpstr>Comparison with SG ready reckoners</vt:lpstr>
      <vt:lpstr>How we talk about it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Finnigan K (Kayleigh)</dc:creator>
  <cp:lastModifiedBy>Waldmann M (Maike)</cp:lastModifiedBy>
  <cp:revision>20</cp:revision>
  <dcterms:created xsi:type="dcterms:W3CDTF">2020-01-15T12:06:52Z</dcterms:created>
  <dcterms:modified xsi:type="dcterms:W3CDTF">2024-10-04T15:39:05Z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cx_NationalCaveats">
    <vt:lpwstr/>
  </property>
  <property fmtid="{D5CDD505-2E9C-101B-9397-08002B2CF9AE}" pid="3" name="External group">
    <vt:lpwstr>131;#Inter-Parliamentary Research Network|7be8d0c7-b943-4804-8702-62427f29fa55</vt:lpwstr>
  </property>
  <property fmtid="{D5CDD505-2E9C-101B-9397-08002B2CF9AE}" pid="4" name="Document type">
    <vt:lpwstr/>
  </property>
  <property fmtid="{D5CDD505-2E9C-101B-9397-08002B2CF9AE}" pid="5" name="_cx_SecurityMarkings">
    <vt:lpwstr/>
  </property>
  <property fmtid="{D5CDD505-2E9C-101B-9397-08002B2CF9AE}" pid="6" name="Language1">
    <vt:lpwstr>1;#English|8f5ff656-5a7e-462f-b6ae-4a4400758434</vt:lpwstr>
  </property>
  <property fmtid="{D5CDD505-2E9C-101B-9397-08002B2CF9AE}" pid="7" name="IsMyDocuments">
    <vt:bool>true</vt:bool>
  </property>
  <property fmtid="{D5CDD505-2E9C-101B-9397-08002B2CF9AE}" pid="8" name="Record classification">
    <vt:lpwstr>23;#Unclassified|381d36ad-23bc-46e4-9776-972bc0abd4b2</vt:lpwstr>
  </property>
  <property fmtid="{D5CDD505-2E9C-101B-9397-08002B2CF9AE}" pid="9" name="MediaServiceImageTags">
    <vt:lpwstr/>
  </property>
  <property fmtid="{D5CDD505-2E9C-101B-9397-08002B2CF9AE}" pid="10" name="_dlc_DocIdItemGuid">
    <vt:lpwstr>8771a580-0b36-4918-8c94-3ee8ec76106b</vt:lpwstr>
  </property>
  <property fmtid="{D5CDD505-2E9C-101B-9397-08002B2CF9AE}" pid="11" name="Security_x0020_caveat">
    <vt:lpwstr/>
  </property>
  <property fmtid="{D5CDD505-2E9C-101B-9397-08002B2CF9AE}" pid="12" name="Security_x0020_marking">
    <vt:lpwstr/>
  </property>
  <property fmtid="{D5CDD505-2E9C-101B-9397-08002B2CF9AE}" pid="13" name="lcf76f155ced4ddcb4097134ff3c332f">
    <vt:lpwstr/>
  </property>
  <property fmtid="{D5CDD505-2E9C-101B-9397-08002B2CF9AE}" pid="14" name="Security caveat">
    <vt:lpwstr/>
  </property>
  <property fmtid="{D5CDD505-2E9C-101B-9397-08002B2CF9AE}" pid="15" name="Security marking">
    <vt:lpwstr/>
  </property>
  <property fmtid="{D5CDD505-2E9C-101B-9397-08002B2CF9AE}" pid="16" name="ContentTypeId">
    <vt:lpwstr>0x0101005E5DD8656D982041A2F2278B8806232B0100FD0D20D6D51E1A4AA3C94B78EB698519</vt:lpwstr>
  </property>
</Properties>
</file>