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Lst>
  <p:notesMasterIdLst>
    <p:notesMasterId r:id="rId13"/>
  </p:notesMasterIdLst>
  <p:handoutMasterIdLst>
    <p:handoutMasterId r:id="rId14"/>
  </p:handoutMasterIdLst>
  <p:sldIdLst>
    <p:sldId id="256" r:id="rId5"/>
    <p:sldId id="270" r:id="rId6"/>
    <p:sldId id="259" r:id="rId7"/>
    <p:sldId id="260" r:id="rId8"/>
    <p:sldId id="274" r:id="rId9"/>
    <p:sldId id="263" r:id="rId10"/>
    <p:sldId id="275"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44A419-66FF-E519-EDAA-38821763D3AA}" name="Ruth Steele" initials="RS" userId="S::ruth.steele@gov.scot::3a8d30e4-7799-4315-845d-865596f3716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B4109"/>
    <a:srgbClr val="005E28"/>
    <a:srgbClr val="124971"/>
    <a:srgbClr val="AF1B1A"/>
    <a:srgbClr val="3433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34" autoAdjust="0"/>
  </p:normalViewPr>
  <p:slideViewPr>
    <p:cSldViewPr snapToGrid="0">
      <p:cViewPr varScale="1">
        <p:scale>
          <a:sx n="94" d="100"/>
          <a:sy n="94" d="100"/>
        </p:scale>
        <p:origin x="1116"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arge" userId="S::rebecca.darge@gov.scot::bfa36d2f-bca7-427c-82ec-348afe47e8d5" providerId="AD" clId="Web-{E5A60B54-DB2F-2FAF-D627-B0F04139D5AD}"/>
    <pc:docChg chg="modSld">
      <pc:chgData name="Rebecca Darge" userId="S::rebecca.darge@gov.scot::bfa36d2f-bca7-427c-82ec-348afe47e8d5" providerId="AD" clId="Web-{E5A60B54-DB2F-2FAF-D627-B0F04139D5AD}" dt="2024-09-30T08:24:50.052" v="3" actId="20577"/>
      <pc:docMkLst>
        <pc:docMk/>
      </pc:docMkLst>
      <pc:sldChg chg="modSp">
        <pc:chgData name="Rebecca Darge" userId="S::rebecca.darge@gov.scot::bfa36d2f-bca7-427c-82ec-348afe47e8d5" providerId="AD" clId="Web-{E5A60B54-DB2F-2FAF-D627-B0F04139D5AD}" dt="2024-09-30T08:24:50.052" v="3" actId="20577"/>
        <pc:sldMkLst>
          <pc:docMk/>
          <pc:sldMk cId="2056138127" sldId="259"/>
        </pc:sldMkLst>
        <pc:spChg chg="mod">
          <ac:chgData name="Rebecca Darge" userId="S::rebecca.darge@gov.scot::bfa36d2f-bca7-427c-82ec-348afe47e8d5" providerId="AD" clId="Web-{E5A60B54-DB2F-2FAF-D627-B0F04139D5AD}" dt="2024-09-30T08:24:50.052" v="3" actId="20577"/>
          <ac:spMkLst>
            <pc:docMk/>
            <pc:sldMk cId="2056138127" sldId="259"/>
            <ac:spMk id="3" creationId="{D96179B4-7F37-32AB-E5EC-4EBC0E100C70}"/>
          </ac:spMkLst>
        </pc:spChg>
      </pc:sldChg>
    </pc:docChg>
  </pc:docChgLst>
  <pc:docChgLst>
    <pc:chgData name="Spencer Thompson" userId="0c8d762b-acc5-48cd-b751-fa44c1f15d69" providerId="ADAL" clId="{F04B7E65-0978-44E6-92C4-C037A66DC12A}"/>
    <pc:docChg chg="undo custSel addSld delSld modSld sldOrd">
      <pc:chgData name="Spencer Thompson" userId="0c8d762b-acc5-48cd-b751-fa44c1f15d69" providerId="ADAL" clId="{F04B7E65-0978-44E6-92C4-C037A66DC12A}" dt="2024-07-16T18:33:36.405" v="1931" actId="20577"/>
      <pc:docMkLst>
        <pc:docMk/>
      </pc:docMkLst>
      <pc:sldChg chg="modSp mod">
        <pc:chgData name="Spencer Thompson" userId="0c8d762b-acc5-48cd-b751-fa44c1f15d69" providerId="ADAL" clId="{F04B7E65-0978-44E6-92C4-C037A66DC12A}" dt="2024-07-11T10:37:26.761" v="1696" actId="20577"/>
        <pc:sldMkLst>
          <pc:docMk/>
          <pc:sldMk cId="2056138127" sldId="259"/>
        </pc:sldMkLst>
        <pc:spChg chg="mod">
          <ac:chgData name="Spencer Thompson" userId="0c8d762b-acc5-48cd-b751-fa44c1f15d69" providerId="ADAL" clId="{F04B7E65-0978-44E6-92C4-C037A66DC12A}" dt="2024-07-11T10:37:26.761" v="1696" actId="20577"/>
          <ac:spMkLst>
            <pc:docMk/>
            <pc:sldMk cId="2056138127" sldId="259"/>
            <ac:spMk id="3" creationId="{D96179B4-7F37-32AB-E5EC-4EBC0E100C70}"/>
          </ac:spMkLst>
        </pc:spChg>
      </pc:sldChg>
      <pc:sldChg chg="modSp mod">
        <pc:chgData name="Spencer Thompson" userId="0c8d762b-acc5-48cd-b751-fa44c1f15d69" providerId="ADAL" clId="{F04B7E65-0978-44E6-92C4-C037A66DC12A}" dt="2024-07-11T10:39:32.405" v="1819" actId="20577"/>
        <pc:sldMkLst>
          <pc:docMk/>
          <pc:sldMk cId="451900153" sldId="262"/>
        </pc:sldMkLst>
        <pc:spChg chg="mod">
          <ac:chgData name="Spencer Thompson" userId="0c8d762b-acc5-48cd-b751-fa44c1f15d69" providerId="ADAL" clId="{F04B7E65-0978-44E6-92C4-C037A66DC12A}" dt="2024-07-11T10:39:32.405" v="1819" actId="20577"/>
          <ac:spMkLst>
            <pc:docMk/>
            <pc:sldMk cId="451900153" sldId="262"/>
            <ac:spMk id="3" creationId="{C1E41180-0691-EFEA-4AB4-58426269913F}"/>
          </ac:spMkLst>
        </pc:spChg>
      </pc:sldChg>
      <pc:sldChg chg="addSp delSp modSp add mod modNotesTx">
        <pc:chgData name="Spencer Thompson" userId="0c8d762b-acc5-48cd-b751-fa44c1f15d69" providerId="ADAL" clId="{F04B7E65-0978-44E6-92C4-C037A66DC12A}" dt="2024-07-04T00:11:59.538" v="1519" actId="20577"/>
        <pc:sldMkLst>
          <pc:docMk/>
          <pc:sldMk cId="3731448495" sldId="263"/>
        </pc:sldMkLst>
        <pc:spChg chg="del">
          <ac:chgData name="Spencer Thompson" userId="0c8d762b-acc5-48cd-b751-fa44c1f15d69" providerId="ADAL" clId="{F04B7E65-0978-44E6-92C4-C037A66DC12A}" dt="2024-07-03T18:23:07.394" v="71" actId="478"/>
          <ac:spMkLst>
            <pc:docMk/>
            <pc:sldMk cId="3731448495" sldId="263"/>
            <ac:spMk id="3" creationId="{C1E41180-0691-EFEA-4AB4-58426269913F}"/>
          </ac:spMkLst>
        </pc:spChg>
        <pc:spChg chg="add del mod">
          <ac:chgData name="Spencer Thompson" userId="0c8d762b-acc5-48cd-b751-fa44c1f15d69" providerId="ADAL" clId="{F04B7E65-0978-44E6-92C4-C037A66DC12A}" dt="2024-07-03T18:23:09.987" v="72" actId="478"/>
          <ac:spMkLst>
            <pc:docMk/>
            <pc:sldMk cId="3731448495" sldId="263"/>
            <ac:spMk id="6" creationId="{D53EC0FC-1ECA-4146-46E2-481F293B74A3}"/>
          </ac:spMkLst>
        </pc:spChg>
        <pc:spChg chg="add mod">
          <ac:chgData name="Spencer Thompson" userId="0c8d762b-acc5-48cd-b751-fa44c1f15d69" providerId="ADAL" clId="{F04B7E65-0978-44E6-92C4-C037A66DC12A}" dt="2024-07-04T00:05:18.892" v="740" actId="1076"/>
          <ac:spMkLst>
            <pc:docMk/>
            <pc:sldMk cId="3731448495" sldId="263"/>
            <ac:spMk id="13" creationId="{66C231BA-BBD4-36D2-79BD-95363D53375A}"/>
          </ac:spMkLst>
        </pc:spChg>
        <pc:picChg chg="add del mod">
          <ac:chgData name="Spencer Thompson" userId="0c8d762b-acc5-48cd-b751-fa44c1f15d69" providerId="ADAL" clId="{F04B7E65-0978-44E6-92C4-C037A66DC12A}" dt="2024-07-03T18:24:00.163" v="77" actId="478"/>
          <ac:picMkLst>
            <pc:docMk/>
            <pc:sldMk cId="3731448495" sldId="263"/>
            <ac:picMk id="8" creationId="{12C67661-9375-BD93-0771-944CA78A96E4}"/>
          </ac:picMkLst>
        </pc:picChg>
        <pc:picChg chg="add del mod">
          <ac:chgData name="Spencer Thompson" userId="0c8d762b-acc5-48cd-b751-fa44c1f15d69" providerId="ADAL" clId="{F04B7E65-0978-44E6-92C4-C037A66DC12A}" dt="2024-07-03T18:25:35.899" v="83" actId="478"/>
          <ac:picMkLst>
            <pc:docMk/>
            <pc:sldMk cId="3731448495" sldId="263"/>
            <ac:picMk id="10" creationId="{8576230D-56D1-E47F-BF0B-83E0242EC4C2}"/>
          </ac:picMkLst>
        </pc:picChg>
        <pc:picChg chg="add mod">
          <ac:chgData name="Spencer Thompson" userId="0c8d762b-acc5-48cd-b751-fa44c1f15d69" providerId="ADAL" clId="{F04B7E65-0978-44E6-92C4-C037A66DC12A}" dt="2024-07-03T23:39:48.961" v="137" actId="1076"/>
          <ac:picMkLst>
            <pc:docMk/>
            <pc:sldMk cId="3731448495" sldId="263"/>
            <ac:picMk id="12" creationId="{6D353992-109F-F7C8-6AAF-39F145789973}"/>
          </ac:picMkLst>
        </pc:picChg>
      </pc:sldChg>
      <pc:sldChg chg="modSp add mod">
        <pc:chgData name="Spencer Thompson" userId="0c8d762b-acc5-48cd-b751-fa44c1f15d69" providerId="ADAL" clId="{F04B7E65-0978-44E6-92C4-C037A66DC12A}" dt="2024-07-04T00:11:07.782" v="1406" actId="20577"/>
        <pc:sldMkLst>
          <pc:docMk/>
          <pc:sldMk cId="1628935044" sldId="264"/>
        </pc:sldMkLst>
        <pc:spChg chg="mod">
          <ac:chgData name="Spencer Thompson" userId="0c8d762b-acc5-48cd-b751-fa44c1f15d69" providerId="ADAL" clId="{F04B7E65-0978-44E6-92C4-C037A66DC12A}" dt="2024-07-03T15:15:21.237" v="22" actId="20577"/>
          <ac:spMkLst>
            <pc:docMk/>
            <pc:sldMk cId="1628935044" sldId="264"/>
            <ac:spMk id="2" creationId="{4D3F8E74-A997-03EA-27DE-5F1745B8CE27}"/>
          </ac:spMkLst>
        </pc:spChg>
        <pc:spChg chg="mod">
          <ac:chgData name="Spencer Thompson" userId="0c8d762b-acc5-48cd-b751-fa44c1f15d69" providerId="ADAL" clId="{F04B7E65-0978-44E6-92C4-C037A66DC12A}" dt="2024-07-04T00:11:07.782" v="1406" actId="20577"/>
          <ac:spMkLst>
            <pc:docMk/>
            <pc:sldMk cId="1628935044" sldId="264"/>
            <ac:spMk id="3" creationId="{C1E41180-0691-EFEA-4AB4-58426269913F}"/>
          </ac:spMkLst>
        </pc:spChg>
      </pc:sldChg>
      <pc:sldChg chg="addSp delSp modSp add mod ord modNotesTx">
        <pc:chgData name="Spencer Thompson" userId="0c8d762b-acc5-48cd-b751-fa44c1f15d69" providerId="ADAL" clId="{F04B7E65-0978-44E6-92C4-C037A66DC12A}" dt="2024-07-04T00:15:01.001" v="1662" actId="20577"/>
        <pc:sldMkLst>
          <pc:docMk/>
          <pc:sldMk cId="3116508213" sldId="265"/>
        </pc:sldMkLst>
        <pc:spChg chg="mod">
          <ac:chgData name="Spencer Thompson" userId="0c8d762b-acc5-48cd-b751-fa44c1f15d69" providerId="ADAL" clId="{F04B7E65-0978-44E6-92C4-C037A66DC12A}" dt="2024-07-03T18:53:34.520" v="94" actId="20577"/>
          <ac:spMkLst>
            <pc:docMk/>
            <pc:sldMk cId="3116508213" sldId="265"/>
            <ac:spMk id="2" creationId="{4D3F8E74-A997-03EA-27DE-5F1745B8CE27}"/>
          </ac:spMkLst>
        </pc:spChg>
        <pc:spChg chg="del">
          <ac:chgData name="Spencer Thompson" userId="0c8d762b-acc5-48cd-b751-fa44c1f15d69" providerId="ADAL" clId="{F04B7E65-0978-44E6-92C4-C037A66DC12A}" dt="2024-07-03T23:53:58.286" v="410" actId="478"/>
          <ac:spMkLst>
            <pc:docMk/>
            <pc:sldMk cId="3116508213" sldId="265"/>
            <ac:spMk id="3" creationId="{C1E41180-0691-EFEA-4AB4-58426269913F}"/>
          </ac:spMkLst>
        </pc:spChg>
        <pc:spChg chg="add del mod">
          <ac:chgData name="Spencer Thompson" userId="0c8d762b-acc5-48cd-b751-fa44c1f15d69" providerId="ADAL" clId="{F04B7E65-0978-44E6-92C4-C037A66DC12A}" dt="2024-07-03T23:53:59.984" v="411" actId="478"/>
          <ac:spMkLst>
            <pc:docMk/>
            <pc:sldMk cId="3116508213" sldId="265"/>
            <ac:spMk id="6" creationId="{5F6B927F-79AC-E89D-5124-912C54C6F222}"/>
          </ac:spMkLst>
        </pc:spChg>
        <pc:graphicFrameChg chg="add mod modGraphic">
          <ac:chgData name="Spencer Thompson" userId="0c8d762b-acc5-48cd-b751-fa44c1f15d69" providerId="ADAL" clId="{F04B7E65-0978-44E6-92C4-C037A66DC12A}" dt="2024-07-04T00:09:42.123" v="1199" actId="1076"/>
          <ac:graphicFrameMkLst>
            <pc:docMk/>
            <pc:sldMk cId="3116508213" sldId="265"/>
            <ac:graphicFrameMk id="7" creationId="{579423E5-1995-620F-926A-E51E489A59AD}"/>
          </ac:graphicFrameMkLst>
        </pc:graphicFrameChg>
        <pc:graphicFrameChg chg="add del mod">
          <ac:chgData name="Spencer Thompson" userId="0c8d762b-acc5-48cd-b751-fa44c1f15d69" providerId="ADAL" clId="{F04B7E65-0978-44E6-92C4-C037A66DC12A}" dt="2024-07-03T23:56:08.616" v="518" actId="478"/>
          <ac:graphicFrameMkLst>
            <pc:docMk/>
            <pc:sldMk cId="3116508213" sldId="265"/>
            <ac:graphicFrameMk id="8" creationId="{90BCE847-90BC-FFAB-5035-41C87F8F9EA0}"/>
          </ac:graphicFrameMkLst>
        </pc:graphicFrameChg>
        <pc:graphicFrameChg chg="add mod modGraphic">
          <ac:chgData name="Spencer Thompson" userId="0c8d762b-acc5-48cd-b751-fa44c1f15d69" providerId="ADAL" clId="{F04B7E65-0978-44E6-92C4-C037A66DC12A}" dt="2024-07-04T00:09:42.123" v="1199" actId="1076"/>
          <ac:graphicFrameMkLst>
            <pc:docMk/>
            <pc:sldMk cId="3116508213" sldId="265"/>
            <ac:graphicFrameMk id="9" creationId="{3A4EB357-5201-1EFC-27D7-BD122463A746}"/>
          </ac:graphicFrameMkLst>
        </pc:graphicFrameChg>
      </pc:sldChg>
      <pc:sldChg chg="addSp delSp modSp add mod modNotesTx">
        <pc:chgData name="Spencer Thompson" userId="0c8d762b-acc5-48cd-b751-fa44c1f15d69" providerId="ADAL" clId="{F04B7E65-0978-44E6-92C4-C037A66DC12A}" dt="2024-07-04T00:09:55.836" v="1223" actId="20577"/>
        <pc:sldMkLst>
          <pc:docMk/>
          <pc:sldMk cId="3633939986" sldId="266"/>
        </pc:sldMkLst>
        <pc:spChg chg="add mod">
          <ac:chgData name="Spencer Thompson" userId="0c8d762b-acc5-48cd-b751-fa44c1f15d69" providerId="ADAL" clId="{F04B7E65-0978-44E6-92C4-C037A66DC12A}" dt="2024-07-04T00:05:45.142" v="742" actId="1076"/>
          <ac:spMkLst>
            <pc:docMk/>
            <pc:sldMk cId="3633939986" sldId="266"/>
            <ac:spMk id="6" creationId="{093D0F80-2C16-491A-61FB-AFCEEF09FC6F}"/>
          </ac:spMkLst>
        </pc:spChg>
        <pc:graphicFrameChg chg="del">
          <ac:chgData name="Spencer Thompson" userId="0c8d762b-acc5-48cd-b751-fa44c1f15d69" providerId="ADAL" clId="{F04B7E65-0978-44E6-92C4-C037A66DC12A}" dt="2024-07-03T23:58:24.055" v="580" actId="478"/>
          <ac:graphicFrameMkLst>
            <pc:docMk/>
            <pc:sldMk cId="3633939986" sldId="266"/>
            <ac:graphicFrameMk id="7" creationId="{579423E5-1995-620F-926A-E51E489A59AD}"/>
          </ac:graphicFrameMkLst>
        </pc:graphicFrameChg>
        <pc:graphicFrameChg chg="del">
          <ac:chgData name="Spencer Thompson" userId="0c8d762b-acc5-48cd-b751-fa44c1f15d69" providerId="ADAL" clId="{F04B7E65-0978-44E6-92C4-C037A66DC12A}" dt="2024-07-03T23:58:24.055" v="580" actId="478"/>
          <ac:graphicFrameMkLst>
            <pc:docMk/>
            <pc:sldMk cId="3633939986" sldId="266"/>
            <ac:graphicFrameMk id="9" creationId="{3A4EB357-5201-1EFC-27D7-BD122463A746}"/>
          </ac:graphicFrameMkLst>
        </pc:graphicFrameChg>
        <pc:picChg chg="add del mod">
          <ac:chgData name="Spencer Thompson" userId="0c8d762b-acc5-48cd-b751-fa44c1f15d69" providerId="ADAL" clId="{F04B7E65-0978-44E6-92C4-C037A66DC12A}" dt="2024-07-04T00:00:38.908" v="672" actId="478"/>
          <ac:picMkLst>
            <pc:docMk/>
            <pc:sldMk cId="3633939986" sldId="266"/>
            <ac:picMk id="3" creationId="{3C3B3024-BC66-593F-D666-620C1B424D52}"/>
          </ac:picMkLst>
        </pc:picChg>
        <pc:picChg chg="add del mod">
          <ac:chgData name="Spencer Thompson" userId="0c8d762b-acc5-48cd-b751-fa44c1f15d69" providerId="ADAL" clId="{F04B7E65-0978-44E6-92C4-C037A66DC12A}" dt="2024-07-03T23:59:04.719" v="587" actId="478"/>
          <ac:picMkLst>
            <pc:docMk/>
            <pc:sldMk cId="3633939986" sldId="266"/>
            <ac:picMk id="5" creationId="{1D191309-AD74-0ABA-4230-9A91C5249D21}"/>
          </ac:picMkLst>
        </pc:picChg>
        <pc:picChg chg="add mod">
          <ac:chgData name="Spencer Thompson" userId="0c8d762b-acc5-48cd-b751-fa44c1f15d69" providerId="ADAL" clId="{F04B7E65-0978-44E6-92C4-C037A66DC12A}" dt="2024-07-04T00:03:06.279" v="685" actId="14100"/>
          <ac:picMkLst>
            <pc:docMk/>
            <pc:sldMk cId="3633939986" sldId="266"/>
            <ac:picMk id="8" creationId="{D2A87AE6-4439-9E50-0BFB-0A40D3438DAC}"/>
          </ac:picMkLst>
        </pc:picChg>
      </pc:sldChg>
      <pc:sldChg chg="modSp add mod ord modNotesTx">
        <pc:chgData name="Spencer Thompson" userId="0c8d762b-acc5-48cd-b751-fa44c1f15d69" providerId="ADAL" clId="{F04B7E65-0978-44E6-92C4-C037A66DC12A}" dt="2024-07-04T00:08:02.795" v="996" actId="20577"/>
        <pc:sldMkLst>
          <pc:docMk/>
          <pc:sldMk cId="3125774306" sldId="267"/>
        </pc:sldMkLst>
        <pc:spChg chg="mod">
          <ac:chgData name="Spencer Thompson" userId="0c8d762b-acc5-48cd-b751-fa44c1f15d69" providerId="ADAL" clId="{F04B7E65-0978-44E6-92C4-C037A66DC12A}" dt="2024-07-04T00:05:27.803" v="741" actId="1076"/>
          <ac:spMkLst>
            <pc:docMk/>
            <pc:sldMk cId="3125774306" sldId="267"/>
            <ac:spMk id="6" creationId="{093D0F80-2C16-491A-61FB-AFCEEF09FC6F}"/>
          </ac:spMkLst>
        </pc:spChg>
      </pc:sldChg>
      <pc:sldChg chg="new del">
        <pc:chgData name="Spencer Thompson" userId="0c8d762b-acc5-48cd-b751-fa44c1f15d69" providerId="ADAL" clId="{F04B7E65-0978-44E6-92C4-C037A66DC12A}" dt="2024-07-04T00:13:04.013" v="1534" actId="47"/>
        <pc:sldMkLst>
          <pc:docMk/>
          <pc:sldMk cId="514372167" sldId="268"/>
        </pc:sldMkLst>
      </pc:sldChg>
      <pc:sldChg chg="delSp modSp new mod">
        <pc:chgData name="Spencer Thompson" userId="0c8d762b-acc5-48cd-b751-fa44c1f15d69" providerId="ADAL" clId="{F04B7E65-0978-44E6-92C4-C037A66DC12A}" dt="2024-07-04T00:13:44.092" v="1551" actId="20577"/>
        <pc:sldMkLst>
          <pc:docMk/>
          <pc:sldMk cId="1591830037" sldId="269"/>
        </pc:sldMkLst>
        <pc:spChg chg="mod">
          <ac:chgData name="Spencer Thompson" userId="0c8d762b-acc5-48cd-b751-fa44c1f15d69" providerId="ADAL" clId="{F04B7E65-0978-44E6-92C4-C037A66DC12A}" dt="2024-07-04T00:13:44.092" v="1551" actId="20577"/>
          <ac:spMkLst>
            <pc:docMk/>
            <pc:sldMk cId="1591830037" sldId="269"/>
            <ac:spMk id="2" creationId="{2FAFDA5F-B96B-30C5-3CC0-67480F0DDC91}"/>
          </ac:spMkLst>
        </pc:spChg>
        <pc:spChg chg="del">
          <ac:chgData name="Spencer Thompson" userId="0c8d762b-acc5-48cd-b751-fa44c1f15d69" providerId="ADAL" clId="{F04B7E65-0978-44E6-92C4-C037A66DC12A}" dt="2024-07-04T00:12:58.904" v="1523" actId="478"/>
          <ac:spMkLst>
            <pc:docMk/>
            <pc:sldMk cId="1591830037" sldId="269"/>
            <ac:spMk id="3" creationId="{FBE6B2F2-C800-EECB-0E14-EBEA88B7E7A7}"/>
          </ac:spMkLst>
        </pc:spChg>
      </pc:sldChg>
      <pc:sldChg chg="new del">
        <pc:chgData name="Spencer Thompson" userId="0c8d762b-acc5-48cd-b751-fa44c1f15d69" providerId="ADAL" clId="{F04B7E65-0978-44E6-92C4-C037A66DC12A}" dt="2024-07-04T00:12:54.150" v="1522" actId="47"/>
        <pc:sldMkLst>
          <pc:docMk/>
          <pc:sldMk cId="2607232308" sldId="270"/>
        </pc:sldMkLst>
      </pc:sldChg>
      <pc:sldChg chg="modSp new mod">
        <pc:chgData name="Spencer Thompson" userId="0c8d762b-acc5-48cd-b751-fa44c1f15d69" providerId="ADAL" clId="{F04B7E65-0978-44E6-92C4-C037A66DC12A}" dt="2024-07-16T18:33:36.405" v="1931" actId="20577"/>
        <pc:sldMkLst>
          <pc:docMk/>
          <pc:sldMk cId="3451739140" sldId="270"/>
        </pc:sldMkLst>
        <pc:spChg chg="mod">
          <ac:chgData name="Spencer Thompson" userId="0c8d762b-acc5-48cd-b751-fa44c1f15d69" providerId="ADAL" clId="{F04B7E65-0978-44E6-92C4-C037A66DC12A}" dt="2024-07-16T18:33:36.405" v="1931" actId="20577"/>
          <ac:spMkLst>
            <pc:docMk/>
            <pc:sldMk cId="3451739140" sldId="270"/>
            <ac:spMk id="2" creationId="{C7DED22C-E0F5-BD03-1196-9DCEF49EB714}"/>
          </ac:spMkLst>
        </pc:spChg>
      </pc:sldChg>
    </pc:docChg>
  </pc:docChgLst>
  <pc:docChgLst>
    <pc:chgData name="Ruth Steele" userId="S::ruth.steele@gov.scot::3a8d30e4-7799-4315-845d-865596f37164" providerId="AD" clId="Web-{743DB2FA-C517-58B1-3C73-F703689E71CC}"/>
    <pc:docChg chg="mod modSld">
      <pc:chgData name="Ruth Steele" userId="S::ruth.steele@gov.scot::3a8d30e4-7799-4315-845d-865596f37164" providerId="AD" clId="Web-{743DB2FA-C517-58B1-3C73-F703689E71CC}" dt="2024-10-02T08:55:42.397" v="65"/>
      <pc:docMkLst>
        <pc:docMk/>
      </pc:docMkLst>
      <pc:sldChg chg="modSp">
        <pc:chgData name="Ruth Steele" userId="S::ruth.steele@gov.scot::3a8d30e4-7799-4315-845d-865596f37164" providerId="AD" clId="Web-{743DB2FA-C517-58B1-3C73-F703689E71CC}" dt="2024-10-02T08:46:47.915" v="38" actId="20577"/>
        <pc:sldMkLst>
          <pc:docMk/>
          <pc:sldMk cId="2056138127" sldId="259"/>
        </pc:sldMkLst>
        <pc:spChg chg="mod">
          <ac:chgData name="Ruth Steele" userId="S::ruth.steele@gov.scot::3a8d30e4-7799-4315-845d-865596f37164" providerId="AD" clId="Web-{743DB2FA-C517-58B1-3C73-F703689E71CC}" dt="2024-10-02T08:46:47.915" v="38" actId="20577"/>
          <ac:spMkLst>
            <pc:docMk/>
            <pc:sldMk cId="2056138127" sldId="259"/>
            <ac:spMk id="3" creationId="{D96179B4-7F37-32AB-E5EC-4EBC0E100C70}"/>
          </ac:spMkLst>
        </pc:spChg>
      </pc:sldChg>
      <pc:sldChg chg="modSp">
        <pc:chgData name="Ruth Steele" userId="S::ruth.steele@gov.scot::3a8d30e4-7799-4315-845d-865596f37164" providerId="AD" clId="Web-{743DB2FA-C517-58B1-3C73-F703689E71CC}" dt="2024-10-02T08:47:23.494" v="64" actId="20577"/>
        <pc:sldMkLst>
          <pc:docMk/>
          <pc:sldMk cId="4109483135" sldId="260"/>
        </pc:sldMkLst>
        <pc:spChg chg="mod">
          <ac:chgData name="Ruth Steele" userId="S::ruth.steele@gov.scot::3a8d30e4-7799-4315-845d-865596f37164" providerId="AD" clId="Web-{743DB2FA-C517-58B1-3C73-F703689E71CC}" dt="2024-10-02T08:47:23.494" v="64" actId="20577"/>
          <ac:spMkLst>
            <pc:docMk/>
            <pc:sldMk cId="4109483135" sldId="260"/>
            <ac:spMk id="3" creationId="{D96179B4-7F37-32AB-E5EC-4EBC0E100C70}"/>
          </ac:spMkLst>
        </pc:spChg>
      </pc:sldChg>
    </pc:docChg>
  </pc:docChgLst>
  <pc:docChgLst>
    <pc:chgData name="Spencer Thompson" userId="0c8d762b-acc5-48cd-b751-fa44c1f15d69" providerId="ADAL" clId="{C6043CD3-2368-4E1A-BE3D-85C8457ECC67}"/>
    <pc:docChg chg="undo custSel addSld delSld modSld sldOrd">
      <pc:chgData name="Spencer Thompson" userId="0c8d762b-acc5-48cd-b751-fa44c1f15d69" providerId="ADAL" clId="{C6043CD3-2368-4E1A-BE3D-85C8457ECC67}" dt="2024-10-04T16:03:17.451" v="7540" actId="20577"/>
      <pc:docMkLst>
        <pc:docMk/>
      </pc:docMkLst>
      <pc:sldChg chg="modSp mod">
        <pc:chgData name="Spencer Thompson" userId="0c8d762b-acc5-48cd-b751-fa44c1f15d69" providerId="ADAL" clId="{C6043CD3-2368-4E1A-BE3D-85C8457ECC67}" dt="2024-10-04T16:03:17.451" v="7540" actId="20577"/>
        <pc:sldMkLst>
          <pc:docMk/>
          <pc:sldMk cId="1015800427" sldId="256"/>
        </pc:sldMkLst>
        <pc:spChg chg="mod">
          <ac:chgData name="Spencer Thompson" userId="0c8d762b-acc5-48cd-b751-fa44c1f15d69" providerId="ADAL" clId="{C6043CD3-2368-4E1A-BE3D-85C8457ECC67}" dt="2024-10-04T16:03:17.451" v="7540" actId="20577"/>
          <ac:spMkLst>
            <pc:docMk/>
            <pc:sldMk cId="1015800427" sldId="256"/>
            <ac:spMk id="3" creationId="{00000000-0000-0000-0000-000000000000}"/>
          </ac:spMkLst>
        </pc:spChg>
      </pc:sldChg>
      <pc:sldChg chg="modSp mod">
        <pc:chgData name="Spencer Thompson" userId="0c8d762b-acc5-48cd-b751-fa44c1f15d69" providerId="ADAL" clId="{C6043CD3-2368-4E1A-BE3D-85C8457ECC67}" dt="2024-10-02T10:17:59.574" v="5664" actId="20577"/>
        <pc:sldMkLst>
          <pc:docMk/>
          <pc:sldMk cId="2056138127" sldId="259"/>
        </pc:sldMkLst>
        <pc:spChg chg="mod">
          <ac:chgData name="Spencer Thompson" userId="0c8d762b-acc5-48cd-b751-fa44c1f15d69" providerId="ADAL" clId="{C6043CD3-2368-4E1A-BE3D-85C8457ECC67}" dt="2024-10-02T10:17:59.574" v="5664" actId="20577"/>
          <ac:spMkLst>
            <pc:docMk/>
            <pc:sldMk cId="2056138127" sldId="259"/>
            <ac:spMk id="3" creationId="{D96179B4-7F37-32AB-E5EC-4EBC0E100C70}"/>
          </ac:spMkLst>
        </pc:spChg>
      </pc:sldChg>
      <pc:sldChg chg="modSp mod modNotesTx">
        <pc:chgData name="Spencer Thompson" userId="0c8d762b-acc5-48cd-b751-fa44c1f15d69" providerId="ADAL" clId="{C6043CD3-2368-4E1A-BE3D-85C8457ECC67}" dt="2024-10-04T15:59:21.964" v="7361" actId="6549"/>
        <pc:sldMkLst>
          <pc:docMk/>
          <pc:sldMk cId="4109483135" sldId="260"/>
        </pc:sldMkLst>
        <pc:spChg chg="mod">
          <ac:chgData name="Spencer Thompson" userId="0c8d762b-acc5-48cd-b751-fa44c1f15d69" providerId="ADAL" clId="{C6043CD3-2368-4E1A-BE3D-85C8457ECC67}" dt="2024-09-27T12:40:01.555" v="795" actId="20577"/>
          <ac:spMkLst>
            <pc:docMk/>
            <pc:sldMk cId="4109483135" sldId="260"/>
            <ac:spMk id="2" creationId="{16C59571-9C80-16AD-8CA9-57763DEA8FF0}"/>
          </ac:spMkLst>
        </pc:spChg>
        <pc:spChg chg="mod">
          <ac:chgData name="Spencer Thompson" userId="0c8d762b-acc5-48cd-b751-fa44c1f15d69" providerId="ADAL" clId="{C6043CD3-2368-4E1A-BE3D-85C8457ECC67}" dt="2024-10-04T15:58:42.629" v="7360" actId="20577"/>
          <ac:spMkLst>
            <pc:docMk/>
            <pc:sldMk cId="4109483135" sldId="260"/>
            <ac:spMk id="3" creationId="{D96179B4-7F37-32AB-E5EC-4EBC0E100C70}"/>
          </ac:spMkLst>
        </pc:spChg>
      </pc:sldChg>
      <pc:sldChg chg="del">
        <pc:chgData name="Spencer Thompson" userId="0c8d762b-acc5-48cd-b751-fa44c1f15d69" providerId="ADAL" clId="{C6043CD3-2368-4E1A-BE3D-85C8457ECC67}" dt="2024-09-27T13:54:44.173" v="2807" actId="47"/>
        <pc:sldMkLst>
          <pc:docMk/>
          <pc:sldMk cId="2826722083" sldId="261"/>
        </pc:sldMkLst>
      </pc:sldChg>
      <pc:sldChg chg="del">
        <pc:chgData name="Spencer Thompson" userId="0c8d762b-acc5-48cd-b751-fa44c1f15d69" providerId="ADAL" clId="{C6043CD3-2368-4E1A-BE3D-85C8457ECC67}" dt="2024-09-27T13:54:45.391" v="2808" actId="47"/>
        <pc:sldMkLst>
          <pc:docMk/>
          <pc:sldMk cId="451900153" sldId="262"/>
        </pc:sldMkLst>
      </pc:sldChg>
      <pc:sldChg chg="modSp mod ord modNotesTx">
        <pc:chgData name="Spencer Thompson" userId="0c8d762b-acc5-48cd-b751-fa44c1f15d69" providerId="ADAL" clId="{C6043CD3-2368-4E1A-BE3D-85C8457ECC67}" dt="2024-09-27T13:54:30.642" v="2806" actId="20577"/>
        <pc:sldMkLst>
          <pc:docMk/>
          <pc:sldMk cId="3731448495" sldId="263"/>
        </pc:sldMkLst>
        <pc:spChg chg="mod">
          <ac:chgData name="Spencer Thompson" userId="0c8d762b-acc5-48cd-b751-fa44c1f15d69" providerId="ADAL" clId="{C6043CD3-2368-4E1A-BE3D-85C8457ECC67}" dt="2024-09-27T13:44:42.836" v="2305" actId="404"/>
          <ac:spMkLst>
            <pc:docMk/>
            <pc:sldMk cId="3731448495" sldId="263"/>
            <ac:spMk id="2" creationId="{4D3F8E74-A997-03EA-27DE-5F1745B8CE27}"/>
          </ac:spMkLst>
        </pc:spChg>
        <pc:picChg chg="mod">
          <ac:chgData name="Spencer Thompson" userId="0c8d762b-acc5-48cd-b751-fa44c1f15d69" providerId="ADAL" clId="{C6043CD3-2368-4E1A-BE3D-85C8457ECC67}" dt="2024-09-27T13:43:54.490" v="2248" actId="1076"/>
          <ac:picMkLst>
            <pc:docMk/>
            <pc:sldMk cId="3731448495" sldId="263"/>
            <ac:picMk id="12" creationId="{6D353992-109F-F7C8-6AAF-39F145789973}"/>
          </ac:picMkLst>
        </pc:picChg>
      </pc:sldChg>
      <pc:sldChg chg="del">
        <pc:chgData name="Spencer Thompson" userId="0c8d762b-acc5-48cd-b751-fa44c1f15d69" providerId="ADAL" clId="{C6043CD3-2368-4E1A-BE3D-85C8457ECC67}" dt="2024-09-27T13:54:47.613" v="2809" actId="47"/>
        <pc:sldMkLst>
          <pc:docMk/>
          <pc:sldMk cId="1628935044" sldId="264"/>
        </pc:sldMkLst>
      </pc:sldChg>
      <pc:sldChg chg="del">
        <pc:chgData name="Spencer Thompson" userId="0c8d762b-acc5-48cd-b751-fa44c1f15d69" providerId="ADAL" clId="{C6043CD3-2368-4E1A-BE3D-85C8457ECC67}" dt="2024-09-27T13:54:51.347" v="2812" actId="47"/>
        <pc:sldMkLst>
          <pc:docMk/>
          <pc:sldMk cId="3116508213" sldId="265"/>
        </pc:sldMkLst>
      </pc:sldChg>
      <pc:sldChg chg="del">
        <pc:chgData name="Spencer Thompson" userId="0c8d762b-acc5-48cd-b751-fa44c1f15d69" providerId="ADAL" clId="{C6043CD3-2368-4E1A-BE3D-85C8457ECC67}" dt="2024-09-27T13:54:50.469" v="2811" actId="47"/>
        <pc:sldMkLst>
          <pc:docMk/>
          <pc:sldMk cId="3633939986" sldId="266"/>
        </pc:sldMkLst>
      </pc:sldChg>
      <pc:sldChg chg="del">
        <pc:chgData name="Spencer Thompson" userId="0c8d762b-acc5-48cd-b751-fa44c1f15d69" providerId="ADAL" clId="{C6043CD3-2368-4E1A-BE3D-85C8457ECC67}" dt="2024-09-27T13:54:48.552" v="2810" actId="47"/>
        <pc:sldMkLst>
          <pc:docMk/>
          <pc:sldMk cId="3125774306" sldId="267"/>
        </pc:sldMkLst>
      </pc:sldChg>
      <pc:sldChg chg="addSp modSp mod">
        <pc:chgData name="Spencer Thompson" userId="0c8d762b-acc5-48cd-b751-fa44c1f15d69" providerId="ADAL" clId="{C6043CD3-2368-4E1A-BE3D-85C8457ECC67}" dt="2024-09-27T14:45:08.517" v="5527" actId="122"/>
        <pc:sldMkLst>
          <pc:docMk/>
          <pc:sldMk cId="1591830037" sldId="269"/>
        </pc:sldMkLst>
        <pc:spChg chg="mod">
          <ac:chgData name="Spencer Thompson" userId="0c8d762b-acc5-48cd-b751-fa44c1f15d69" providerId="ADAL" clId="{C6043CD3-2368-4E1A-BE3D-85C8457ECC67}" dt="2024-09-27T14:45:08.517" v="5527" actId="122"/>
          <ac:spMkLst>
            <pc:docMk/>
            <pc:sldMk cId="1591830037" sldId="269"/>
            <ac:spMk id="2" creationId="{2FAFDA5F-B96B-30C5-3CC0-67480F0DDC91}"/>
          </ac:spMkLst>
        </pc:spChg>
        <pc:picChg chg="add mod">
          <ac:chgData name="Spencer Thompson" userId="0c8d762b-acc5-48cd-b751-fa44c1f15d69" providerId="ADAL" clId="{C6043CD3-2368-4E1A-BE3D-85C8457ECC67}" dt="2024-09-27T14:45:04.217" v="5525" actId="1076"/>
          <ac:picMkLst>
            <pc:docMk/>
            <pc:sldMk cId="1591830037" sldId="269"/>
            <ac:picMk id="3" creationId="{AF72733D-45FC-8C28-C45A-5FF3F0C4C4EB}"/>
          </ac:picMkLst>
        </pc:picChg>
      </pc:sldChg>
      <pc:sldChg chg="modSp mod">
        <pc:chgData name="Spencer Thompson" userId="0c8d762b-acc5-48cd-b751-fa44c1f15d69" providerId="ADAL" clId="{C6043CD3-2368-4E1A-BE3D-85C8457ECC67}" dt="2024-10-04T15:57:56.154" v="7355" actId="20577"/>
        <pc:sldMkLst>
          <pc:docMk/>
          <pc:sldMk cId="3451739140" sldId="270"/>
        </pc:sldMkLst>
        <pc:spChg chg="mod">
          <ac:chgData name="Spencer Thompson" userId="0c8d762b-acc5-48cd-b751-fa44c1f15d69" providerId="ADAL" clId="{C6043CD3-2368-4E1A-BE3D-85C8457ECC67}" dt="2024-10-04T15:57:56.154" v="7355" actId="20577"/>
          <ac:spMkLst>
            <pc:docMk/>
            <pc:sldMk cId="3451739140" sldId="270"/>
            <ac:spMk id="2" creationId="{C7DED22C-E0F5-BD03-1196-9DCEF49EB714}"/>
          </ac:spMkLst>
        </pc:spChg>
      </pc:sldChg>
      <pc:sldChg chg="modSp new del mod">
        <pc:chgData name="Spencer Thompson" userId="0c8d762b-acc5-48cd-b751-fa44c1f15d69" providerId="ADAL" clId="{C6043CD3-2368-4E1A-BE3D-85C8457ECC67}" dt="2024-09-27T13:54:52.380" v="2813" actId="47"/>
        <pc:sldMkLst>
          <pc:docMk/>
          <pc:sldMk cId="2146967534" sldId="271"/>
        </pc:sldMkLst>
        <pc:spChg chg="mod">
          <ac:chgData name="Spencer Thompson" userId="0c8d762b-acc5-48cd-b751-fa44c1f15d69" providerId="ADAL" clId="{C6043CD3-2368-4E1A-BE3D-85C8457ECC67}" dt="2024-09-17T21:54:25.098" v="7" actId="20577"/>
          <ac:spMkLst>
            <pc:docMk/>
            <pc:sldMk cId="2146967534" sldId="271"/>
            <ac:spMk id="2" creationId="{63797264-52BD-815F-DAAC-2595979115E2}"/>
          </ac:spMkLst>
        </pc:spChg>
      </pc:sldChg>
      <pc:sldChg chg="modSp new del mod">
        <pc:chgData name="Spencer Thompson" userId="0c8d762b-acc5-48cd-b751-fa44c1f15d69" providerId="ADAL" clId="{C6043CD3-2368-4E1A-BE3D-85C8457ECC67}" dt="2024-09-27T13:37:29.718" v="1837" actId="47"/>
        <pc:sldMkLst>
          <pc:docMk/>
          <pc:sldMk cId="1659329140" sldId="272"/>
        </pc:sldMkLst>
        <pc:spChg chg="mod">
          <ac:chgData name="Spencer Thompson" userId="0c8d762b-acc5-48cd-b751-fa44c1f15d69" providerId="ADAL" clId="{C6043CD3-2368-4E1A-BE3D-85C8457ECC67}" dt="2024-09-27T12:33:57.259" v="133" actId="20577"/>
          <ac:spMkLst>
            <pc:docMk/>
            <pc:sldMk cId="1659329140" sldId="272"/>
            <ac:spMk id="2" creationId="{E59832C0-2E33-FA42-8426-870C8BAEF49A}"/>
          </ac:spMkLst>
        </pc:spChg>
        <pc:spChg chg="mod">
          <ac:chgData name="Spencer Thompson" userId="0c8d762b-acc5-48cd-b751-fa44c1f15d69" providerId="ADAL" clId="{C6043CD3-2368-4E1A-BE3D-85C8457ECC67}" dt="2024-09-27T12:43:43.569" v="1018" actId="20577"/>
          <ac:spMkLst>
            <pc:docMk/>
            <pc:sldMk cId="1659329140" sldId="272"/>
            <ac:spMk id="3" creationId="{D299FF16-3072-5C79-4CF4-175285B2C1B1}"/>
          </ac:spMkLst>
        </pc:spChg>
      </pc:sldChg>
      <pc:sldChg chg="addSp modSp new del mod modShow">
        <pc:chgData name="Spencer Thompson" userId="0c8d762b-acc5-48cd-b751-fa44c1f15d69" providerId="ADAL" clId="{C6043CD3-2368-4E1A-BE3D-85C8457ECC67}" dt="2024-10-04T14:21:58.568" v="7331" actId="47"/>
        <pc:sldMkLst>
          <pc:docMk/>
          <pc:sldMk cId="3704599348" sldId="273"/>
        </pc:sldMkLst>
        <pc:spChg chg="mod">
          <ac:chgData name="Spencer Thompson" userId="0c8d762b-acc5-48cd-b751-fa44c1f15d69" providerId="ADAL" clId="{C6043CD3-2368-4E1A-BE3D-85C8457ECC67}" dt="2024-09-27T12:47:53.266" v="1404" actId="20577"/>
          <ac:spMkLst>
            <pc:docMk/>
            <pc:sldMk cId="3704599348" sldId="273"/>
            <ac:spMk id="2" creationId="{857F5E59-C03A-080E-6E09-1ECDF99150FD}"/>
          </ac:spMkLst>
        </pc:spChg>
        <pc:spChg chg="mod">
          <ac:chgData name="Spencer Thompson" userId="0c8d762b-acc5-48cd-b751-fa44c1f15d69" providerId="ADAL" clId="{C6043CD3-2368-4E1A-BE3D-85C8457ECC67}" dt="2024-10-02T10:26:42.893" v="5994" actId="6549"/>
          <ac:spMkLst>
            <pc:docMk/>
            <pc:sldMk cId="3704599348" sldId="273"/>
            <ac:spMk id="3" creationId="{89EB4C26-7DE8-ECB9-F550-F245F27730C4}"/>
          </ac:spMkLst>
        </pc:spChg>
        <pc:picChg chg="add mod">
          <ac:chgData name="Spencer Thompson" userId="0c8d762b-acc5-48cd-b751-fa44c1f15d69" providerId="ADAL" clId="{C6043CD3-2368-4E1A-BE3D-85C8457ECC67}" dt="2024-09-27T14:10:02.246" v="4532" actId="1076"/>
          <ac:picMkLst>
            <pc:docMk/>
            <pc:sldMk cId="3704599348" sldId="273"/>
            <ac:picMk id="6" creationId="{49AD290F-7B4A-2F9B-646D-47BFE984F17B}"/>
          </ac:picMkLst>
        </pc:picChg>
        <pc:picChg chg="add mod">
          <ac:chgData name="Spencer Thompson" userId="0c8d762b-acc5-48cd-b751-fa44c1f15d69" providerId="ADAL" clId="{C6043CD3-2368-4E1A-BE3D-85C8457ECC67}" dt="2024-09-27T14:09:56.637" v="4531" actId="1076"/>
          <ac:picMkLst>
            <pc:docMk/>
            <pc:sldMk cId="3704599348" sldId="273"/>
            <ac:picMk id="8" creationId="{48ED84C3-A780-A4B2-2423-4846FDA247B9}"/>
          </ac:picMkLst>
        </pc:picChg>
      </pc:sldChg>
      <pc:sldChg chg="addSp modSp new mod modCm modNotesTx">
        <pc:chgData name="Spencer Thompson" userId="0c8d762b-acc5-48cd-b751-fa44c1f15d69" providerId="ADAL" clId="{C6043CD3-2368-4E1A-BE3D-85C8457ECC67}" dt="2024-10-04T13:51:39.507" v="7312" actId="5793"/>
        <pc:sldMkLst>
          <pc:docMk/>
          <pc:sldMk cId="1348169194" sldId="274"/>
        </pc:sldMkLst>
        <pc:spChg chg="mod">
          <ac:chgData name="Spencer Thompson" userId="0c8d762b-acc5-48cd-b751-fa44c1f15d69" providerId="ADAL" clId="{C6043CD3-2368-4E1A-BE3D-85C8457ECC67}" dt="2024-10-02T10:19:28.408" v="5753" actId="20577"/>
          <ac:spMkLst>
            <pc:docMk/>
            <pc:sldMk cId="1348169194" sldId="274"/>
            <ac:spMk id="2" creationId="{45D546D1-609F-F83A-82F5-A382DC8AF8EF}"/>
          </ac:spMkLst>
        </pc:spChg>
        <pc:spChg chg="mod">
          <ac:chgData name="Spencer Thompson" userId="0c8d762b-acc5-48cd-b751-fa44c1f15d69" providerId="ADAL" clId="{C6043CD3-2368-4E1A-BE3D-85C8457ECC67}" dt="2024-10-04T13:51:39.507" v="7312" actId="5793"/>
          <ac:spMkLst>
            <pc:docMk/>
            <pc:sldMk cId="1348169194" sldId="274"/>
            <ac:spMk id="3" creationId="{4A6250C3-A143-4A70-85F4-0508CC6C99E9}"/>
          </ac:spMkLst>
        </pc:spChg>
        <pc:picChg chg="add mod modCrop">
          <ac:chgData name="Spencer Thompson" userId="0c8d762b-acc5-48cd-b751-fa44c1f15d69" providerId="ADAL" clId="{C6043CD3-2368-4E1A-BE3D-85C8457ECC67}" dt="2024-09-27T14:35:42.751" v="4682" actId="1076"/>
          <ac:picMkLst>
            <pc:docMk/>
            <pc:sldMk cId="1348169194" sldId="274"/>
            <ac:picMk id="6" creationId="{BDFAAB25-4D80-363A-51A2-0C77933EE079}"/>
          </ac:picMkLst>
        </pc:picChg>
        <pc:extLst>
          <p:ext xmlns:p="http://schemas.openxmlformats.org/presentationml/2006/main" uri="{D6D511B9-2390-475A-947B-AFAB55BFBCF1}">
            <pc226:cmChg xmlns:pc226="http://schemas.microsoft.com/office/powerpoint/2022/06/main/command" chg="mod">
              <pc226:chgData name="Spencer Thompson" userId="0c8d762b-acc5-48cd-b751-fa44c1f15d69" providerId="ADAL" clId="{C6043CD3-2368-4E1A-BE3D-85C8457ECC67}" dt="2024-10-02T10:19:28.408" v="5753" actId="20577"/>
              <pc2:cmMkLst xmlns:pc2="http://schemas.microsoft.com/office/powerpoint/2019/9/main/command">
                <pc:docMk/>
                <pc:sldMk cId="1348169194" sldId="274"/>
                <pc2:cmMk id="{40BEED25-617E-411E-BF3A-213F4BFE2FDD}"/>
              </pc2:cmMkLst>
            </pc226:cmChg>
          </p:ext>
        </pc:extLst>
      </pc:sldChg>
      <pc:sldChg chg="addSp modSp new mod modCm modNotesTx">
        <pc:chgData name="Spencer Thompson" userId="0c8d762b-acc5-48cd-b751-fa44c1f15d69" providerId="ADAL" clId="{C6043CD3-2368-4E1A-BE3D-85C8457ECC67}" dt="2024-10-04T16:01:54.014" v="7526" actId="6549"/>
        <pc:sldMkLst>
          <pc:docMk/>
          <pc:sldMk cId="3459091303" sldId="275"/>
        </pc:sldMkLst>
        <pc:spChg chg="mod">
          <ac:chgData name="Spencer Thompson" userId="0c8d762b-acc5-48cd-b751-fa44c1f15d69" providerId="ADAL" clId="{C6043CD3-2368-4E1A-BE3D-85C8457ECC67}" dt="2024-10-02T10:19:20.411" v="5744" actId="20577"/>
          <ac:spMkLst>
            <pc:docMk/>
            <pc:sldMk cId="3459091303" sldId="275"/>
            <ac:spMk id="2" creationId="{CAFC92FF-C1EF-46C7-AFBF-B738CE426CD4}"/>
          </ac:spMkLst>
        </pc:spChg>
        <pc:spChg chg="mod">
          <ac:chgData name="Spencer Thompson" userId="0c8d762b-acc5-48cd-b751-fa44c1f15d69" providerId="ADAL" clId="{C6043CD3-2368-4E1A-BE3D-85C8457ECC67}" dt="2024-10-04T16:01:54.014" v="7526" actId="6549"/>
          <ac:spMkLst>
            <pc:docMk/>
            <pc:sldMk cId="3459091303" sldId="275"/>
            <ac:spMk id="3" creationId="{4ADD0A36-7100-4106-FECF-42A227F7C9F7}"/>
          </ac:spMkLst>
        </pc:spChg>
        <pc:picChg chg="add mod">
          <ac:chgData name="Spencer Thompson" userId="0c8d762b-acc5-48cd-b751-fa44c1f15d69" providerId="ADAL" clId="{C6043CD3-2368-4E1A-BE3D-85C8457ECC67}" dt="2024-09-27T14:38:58.297" v="4780" actId="1076"/>
          <ac:picMkLst>
            <pc:docMk/>
            <pc:sldMk cId="3459091303" sldId="275"/>
            <ac:picMk id="6" creationId="{A3E8C154-F5D9-D7E8-257D-1778D1997758}"/>
          </ac:picMkLst>
        </pc:picChg>
        <pc:extLst>
          <p:ext xmlns:p="http://schemas.openxmlformats.org/presentationml/2006/main" uri="{D6D511B9-2390-475A-947B-AFAB55BFBCF1}">
            <pc226:cmChg xmlns:pc226="http://schemas.microsoft.com/office/powerpoint/2022/06/main/command" chg="mod">
              <pc226:chgData name="Spencer Thompson" userId="0c8d762b-acc5-48cd-b751-fa44c1f15d69" providerId="ADAL" clId="{C6043CD3-2368-4E1A-BE3D-85C8457ECC67}" dt="2024-10-02T10:19:20.411" v="5744" actId="20577"/>
              <pc2:cmMkLst xmlns:pc2="http://schemas.microsoft.com/office/powerpoint/2019/9/main/command">
                <pc:docMk/>
                <pc:sldMk cId="3459091303" sldId="275"/>
                <pc2:cmMk id="{C056DF25-CA41-4546-98C6-E3E55648867F}"/>
              </pc2:cmMkLst>
            </pc226:cmChg>
          </p:ext>
        </pc:extLst>
      </pc:sldChg>
      <pc:sldChg chg="addSp delSp modSp new del mod">
        <pc:chgData name="Spencer Thompson" userId="0c8d762b-acc5-48cd-b751-fa44c1f15d69" providerId="ADAL" clId="{C6043CD3-2368-4E1A-BE3D-85C8457ECC67}" dt="2024-09-27T14:45:09.634" v="5528" actId="47"/>
        <pc:sldMkLst>
          <pc:docMk/>
          <pc:sldMk cId="1906581296" sldId="276"/>
        </pc:sldMkLst>
        <pc:graphicFrameChg chg="add del mod">
          <ac:chgData name="Spencer Thompson" userId="0c8d762b-acc5-48cd-b751-fa44c1f15d69" providerId="ADAL" clId="{C6043CD3-2368-4E1A-BE3D-85C8457ECC67}" dt="2024-09-27T14:29:49.368" v="4681" actId="478"/>
          <ac:graphicFrameMkLst>
            <pc:docMk/>
            <pc:sldMk cId="1906581296" sldId="276"/>
            <ac:graphicFrameMk id="5" creationId="{1E969913-923F-7E19-D253-D8AE9FBA629E}"/>
          </ac:graphicFrameMkLst>
        </pc:graphicFrameChg>
        <pc:picChg chg="add mod modCrop">
          <ac:chgData name="Spencer Thompson" userId="0c8d762b-acc5-48cd-b751-fa44c1f15d69" providerId="ADAL" clId="{C6043CD3-2368-4E1A-BE3D-85C8457ECC67}" dt="2024-09-27T14:43:11.666" v="5469" actId="14100"/>
          <ac:picMkLst>
            <pc:docMk/>
            <pc:sldMk cId="1906581296" sldId="276"/>
            <ac:picMk id="7" creationId="{CD084A2B-94C0-AC9B-2224-84629A88234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066596-DB70-4A6E-A6FD-11AE3D7BD45E}" type="datetimeFigureOut">
              <a:rPr lang="en-GB" smtClean="0"/>
              <a:t>04/10/2024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C11935-0699-422D-A609-4F00C06E8601}" type="slidenum">
              <a:rPr lang="en-GB" smtClean="0"/>
              <a:t>‹#›</a:t>
            </a:fld>
            <a:endParaRPr lang="en-GB"/>
          </a:p>
        </p:txBody>
      </p:sp>
    </p:spTree>
    <p:extLst>
      <p:ext uri="{BB962C8B-B14F-4D97-AF65-F5344CB8AC3E}">
        <p14:creationId xmlns:p14="http://schemas.microsoft.com/office/powerpoint/2010/main" val="3037613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B8F5C-AF56-2F49-BC6A-ECC8AE57D03F}" type="datetimeFigureOut">
              <a:rPr lang="en-GB" smtClean="0"/>
              <a:t>04/10/2024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3C17F-5749-8A46-A90C-F89130C1A4EA}" type="slidenum">
              <a:rPr lang="en-GB" smtClean="0"/>
              <a:t>‹#›</a:t>
            </a:fld>
            <a:endParaRPr lang="en-GB"/>
          </a:p>
        </p:txBody>
      </p:sp>
    </p:spTree>
    <p:extLst>
      <p:ext uri="{BB962C8B-B14F-4D97-AF65-F5344CB8AC3E}">
        <p14:creationId xmlns:p14="http://schemas.microsoft.com/office/powerpoint/2010/main" val="2681413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8823C17F-5749-8A46-A90C-F89130C1A4EA}" type="slidenum">
              <a:rPr lang="en-GB" smtClean="0"/>
              <a:t>4</a:t>
            </a:fld>
            <a:endParaRPr lang="en-GB"/>
          </a:p>
        </p:txBody>
      </p:sp>
    </p:spTree>
    <p:extLst>
      <p:ext uri="{BB962C8B-B14F-4D97-AF65-F5344CB8AC3E}">
        <p14:creationId xmlns:p14="http://schemas.microsoft.com/office/powerpoint/2010/main" val="350993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23C17F-5749-8A46-A90C-F89130C1A4EA}" type="slidenum">
              <a:rPr lang="en-GB" smtClean="0"/>
              <a:t>5</a:t>
            </a:fld>
            <a:endParaRPr lang="en-GB"/>
          </a:p>
        </p:txBody>
      </p:sp>
    </p:spTree>
    <p:extLst>
      <p:ext uri="{BB962C8B-B14F-4D97-AF65-F5344CB8AC3E}">
        <p14:creationId xmlns:p14="http://schemas.microsoft.com/office/powerpoint/2010/main" val="218698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an SCP taper, all SCP income is withdrawn as soon as the household’s earnings exceed the point at which UC tapers to zero</a:t>
            </a:r>
          </a:p>
          <a:p>
            <a:r>
              <a:rPr lang="en-GB" dirty="0"/>
              <a:t>This becomes more significant if SCP is increased</a:t>
            </a:r>
          </a:p>
          <a:p>
            <a:r>
              <a:rPr lang="en-GB" dirty="0"/>
              <a:t>SCP taper removes the cliff edge, but if the taper overlaps with the UC taper then you end up with very high combined taper rate</a:t>
            </a:r>
          </a:p>
          <a:p>
            <a:r>
              <a:rPr lang="en-GB" dirty="0"/>
              <a:t>We therefore start the SCP taper at the point where UC tapers to zero – this is equivalent to including SCP within the UC award</a:t>
            </a:r>
          </a:p>
          <a:p>
            <a:r>
              <a:rPr lang="en-GB" dirty="0"/>
              <a:t>Implemented in UKMOD through a bit of algebra to determine the point at which UC tapers to zero – treat that as the SCP work allowance and then use the withdraw parameters</a:t>
            </a:r>
          </a:p>
        </p:txBody>
      </p:sp>
      <p:sp>
        <p:nvSpPr>
          <p:cNvPr id="4" name="Slide Number Placeholder 3"/>
          <p:cNvSpPr>
            <a:spLocks noGrp="1"/>
          </p:cNvSpPr>
          <p:nvPr>
            <p:ph type="sldNum" sz="quarter" idx="5"/>
          </p:nvPr>
        </p:nvSpPr>
        <p:spPr/>
        <p:txBody>
          <a:bodyPr/>
          <a:lstStyle/>
          <a:p>
            <a:fld id="{8823C17F-5749-8A46-A90C-F89130C1A4EA}" type="slidenum">
              <a:rPr lang="en-GB" smtClean="0"/>
              <a:t>6</a:t>
            </a:fld>
            <a:endParaRPr lang="en-GB"/>
          </a:p>
        </p:txBody>
      </p:sp>
    </p:spTree>
    <p:extLst>
      <p:ext uri="{BB962C8B-B14F-4D97-AF65-F5344CB8AC3E}">
        <p14:creationId xmlns:p14="http://schemas.microsoft.com/office/powerpoint/2010/main" val="1472922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shows illustration of survivor bias in spell length sampling – the shorter the spell length, the less likely it is to be sampled, and there’s another problem in that we only observe the spell length up to the point of sampling. </a:t>
            </a:r>
          </a:p>
          <a:p>
            <a:r>
              <a:rPr lang="en-GB" dirty="0"/>
              <a:t>Adjust for survivor bias by weighting each observed spell by the inverse of its duration. Then assume we observe spells at the mid-point.</a:t>
            </a:r>
          </a:p>
          <a:p>
            <a:endParaRPr lang="en-GB" dirty="0"/>
          </a:p>
          <a:p>
            <a:r>
              <a:rPr lang="en-GB" dirty="0"/>
              <a:t>NB: no adjustment made to housing element of UC; if rents exceed the housing element a household can still be below the poverty line</a:t>
            </a:r>
          </a:p>
          <a:p>
            <a:r>
              <a:rPr lang="en-GB" dirty="0"/>
              <a:t>But also lots of other reasons why recipients may be below or above the poverty line, including earnings</a:t>
            </a:r>
          </a:p>
        </p:txBody>
      </p:sp>
      <p:sp>
        <p:nvSpPr>
          <p:cNvPr id="4" name="Slide Number Placeholder 3"/>
          <p:cNvSpPr>
            <a:spLocks noGrp="1"/>
          </p:cNvSpPr>
          <p:nvPr>
            <p:ph type="sldNum" sz="quarter" idx="5"/>
          </p:nvPr>
        </p:nvSpPr>
        <p:spPr/>
        <p:txBody>
          <a:bodyPr/>
          <a:lstStyle/>
          <a:p>
            <a:fld id="{8823C17F-5749-8A46-A90C-F89130C1A4EA}" type="slidenum">
              <a:rPr lang="en-GB" smtClean="0"/>
              <a:t>7</a:t>
            </a:fld>
            <a:endParaRPr lang="en-GB"/>
          </a:p>
        </p:txBody>
      </p:sp>
    </p:spTree>
    <p:extLst>
      <p:ext uri="{BB962C8B-B14F-4D97-AF65-F5344CB8AC3E}">
        <p14:creationId xmlns:p14="http://schemas.microsoft.com/office/powerpoint/2010/main" val="168329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hoto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2699464" cy="1174034"/>
          </a:xfrm>
        </p:spPr>
        <p:txBody>
          <a:bodyPr anchor="t">
            <a:noAutofit/>
          </a:bodyPr>
          <a:lstStyle>
            <a:lvl1pPr algn="l">
              <a:lnSpc>
                <a:spcPct val="80000"/>
              </a:lnSpc>
              <a:defRPr sz="6400" b="0" cap="none" spc="0" baseline="0">
                <a:solidFill>
                  <a:schemeClr val="tx1"/>
                </a:solidFill>
                <a:latin typeface="+mj-lt"/>
              </a:defRPr>
            </a:lvl1pPr>
          </a:lstStyle>
          <a:p>
            <a:r>
              <a:rPr lang="en-GB"/>
              <a:t>Title </a:t>
            </a:r>
            <a:br>
              <a:rPr lang="en-GB"/>
            </a:br>
            <a:r>
              <a:rPr lang="en-GB"/>
              <a:t>here</a:t>
            </a:r>
          </a:p>
        </p:txBody>
      </p:sp>
      <p:sp>
        <p:nvSpPr>
          <p:cNvPr id="4" name="Picture Placeholder 3" descr="a picture placeholder">
            <a:extLst>
              <a:ext uri="{FF2B5EF4-FFF2-40B4-BE49-F238E27FC236}">
                <a16:creationId xmlns:a16="http://schemas.microsoft.com/office/drawing/2014/main" id="{47363AED-1CF9-7741-8D01-E4F3FDEBE791}"/>
              </a:ext>
            </a:extLst>
          </p:cNvPr>
          <p:cNvSpPr>
            <a:spLocks noGrp="1"/>
          </p:cNvSpPr>
          <p:nvPr>
            <p:ph type="pic" sz="quarter" idx="10" hasCustomPrompt="1"/>
          </p:nvPr>
        </p:nvSpPr>
        <p:spPr>
          <a:xfrm>
            <a:off x="6096000" y="358774"/>
            <a:ext cx="5302250" cy="5255217"/>
          </a:xfrm>
        </p:spPr>
        <p:txBody>
          <a:bodyPr anchor="ctr"/>
          <a:lstStyle>
            <a:lvl1pPr marL="0" indent="0" algn="ctr">
              <a:buNone/>
              <a:defRPr/>
            </a:lvl1pPr>
          </a:lstStyle>
          <a:p>
            <a:r>
              <a:rPr lang="en-GB"/>
              <a:t>Insert cover picture</a:t>
            </a:r>
          </a:p>
        </p:txBody>
      </p:sp>
      <p:pic>
        <p:nvPicPr>
          <p:cNvPr id="6" name="Picture 5" descr="In the service of scotland">
            <a:extLst>
              <a:ext uri="{FF2B5EF4-FFF2-40B4-BE49-F238E27FC236}">
                <a16:creationId xmlns:a16="http://schemas.microsoft.com/office/drawing/2014/main" id="{AB7FE611-BD2C-5944-A97F-A969B54B94E3}"/>
              </a:ext>
            </a:extLst>
          </p:cNvPr>
          <p:cNvPicPr>
            <a:picLocks noChangeAspect="1"/>
          </p:cNvPicPr>
          <p:nvPr userDrawn="1"/>
        </p:nvPicPr>
        <p:blipFill>
          <a:blip r:embed="rId2"/>
          <a:stretch>
            <a:fillRect/>
          </a:stretch>
        </p:blipFill>
        <p:spPr>
          <a:xfrm>
            <a:off x="161924" y="5542687"/>
            <a:ext cx="3419475" cy="120614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3565" y="6006413"/>
            <a:ext cx="3304685" cy="494553"/>
          </a:xfrm>
          <a:prstGeom prst="rect">
            <a:avLst/>
          </a:prstGeom>
        </p:spPr>
      </p:pic>
    </p:spTree>
    <p:extLst>
      <p:ext uri="{BB962C8B-B14F-4D97-AF65-F5344CB8AC3E}">
        <p14:creationId xmlns:p14="http://schemas.microsoft.com/office/powerpoint/2010/main" val="5099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vider red">
    <p:bg>
      <p:bgPr>
        <a:solidFill>
          <a:srgbClr val="AF1B1A"/>
        </a:solidFill>
        <a:effectLst/>
      </p:bgPr>
    </p:bg>
    <p:spTree>
      <p:nvGrpSpPr>
        <p:cNvPr id="1" name=""/>
        <p:cNvGrpSpPr/>
        <p:nvPr/>
      </p:nvGrpSpPr>
      <p:grpSpPr>
        <a:xfrm>
          <a:off x="0" y="0"/>
          <a:ext cx="0" cy="0"/>
          <a:chOff x="0" y="0"/>
          <a:chExt cx="0" cy="0"/>
        </a:xfrm>
      </p:grpSpPr>
      <p:pic>
        <p:nvPicPr>
          <p:cNvPr id="7" name="Picture 6"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FA7BD072-B269-6A46-BCC0-EEB1ABE68AB6}"/>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E4D315A-E446-F14E-A51E-FBD69E7714F6}"/>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5D1DF70-8B07-0B45-A8DC-085EC851F9C5}"/>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733A3A0-7897-1C4A-8229-454E49B3A400}"/>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A06BC04-6A09-D54E-99FC-72E95220607C}"/>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97" y="1455416"/>
            <a:ext cx="10058400" cy="3713120"/>
          </a:xfrm>
          <a:prstGeom prst="rect">
            <a:avLst/>
          </a:prstGeom>
        </p:spPr>
      </p:pic>
    </p:spTree>
    <p:extLst>
      <p:ext uri="{BB962C8B-B14F-4D97-AF65-F5344CB8AC3E}">
        <p14:creationId xmlns:p14="http://schemas.microsoft.com/office/powerpoint/2010/main" val="268652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e are learning and improving">
    <p:bg>
      <p:bgPr>
        <a:solidFill>
          <a:srgbClr val="CB4109"/>
        </a:solidFill>
        <a:effectLst/>
      </p:bgPr>
    </p:bg>
    <p:spTree>
      <p:nvGrpSpPr>
        <p:cNvPr id="1" name=""/>
        <p:cNvGrpSpPr/>
        <p:nvPr/>
      </p:nvGrpSpPr>
      <p:grpSpPr>
        <a:xfrm>
          <a:off x="0" y="0"/>
          <a:ext cx="0" cy="0"/>
          <a:chOff x="0" y="0"/>
          <a:chExt cx="0" cy="0"/>
        </a:xfrm>
      </p:grpSpPr>
      <p:pic>
        <p:nvPicPr>
          <p:cNvPr id="7" name="Picture 6"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FA7BD072-B269-6A46-BCC0-EEB1ABE68AB6}"/>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E4D315A-E446-F14E-A51E-FBD69E7714F6}"/>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5D1DF70-8B07-0B45-A8DC-085EC851F9C5}"/>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733A3A0-7897-1C4A-8229-454E49B3A400}"/>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A06BC04-6A09-D54E-99FC-72E95220607C}"/>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733A3A0-7897-1C4A-8229-454E49B3A400}"/>
              </a:ext>
              <a:ext uri="{C183D7F6-B498-43B3-948B-1728B52AA6E4}">
                <adec:decorative xmlns:adec="http://schemas.microsoft.com/office/drawing/2017/decorative" val="1"/>
              </a:ext>
            </a:extLst>
          </p:cNvPr>
          <p:cNvSpPr/>
          <p:nvPr userDrawn="1"/>
        </p:nvSpPr>
        <p:spPr>
          <a:xfrm>
            <a:off x="12009599"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97" y="1455416"/>
            <a:ext cx="10058400" cy="3713120"/>
          </a:xfrm>
          <a:prstGeom prst="rect">
            <a:avLst/>
          </a:prstGeom>
        </p:spPr>
      </p:pic>
    </p:spTree>
    <p:extLst>
      <p:ext uri="{BB962C8B-B14F-4D97-AF65-F5344CB8AC3E}">
        <p14:creationId xmlns:p14="http://schemas.microsoft.com/office/powerpoint/2010/main" val="424111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8CC8132-425A-0041-8A4E-3839477337A9}"/>
              </a:ext>
            </a:extLst>
          </p:cNvPr>
          <p:cNvSpPr>
            <a:spLocks noGrp="1"/>
          </p:cNvSpPr>
          <p:nvPr>
            <p:ph type="title" hasCustomPrompt="1"/>
          </p:nvPr>
        </p:nvSpPr>
        <p:spPr>
          <a:xfrm>
            <a:off x="791999" y="1314864"/>
            <a:ext cx="2490697" cy="852468"/>
          </a:xfrm>
        </p:spPr>
        <p:txBody>
          <a:bodyPr>
            <a:noAutofit/>
          </a:bodyPr>
          <a:lstStyle>
            <a:lvl1pPr>
              <a:lnSpc>
                <a:spcPct val="100000"/>
              </a:lnSpc>
              <a:defRPr sz="2600" spc="0">
                <a:solidFill>
                  <a:schemeClr val="tx1"/>
                </a:solidFill>
              </a:defRPr>
            </a:lvl1pPr>
          </a:lstStyle>
          <a:p>
            <a:r>
              <a:rPr lang="en-GB"/>
              <a:t>Contents</a:t>
            </a:r>
          </a:p>
        </p:txBody>
      </p:sp>
      <p:sp>
        <p:nvSpPr>
          <p:cNvPr id="8" name="Text Placeholder 7">
            <a:extLst>
              <a:ext uri="{FF2B5EF4-FFF2-40B4-BE49-F238E27FC236}">
                <a16:creationId xmlns:a16="http://schemas.microsoft.com/office/drawing/2014/main" id="{ED6EEA63-2620-EA41-9547-90F6C96F73AE}"/>
              </a:ext>
            </a:extLst>
          </p:cNvPr>
          <p:cNvSpPr>
            <a:spLocks noGrp="1"/>
          </p:cNvSpPr>
          <p:nvPr>
            <p:ph type="body" sz="quarter" idx="13" hasCustomPrompt="1"/>
          </p:nvPr>
        </p:nvSpPr>
        <p:spPr>
          <a:xfrm>
            <a:off x="3780000" y="1414800"/>
            <a:ext cx="3420000" cy="360000"/>
          </a:xfrm>
        </p:spPr>
        <p:txBody>
          <a:bodyPr/>
          <a:lstStyle>
            <a:lvl1pPr marL="0" indent="0">
              <a:buNone/>
              <a:tabLst>
                <a:tab pos="3420000" algn="r"/>
              </a:tabLst>
              <a:defRPr sz="2000" b="1" i="0">
                <a:solidFill>
                  <a:schemeClr val="tx1"/>
                </a:solidFill>
                <a:latin typeface="Arial Black" panose="020B0604020202020204" pitchFamily="34" charset="0"/>
                <a:cs typeface="Arial Black" panose="020B0604020202020204" pitchFamily="34" charset="0"/>
              </a:defRPr>
            </a:lvl1pPr>
          </a:lstStyle>
          <a:p>
            <a:pPr lvl="0"/>
            <a:r>
              <a:rPr lang="en-GB"/>
              <a:t>Section 1</a:t>
            </a:r>
          </a:p>
        </p:txBody>
      </p:sp>
      <p:sp>
        <p:nvSpPr>
          <p:cNvPr id="9" name="Text Placeholder 7">
            <a:extLst>
              <a:ext uri="{FF2B5EF4-FFF2-40B4-BE49-F238E27FC236}">
                <a16:creationId xmlns:a16="http://schemas.microsoft.com/office/drawing/2014/main" id="{C2A3E376-5EA2-C94B-ABC4-176841F11000}"/>
              </a:ext>
            </a:extLst>
          </p:cNvPr>
          <p:cNvSpPr>
            <a:spLocks noGrp="1"/>
          </p:cNvSpPr>
          <p:nvPr>
            <p:ph type="body" sz="quarter" idx="14" hasCustomPrompt="1"/>
          </p:nvPr>
        </p:nvSpPr>
        <p:spPr>
          <a:xfrm>
            <a:off x="3780000" y="1787549"/>
            <a:ext cx="3420000" cy="1800162"/>
          </a:xfrm>
        </p:spPr>
        <p:txBody>
          <a:bodyPr/>
          <a:lstStyle>
            <a:lvl1pPr marL="0" indent="0" defTabSz="2880000">
              <a:spcBef>
                <a:spcPts val="0"/>
              </a:spcBef>
              <a:spcAft>
                <a:spcPts val="800"/>
              </a:spcAft>
              <a:buNone/>
              <a:tabLst>
                <a:tab pos="3420000" algn="r"/>
              </a:tabLst>
              <a:defRPr sz="2000" b="0" i="0">
                <a:solidFill>
                  <a:schemeClr val="tx1"/>
                </a:solidFill>
                <a:latin typeface="+mn-lt"/>
                <a:cs typeface="Arial Black" panose="020B0604020202020204" pitchFamily="34" charset="0"/>
              </a:defRPr>
            </a:lvl1pPr>
          </a:lstStyle>
          <a:p>
            <a:pPr lvl="0"/>
            <a:r>
              <a:rPr lang="en-GB"/>
              <a:t>Headline	xx</a:t>
            </a:r>
          </a:p>
          <a:p>
            <a:pPr lvl="0"/>
            <a:r>
              <a:rPr lang="en-GB"/>
              <a:t>Headline	xx</a:t>
            </a:r>
          </a:p>
          <a:p>
            <a:pPr lvl="0"/>
            <a:r>
              <a:rPr lang="en-GB"/>
              <a:t>Headline	xx</a:t>
            </a:r>
          </a:p>
          <a:p>
            <a:pPr lvl="0"/>
            <a:r>
              <a:rPr lang="en-GB"/>
              <a:t>Headline	xx</a:t>
            </a:r>
          </a:p>
        </p:txBody>
      </p:sp>
      <p:sp>
        <p:nvSpPr>
          <p:cNvPr id="11" name="Text Placeholder 7">
            <a:extLst>
              <a:ext uri="{FF2B5EF4-FFF2-40B4-BE49-F238E27FC236}">
                <a16:creationId xmlns:a16="http://schemas.microsoft.com/office/drawing/2014/main" id="{3D23736B-6543-E74C-9A23-5CDBD8B12B6D}"/>
              </a:ext>
            </a:extLst>
          </p:cNvPr>
          <p:cNvSpPr>
            <a:spLocks noGrp="1"/>
          </p:cNvSpPr>
          <p:nvPr>
            <p:ph type="body" sz="quarter" idx="15" hasCustomPrompt="1"/>
          </p:nvPr>
        </p:nvSpPr>
        <p:spPr>
          <a:xfrm>
            <a:off x="3780000" y="3767778"/>
            <a:ext cx="3420000" cy="360000"/>
          </a:xfrm>
        </p:spPr>
        <p:txBody>
          <a:bodyPr/>
          <a:lstStyle>
            <a:lvl1pPr marL="0" indent="0">
              <a:buNone/>
              <a:tabLst>
                <a:tab pos="3420000" algn="r"/>
              </a:tabLst>
              <a:defRPr sz="2000" b="1" i="0">
                <a:solidFill>
                  <a:schemeClr val="tx1"/>
                </a:solidFill>
                <a:latin typeface="Arial Black" panose="020B0604020202020204" pitchFamily="34" charset="0"/>
                <a:cs typeface="Arial Black" panose="020B0604020202020204" pitchFamily="34" charset="0"/>
              </a:defRPr>
            </a:lvl1pPr>
          </a:lstStyle>
          <a:p>
            <a:pPr lvl="0"/>
            <a:r>
              <a:rPr lang="en-GB"/>
              <a:t>Section 2</a:t>
            </a:r>
          </a:p>
        </p:txBody>
      </p:sp>
      <p:sp>
        <p:nvSpPr>
          <p:cNvPr id="12" name="Text Placeholder 7">
            <a:extLst>
              <a:ext uri="{FF2B5EF4-FFF2-40B4-BE49-F238E27FC236}">
                <a16:creationId xmlns:a16="http://schemas.microsoft.com/office/drawing/2014/main" id="{49295592-6A51-5D4E-8C6F-3D16D9BDCC6A}"/>
              </a:ext>
            </a:extLst>
          </p:cNvPr>
          <p:cNvSpPr>
            <a:spLocks noGrp="1"/>
          </p:cNvSpPr>
          <p:nvPr>
            <p:ph type="body" sz="quarter" idx="16" hasCustomPrompt="1"/>
          </p:nvPr>
        </p:nvSpPr>
        <p:spPr>
          <a:xfrm>
            <a:off x="3780000" y="4140527"/>
            <a:ext cx="3420000" cy="1800162"/>
          </a:xfrm>
        </p:spPr>
        <p:txBody>
          <a:bodyPr/>
          <a:lstStyle>
            <a:lvl1pPr marL="0" indent="0" defTabSz="2880000">
              <a:spcBef>
                <a:spcPts val="0"/>
              </a:spcBef>
              <a:spcAft>
                <a:spcPts val="800"/>
              </a:spcAft>
              <a:buNone/>
              <a:tabLst>
                <a:tab pos="3420000" algn="r"/>
              </a:tabLst>
              <a:defRPr sz="2000" b="0" i="0">
                <a:solidFill>
                  <a:schemeClr val="tx1"/>
                </a:solidFill>
                <a:latin typeface="+mn-lt"/>
                <a:cs typeface="Arial Black" panose="020B0604020202020204" pitchFamily="34" charset="0"/>
              </a:defRPr>
            </a:lvl1pPr>
          </a:lstStyle>
          <a:p>
            <a:pPr lvl="0"/>
            <a:r>
              <a:rPr lang="en-GB"/>
              <a:t>Headline	xx</a:t>
            </a:r>
          </a:p>
          <a:p>
            <a:pPr lvl="0"/>
            <a:r>
              <a:rPr lang="en-GB"/>
              <a:t>Headline	xx</a:t>
            </a:r>
          </a:p>
          <a:p>
            <a:pPr lvl="0"/>
            <a:r>
              <a:rPr lang="en-GB"/>
              <a:t>Headline	xx</a:t>
            </a:r>
          </a:p>
          <a:p>
            <a:pPr lvl="0"/>
            <a:r>
              <a:rPr lang="en-GB"/>
              <a:t>Headline	xx</a:t>
            </a:r>
          </a:p>
        </p:txBody>
      </p:sp>
      <p:sp>
        <p:nvSpPr>
          <p:cNvPr id="13" name="Text Placeholder 7">
            <a:extLst>
              <a:ext uri="{FF2B5EF4-FFF2-40B4-BE49-F238E27FC236}">
                <a16:creationId xmlns:a16="http://schemas.microsoft.com/office/drawing/2014/main" id="{1D383DF3-E7E6-8942-B7C9-15C4CF7006E0}"/>
              </a:ext>
            </a:extLst>
          </p:cNvPr>
          <p:cNvSpPr>
            <a:spLocks noGrp="1"/>
          </p:cNvSpPr>
          <p:nvPr>
            <p:ph type="body" sz="quarter" idx="17" hasCustomPrompt="1"/>
          </p:nvPr>
        </p:nvSpPr>
        <p:spPr>
          <a:xfrm>
            <a:off x="7971900" y="1414800"/>
            <a:ext cx="3420000" cy="360000"/>
          </a:xfrm>
        </p:spPr>
        <p:txBody>
          <a:bodyPr/>
          <a:lstStyle>
            <a:lvl1pPr marL="0" indent="0">
              <a:buNone/>
              <a:tabLst>
                <a:tab pos="3420000" algn="r"/>
              </a:tabLst>
              <a:defRPr sz="2000" b="1" i="0">
                <a:solidFill>
                  <a:schemeClr val="tx1"/>
                </a:solidFill>
                <a:latin typeface="Arial Black" panose="020B0604020202020204" pitchFamily="34" charset="0"/>
                <a:cs typeface="Arial Black" panose="020B0604020202020204" pitchFamily="34" charset="0"/>
              </a:defRPr>
            </a:lvl1pPr>
          </a:lstStyle>
          <a:p>
            <a:pPr lvl="0"/>
            <a:r>
              <a:rPr lang="en-GB"/>
              <a:t>Section 3</a:t>
            </a:r>
          </a:p>
        </p:txBody>
      </p:sp>
      <p:sp>
        <p:nvSpPr>
          <p:cNvPr id="14" name="Text Placeholder 7">
            <a:extLst>
              <a:ext uri="{FF2B5EF4-FFF2-40B4-BE49-F238E27FC236}">
                <a16:creationId xmlns:a16="http://schemas.microsoft.com/office/drawing/2014/main" id="{943363B7-506B-3445-92E9-DF8AC09A6B11}"/>
              </a:ext>
            </a:extLst>
          </p:cNvPr>
          <p:cNvSpPr>
            <a:spLocks noGrp="1"/>
          </p:cNvSpPr>
          <p:nvPr>
            <p:ph type="body" sz="quarter" idx="18" hasCustomPrompt="1"/>
          </p:nvPr>
        </p:nvSpPr>
        <p:spPr>
          <a:xfrm>
            <a:off x="7971900" y="1787549"/>
            <a:ext cx="3420000" cy="1800162"/>
          </a:xfrm>
        </p:spPr>
        <p:txBody>
          <a:bodyPr/>
          <a:lstStyle>
            <a:lvl1pPr marL="0" indent="0" defTabSz="2880000">
              <a:spcBef>
                <a:spcPts val="0"/>
              </a:spcBef>
              <a:spcAft>
                <a:spcPts val="800"/>
              </a:spcAft>
              <a:buNone/>
              <a:tabLst>
                <a:tab pos="3420000" algn="r"/>
              </a:tabLst>
              <a:defRPr sz="2000" b="0" i="0">
                <a:solidFill>
                  <a:schemeClr val="tx1"/>
                </a:solidFill>
                <a:latin typeface="+mn-lt"/>
                <a:cs typeface="Arial Black" panose="020B0604020202020204" pitchFamily="34" charset="0"/>
              </a:defRPr>
            </a:lvl1pPr>
          </a:lstStyle>
          <a:p>
            <a:pPr lvl="0"/>
            <a:r>
              <a:rPr lang="en-GB"/>
              <a:t>Headline	xx</a:t>
            </a:r>
          </a:p>
          <a:p>
            <a:pPr lvl="0"/>
            <a:r>
              <a:rPr lang="en-GB"/>
              <a:t>Headline	xx</a:t>
            </a:r>
          </a:p>
          <a:p>
            <a:pPr lvl="0"/>
            <a:r>
              <a:rPr lang="en-GB"/>
              <a:t>Headline	xx</a:t>
            </a:r>
          </a:p>
          <a:p>
            <a:pPr lvl="0"/>
            <a:r>
              <a:rPr lang="en-GB"/>
              <a:t>Headline	xx</a:t>
            </a:r>
          </a:p>
        </p:txBody>
      </p:sp>
      <p:sp>
        <p:nvSpPr>
          <p:cNvPr id="15" name="Text Placeholder 7">
            <a:extLst>
              <a:ext uri="{FF2B5EF4-FFF2-40B4-BE49-F238E27FC236}">
                <a16:creationId xmlns:a16="http://schemas.microsoft.com/office/drawing/2014/main" id="{3AB2EB88-5D16-E842-8EC4-9C9EEE116B93}"/>
              </a:ext>
            </a:extLst>
          </p:cNvPr>
          <p:cNvSpPr>
            <a:spLocks noGrp="1"/>
          </p:cNvSpPr>
          <p:nvPr>
            <p:ph type="body" sz="quarter" idx="19" hasCustomPrompt="1"/>
          </p:nvPr>
        </p:nvSpPr>
        <p:spPr>
          <a:xfrm>
            <a:off x="7971900" y="3767778"/>
            <a:ext cx="3420000" cy="360000"/>
          </a:xfrm>
        </p:spPr>
        <p:txBody>
          <a:bodyPr/>
          <a:lstStyle>
            <a:lvl1pPr marL="0" indent="0">
              <a:buNone/>
              <a:tabLst>
                <a:tab pos="3420000" algn="r"/>
              </a:tabLst>
              <a:defRPr sz="2000" b="1" i="0">
                <a:solidFill>
                  <a:schemeClr val="tx1"/>
                </a:solidFill>
                <a:latin typeface="Arial Black" panose="020B0604020202020204" pitchFamily="34" charset="0"/>
                <a:cs typeface="Arial Black" panose="020B0604020202020204" pitchFamily="34" charset="0"/>
              </a:defRPr>
            </a:lvl1pPr>
          </a:lstStyle>
          <a:p>
            <a:pPr lvl="0"/>
            <a:r>
              <a:rPr lang="en-GB"/>
              <a:t>Section 4</a:t>
            </a:r>
          </a:p>
        </p:txBody>
      </p:sp>
      <p:sp>
        <p:nvSpPr>
          <p:cNvPr id="16" name="Text Placeholder 7">
            <a:extLst>
              <a:ext uri="{FF2B5EF4-FFF2-40B4-BE49-F238E27FC236}">
                <a16:creationId xmlns:a16="http://schemas.microsoft.com/office/drawing/2014/main" id="{1B18D753-2DD6-A64B-85D1-DD499C79C9B9}"/>
              </a:ext>
            </a:extLst>
          </p:cNvPr>
          <p:cNvSpPr>
            <a:spLocks noGrp="1"/>
          </p:cNvSpPr>
          <p:nvPr>
            <p:ph type="body" sz="quarter" idx="20" hasCustomPrompt="1"/>
          </p:nvPr>
        </p:nvSpPr>
        <p:spPr>
          <a:xfrm>
            <a:off x="7971900" y="4140527"/>
            <a:ext cx="3420000" cy="1800162"/>
          </a:xfrm>
        </p:spPr>
        <p:txBody>
          <a:bodyPr/>
          <a:lstStyle>
            <a:lvl1pPr marL="0" indent="0" defTabSz="2880000">
              <a:spcBef>
                <a:spcPts val="0"/>
              </a:spcBef>
              <a:spcAft>
                <a:spcPts val="800"/>
              </a:spcAft>
              <a:buNone/>
              <a:tabLst>
                <a:tab pos="3420000" algn="r"/>
              </a:tabLst>
              <a:defRPr sz="2000" b="0" i="0">
                <a:solidFill>
                  <a:schemeClr val="tx1"/>
                </a:solidFill>
                <a:latin typeface="+mn-lt"/>
                <a:cs typeface="Arial Black" panose="020B0604020202020204" pitchFamily="34" charset="0"/>
              </a:defRPr>
            </a:lvl1pPr>
          </a:lstStyle>
          <a:p>
            <a:pPr lvl="0"/>
            <a:r>
              <a:rPr lang="en-GB"/>
              <a:t>Headline	xx</a:t>
            </a:r>
          </a:p>
          <a:p>
            <a:pPr lvl="0"/>
            <a:r>
              <a:rPr lang="en-GB"/>
              <a:t>Headline	xx</a:t>
            </a:r>
          </a:p>
          <a:p>
            <a:pPr lvl="0"/>
            <a:r>
              <a:rPr lang="en-GB"/>
              <a:t>Headline	xx</a:t>
            </a:r>
          </a:p>
          <a:p>
            <a:pPr lvl="0"/>
            <a:r>
              <a:rPr lang="en-GB"/>
              <a:t>Headline	xx</a:t>
            </a:r>
          </a:p>
        </p:txBody>
      </p:sp>
      <p:pic>
        <p:nvPicPr>
          <p:cNvPr id="17" name="Picture 16" descr="In the service of scotland">
            <a:extLst>
              <a:ext uri="{FF2B5EF4-FFF2-40B4-BE49-F238E27FC236}">
                <a16:creationId xmlns:a16="http://schemas.microsoft.com/office/drawing/2014/main" id="{A595E0AB-DD69-6641-BF50-E3F23EE8D59B}"/>
              </a:ext>
            </a:extLst>
          </p:cNvPr>
          <p:cNvPicPr>
            <a:picLocks noChangeAspect="1"/>
          </p:cNvPicPr>
          <p:nvPr userDrawn="1"/>
        </p:nvPicPr>
        <p:blipFill>
          <a:blip r:embed="rId2"/>
          <a:stretch>
            <a:fillRect/>
          </a:stretch>
        </p:blipFill>
        <p:spPr>
          <a:xfrm>
            <a:off x="336550" y="5806423"/>
            <a:ext cx="2466975" cy="870169"/>
          </a:xfrm>
          <a:prstGeom prst="rect">
            <a:avLst/>
          </a:prstGeom>
        </p:spPr>
      </p:pic>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p>
            <a:fld id="{B0DC7242-389F-F94B-9C3F-D14DCC7DC795}" type="slidenum">
              <a:rPr lang="en-GB" smtClean="0"/>
              <a:t>‹#›</a:t>
            </a:fld>
            <a:endParaRPr lang="en-GB"/>
          </a:p>
        </p:txBody>
      </p:sp>
    </p:spTree>
    <p:extLst>
      <p:ext uri="{BB962C8B-B14F-4D97-AF65-F5344CB8AC3E}">
        <p14:creationId xmlns:p14="http://schemas.microsoft.com/office/powerpoint/2010/main" val="3105959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 avail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tx1"/>
                </a:solidFill>
              </a:defRPr>
            </a:lvl1pPr>
          </a:lstStyle>
          <a:p>
            <a:r>
              <a:rPr lang="en-GB"/>
              <a:t>Headline here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a:p>
        </p:txBody>
      </p:sp>
      <p:sp>
        <p:nvSpPr>
          <p:cNvPr id="10" name="TextBox 9">
            <a:extLst>
              <a:ext uri="{FF2B5EF4-FFF2-40B4-BE49-F238E27FC236}">
                <a16:creationId xmlns:a16="http://schemas.microsoft.com/office/drawing/2014/main" id="{2A4493CE-C808-0548-BB80-191C7D408976}"/>
              </a:ext>
            </a:extLst>
          </p:cNvPr>
          <p:cNvSpPr txBox="1"/>
          <p:nvPr userDrawn="1"/>
        </p:nvSpPr>
        <p:spPr>
          <a:xfrm>
            <a:off x="793750" y="3514400"/>
            <a:ext cx="889000" cy="184666"/>
          </a:xfrm>
          <a:prstGeom prst="rect">
            <a:avLst/>
          </a:prstGeom>
          <a:noFill/>
        </p:spPr>
        <p:txBody>
          <a:bodyPr wrap="square" lIns="0" tIns="0" rIns="0" bIns="0" rtlCol="0">
            <a:spAutoFit/>
          </a:bodyPr>
          <a:lstStyle/>
          <a:p>
            <a:pPr algn="ctr"/>
            <a:r>
              <a:rPr lang="en-GB" sz="1200" b="1"/>
              <a:t>Integrity</a:t>
            </a:r>
          </a:p>
        </p:txBody>
      </p:sp>
      <p:pic>
        <p:nvPicPr>
          <p:cNvPr id="19" name="Picture 18" descr="integrity icon">
            <a:extLst>
              <a:ext uri="{FF2B5EF4-FFF2-40B4-BE49-F238E27FC236}">
                <a16:creationId xmlns:a16="http://schemas.microsoft.com/office/drawing/2014/main" id="{091BDC56-86E7-A24E-BB55-7EAFE2BFDCD4}"/>
              </a:ext>
            </a:extLst>
          </p:cNvPr>
          <p:cNvPicPr>
            <a:picLocks noChangeAspect="1"/>
          </p:cNvPicPr>
          <p:nvPr userDrawn="1"/>
        </p:nvPicPr>
        <p:blipFill>
          <a:blip r:embed="rId2"/>
          <a:srcRect/>
          <a:stretch/>
        </p:blipFill>
        <p:spPr>
          <a:xfrm>
            <a:off x="752765" y="2385668"/>
            <a:ext cx="1016000" cy="647700"/>
          </a:xfrm>
          <a:prstGeom prst="rect">
            <a:avLst/>
          </a:prstGeom>
        </p:spPr>
      </p:pic>
      <p:pic>
        <p:nvPicPr>
          <p:cNvPr id="18" name="Picture 17" descr="integrity icon within a circle">
            <a:extLst>
              <a:ext uri="{FF2B5EF4-FFF2-40B4-BE49-F238E27FC236}">
                <a16:creationId xmlns:a16="http://schemas.microsoft.com/office/drawing/2014/main" id="{91956C50-8B9C-D34C-A27D-49A249CA30C2}"/>
              </a:ext>
            </a:extLst>
          </p:cNvPr>
          <p:cNvPicPr>
            <a:picLocks noChangeAspect="1"/>
          </p:cNvPicPr>
          <p:nvPr userDrawn="1"/>
        </p:nvPicPr>
        <p:blipFill>
          <a:blip r:embed="rId3"/>
          <a:srcRect/>
          <a:stretch/>
        </p:blipFill>
        <p:spPr>
          <a:xfrm>
            <a:off x="793750" y="4009680"/>
            <a:ext cx="889000" cy="889000"/>
          </a:xfrm>
          <a:prstGeom prst="rect">
            <a:avLst/>
          </a:prstGeom>
        </p:spPr>
      </p:pic>
      <p:sp>
        <p:nvSpPr>
          <p:cNvPr id="11" name="TextBox 10">
            <a:extLst>
              <a:ext uri="{FF2B5EF4-FFF2-40B4-BE49-F238E27FC236}">
                <a16:creationId xmlns:a16="http://schemas.microsoft.com/office/drawing/2014/main" id="{2541A464-4DC9-8749-88B7-B3D0C7DADB17}"/>
              </a:ext>
            </a:extLst>
          </p:cNvPr>
          <p:cNvSpPr txBox="1"/>
          <p:nvPr userDrawn="1"/>
        </p:nvSpPr>
        <p:spPr>
          <a:xfrm>
            <a:off x="3214831" y="3514400"/>
            <a:ext cx="889000" cy="184666"/>
          </a:xfrm>
          <a:prstGeom prst="rect">
            <a:avLst/>
          </a:prstGeom>
          <a:noFill/>
        </p:spPr>
        <p:txBody>
          <a:bodyPr wrap="square" lIns="0" tIns="0" rIns="0" bIns="0" rtlCol="0">
            <a:spAutoFit/>
          </a:bodyPr>
          <a:lstStyle/>
          <a:p>
            <a:pPr algn="ctr"/>
            <a:r>
              <a:rPr lang="en-GB" sz="1200" b="1"/>
              <a:t>Inclusivity</a:t>
            </a:r>
          </a:p>
        </p:txBody>
      </p:sp>
      <p:pic>
        <p:nvPicPr>
          <p:cNvPr id="29" name="Picture 28" descr="inclusivity icon">
            <a:extLst>
              <a:ext uri="{FF2B5EF4-FFF2-40B4-BE49-F238E27FC236}">
                <a16:creationId xmlns:a16="http://schemas.microsoft.com/office/drawing/2014/main" id="{5764165A-23EF-6B48-9411-2DE1C5BB4CC8}"/>
              </a:ext>
            </a:extLst>
          </p:cNvPr>
          <p:cNvPicPr>
            <a:picLocks noChangeAspect="1"/>
          </p:cNvPicPr>
          <p:nvPr userDrawn="1"/>
        </p:nvPicPr>
        <p:blipFill>
          <a:blip r:embed="rId4"/>
          <a:stretch>
            <a:fillRect/>
          </a:stretch>
        </p:blipFill>
        <p:spPr>
          <a:xfrm>
            <a:off x="3171825" y="2228660"/>
            <a:ext cx="990600" cy="977900"/>
          </a:xfrm>
          <a:prstGeom prst="rect">
            <a:avLst/>
          </a:prstGeom>
        </p:spPr>
      </p:pic>
      <p:pic>
        <p:nvPicPr>
          <p:cNvPr id="28" name="Picture 27" descr="inclusivity icon within circle">
            <a:extLst>
              <a:ext uri="{FF2B5EF4-FFF2-40B4-BE49-F238E27FC236}">
                <a16:creationId xmlns:a16="http://schemas.microsoft.com/office/drawing/2014/main" id="{3532C57B-8FB9-1F4B-B99B-3C902E058BC1}"/>
              </a:ext>
            </a:extLst>
          </p:cNvPr>
          <p:cNvPicPr>
            <a:picLocks noChangeAspect="1"/>
          </p:cNvPicPr>
          <p:nvPr userDrawn="1"/>
        </p:nvPicPr>
        <p:blipFill>
          <a:blip r:embed="rId5"/>
          <a:stretch>
            <a:fillRect/>
          </a:stretch>
        </p:blipFill>
        <p:spPr>
          <a:xfrm>
            <a:off x="3222625" y="4017772"/>
            <a:ext cx="889000" cy="889000"/>
          </a:xfrm>
          <a:prstGeom prst="rect">
            <a:avLst/>
          </a:prstGeom>
        </p:spPr>
      </p:pic>
      <p:sp>
        <p:nvSpPr>
          <p:cNvPr id="12" name="TextBox 11">
            <a:extLst>
              <a:ext uri="{FF2B5EF4-FFF2-40B4-BE49-F238E27FC236}">
                <a16:creationId xmlns:a16="http://schemas.microsoft.com/office/drawing/2014/main" id="{26C197D3-A71D-8746-9517-794462FD5AF7}"/>
              </a:ext>
            </a:extLst>
          </p:cNvPr>
          <p:cNvSpPr txBox="1"/>
          <p:nvPr userDrawn="1"/>
        </p:nvSpPr>
        <p:spPr>
          <a:xfrm>
            <a:off x="5646303" y="3514400"/>
            <a:ext cx="889000" cy="184666"/>
          </a:xfrm>
          <a:prstGeom prst="rect">
            <a:avLst/>
          </a:prstGeom>
          <a:noFill/>
        </p:spPr>
        <p:txBody>
          <a:bodyPr wrap="square" lIns="0" tIns="0" rIns="0" bIns="0" rtlCol="0">
            <a:spAutoFit/>
          </a:bodyPr>
          <a:lstStyle/>
          <a:p>
            <a:pPr algn="ctr"/>
            <a:r>
              <a:rPr lang="en-GB" sz="1200" b="1"/>
              <a:t>Innovation</a:t>
            </a:r>
          </a:p>
        </p:txBody>
      </p:sp>
      <p:pic>
        <p:nvPicPr>
          <p:cNvPr id="31" name="Picture 30" descr="innovation icon">
            <a:extLst>
              <a:ext uri="{FF2B5EF4-FFF2-40B4-BE49-F238E27FC236}">
                <a16:creationId xmlns:a16="http://schemas.microsoft.com/office/drawing/2014/main" id="{981B7937-F399-FB42-9BE5-C5B67F7C1046}"/>
              </a:ext>
            </a:extLst>
          </p:cNvPr>
          <p:cNvPicPr>
            <a:picLocks noChangeAspect="1"/>
          </p:cNvPicPr>
          <p:nvPr userDrawn="1"/>
        </p:nvPicPr>
        <p:blipFill>
          <a:blip r:embed="rId6"/>
          <a:stretch>
            <a:fillRect/>
          </a:stretch>
        </p:blipFill>
        <p:spPr>
          <a:xfrm>
            <a:off x="5753099" y="2203260"/>
            <a:ext cx="685800" cy="1003300"/>
          </a:xfrm>
          <a:prstGeom prst="rect">
            <a:avLst/>
          </a:prstGeom>
        </p:spPr>
      </p:pic>
      <p:pic>
        <p:nvPicPr>
          <p:cNvPr id="30" name="Picture 29" descr="innovation icon within a circle">
            <a:extLst>
              <a:ext uri="{FF2B5EF4-FFF2-40B4-BE49-F238E27FC236}">
                <a16:creationId xmlns:a16="http://schemas.microsoft.com/office/drawing/2014/main" id="{E8A619BA-4CA0-364D-B12F-8AA9DCB686AA}"/>
              </a:ext>
            </a:extLst>
          </p:cNvPr>
          <p:cNvPicPr>
            <a:picLocks noChangeAspect="1"/>
          </p:cNvPicPr>
          <p:nvPr userDrawn="1"/>
        </p:nvPicPr>
        <p:blipFill>
          <a:blip r:embed="rId7"/>
          <a:stretch>
            <a:fillRect/>
          </a:stretch>
        </p:blipFill>
        <p:spPr>
          <a:xfrm>
            <a:off x="5651499" y="4021773"/>
            <a:ext cx="889000" cy="889000"/>
          </a:xfrm>
          <a:prstGeom prst="rect">
            <a:avLst/>
          </a:prstGeom>
        </p:spPr>
      </p:pic>
      <p:sp>
        <p:nvSpPr>
          <p:cNvPr id="14" name="TextBox 13">
            <a:extLst>
              <a:ext uri="{FF2B5EF4-FFF2-40B4-BE49-F238E27FC236}">
                <a16:creationId xmlns:a16="http://schemas.microsoft.com/office/drawing/2014/main" id="{4136242F-0814-9A48-8D92-E9A41F77FF31}"/>
              </a:ext>
            </a:extLst>
          </p:cNvPr>
          <p:cNvSpPr txBox="1"/>
          <p:nvPr userDrawn="1"/>
        </p:nvSpPr>
        <p:spPr>
          <a:xfrm>
            <a:off x="7986567" y="3514400"/>
            <a:ext cx="1076616" cy="184666"/>
          </a:xfrm>
          <a:prstGeom prst="rect">
            <a:avLst/>
          </a:prstGeom>
          <a:noFill/>
        </p:spPr>
        <p:txBody>
          <a:bodyPr wrap="square" lIns="0" tIns="0" rIns="0" bIns="0" rtlCol="0">
            <a:spAutoFit/>
          </a:bodyPr>
          <a:lstStyle/>
          <a:p>
            <a:pPr algn="ctr"/>
            <a:r>
              <a:rPr lang="en-GB" sz="1200" b="1"/>
              <a:t>Collaboration</a:t>
            </a:r>
          </a:p>
        </p:txBody>
      </p:sp>
      <p:pic>
        <p:nvPicPr>
          <p:cNvPr id="25" name="Picture 24" descr="collaboration icon">
            <a:extLst>
              <a:ext uri="{FF2B5EF4-FFF2-40B4-BE49-F238E27FC236}">
                <a16:creationId xmlns:a16="http://schemas.microsoft.com/office/drawing/2014/main" id="{16A0D3AF-7AD5-E24F-AC06-928D3AB7A461}"/>
              </a:ext>
            </a:extLst>
          </p:cNvPr>
          <p:cNvPicPr>
            <a:picLocks noChangeAspect="1"/>
          </p:cNvPicPr>
          <p:nvPr userDrawn="1"/>
        </p:nvPicPr>
        <p:blipFill>
          <a:blip r:embed="rId8"/>
          <a:srcRect/>
          <a:stretch/>
        </p:blipFill>
        <p:spPr>
          <a:xfrm>
            <a:off x="8110683" y="2233268"/>
            <a:ext cx="952500" cy="952500"/>
          </a:xfrm>
          <a:prstGeom prst="rect">
            <a:avLst/>
          </a:prstGeom>
        </p:spPr>
      </p:pic>
      <p:pic>
        <p:nvPicPr>
          <p:cNvPr id="24" name="Picture 23" descr="collaboration icon within a circle">
            <a:extLst>
              <a:ext uri="{FF2B5EF4-FFF2-40B4-BE49-F238E27FC236}">
                <a16:creationId xmlns:a16="http://schemas.microsoft.com/office/drawing/2014/main" id="{3C8B459A-4234-9F4B-BF48-3D95909A41E2}"/>
              </a:ext>
            </a:extLst>
          </p:cNvPr>
          <p:cNvPicPr>
            <a:picLocks noChangeAspect="1"/>
          </p:cNvPicPr>
          <p:nvPr userDrawn="1"/>
        </p:nvPicPr>
        <p:blipFill>
          <a:blip r:embed="rId9"/>
          <a:srcRect/>
          <a:stretch/>
        </p:blipFill>
        <p:spPr>
          <a:xfrm>
            <a:off x="8080375" y="4009680"/>
            <a:ext cx="889000" cy="889000"/>
          </a:xfrm>
          <a:prstGeom prst="rect">
            <a:avLst/>
          </a:prstGeom>
        </p:spPr>
      </p:pic>
      <p:sp>
        <p:nvSpPr>
          <p:cNvPr id="17" name="TextBox 16">
            <a:extLst>
              <a:ext uri="{FF2B5EF4-FFF2-40B4-BE49-F238E27FC236}">
                <a16:creationId xmlns:a16="http://schemas.microsoft.com/office/drawing/2014/main" id="{DF2435EB-6850-EA44-BC62-56A4F46B7652}"/>
              </a:ext>
            </a:extLst>
          </p:cNvPr>
          <p:cNvSpPr txBox="1"/>
          <p:nvPr userDrawn="1"/>
        </p:nvSpPr>
        <p:spPr>
          <a:xfrm>
            <a:off x="10509249" y="3514400"/>
            <a:ext cx="889000" cy="184666"/>
          </a:xfrm>
          <a:prstGeom prst="rect">
            <a:avLst/>
          </a:prstGeom>
          <a:noFill/>
        </p:spPr>
        <p:txBody>
          <a:bodyPr wrap="square" lIns="0" tIns="0" rIns="0" bIns="0" rtlCol="0">
            <a:spAutoFit/>
          </a:bodyPr>
          <a:lstStyle/>
          <a:p>
            <a:pPr algn="ctr"/>
            <a:r>
              <a:rPr lang="en-GB" sz="1200" b="1"/>
              <a:t>Kindness</a:t>
            </a:r>
          </a:p>
        </p:txBody>
      </p:sp>
      <p:pic>
        <p:nvPicPr>
          <p:cNvPr id="27" name="Picture 26" descr="kindness icon">
            <a:extLst>
              <a:ext uri="{FF2B5EF4-FFF2-40B4-BE49-F238E27FC236}">
                <a16:creationId xmlns:a16="http://schemas.microsoft.com/office/drawing/2014/main" id="{D9B7645A-9EA2-0242-92E4-06BBFD8E99DD}"/>
              </a:ext>
            </a:extLst>
          </p:cNvPr>
          <p:cNvPicPr>
            <a:picLocks noChangeAspect="1"/>
          </p:cNvPicPr>
          <p:nvPr userDrawn="1"/>
        </p:nvPicPr>
        <p:blipFill>
          <a:blip r:embed="rId10"/>
          <a:srcRect/>
          <a:stretch/>
        </p:blipFill>
        <p:spPr>
          <a:xfrm>
            <a:off x="10521949" y="2341218"/>
            <a:ext cx="876300" cy="736600"/>
          </a:xfrm>
          <a:prstGeom prst="rect">
            <a:avLst/>
          </a:prstGeom>
        </p:spPr>
      </p:pic>
      <p:pic>
        <p:nvPicPr>
          <p:cNvPr id="26" name="Picture 25" descr="kindness icon within a circle">
            <a:extLst>
              <a:ext uri="{FF2B5EF4-FFF2-40B4-BE49-F238E27FC236}">
                <a16:creationId xmlns:a16="http://schemas.microsoft.com/office/drawing/2014/main" id="{F5E9406C-A16A-9543-92EE-D44C279688B7}"/>
              </a:ext>
            </a:extLst>
          </p:cNvPr>
          <p:cNvPicPr>
            <a:picLocks noChangeAspect="1"/>
          </p:cNvPicPr>
          <p:nvPr userDrawn="1"/>
        </p:nvPicPr>
        <p:blipFill>
          <a:blip r:embed="rId11"/>
          <a:srcRect/>
          <a:stretch/>
        </p:blipFill>
        <p:spPr>
          <a:xfrm>
            <a:off x="10509249" y="4009680"/>
            <a:ext cx="889000" cy="889000"/>
          </a:xfrm>
          <a:prstGeom prst="rect">
            <a:avLst/>
          </a:prstGeom>
        </p:spPr>
      </p:pic>
      <p:pic>
        <p:nvPicPr>
          <p:cNvPr id="20" name="Picture 19" descr="In the service of scotland">
            <a:extLst>
              <a:ext uri="{FF2B5EF4-FFF2-40B4-BE49-F238E27FC236}">
                <a16:creationId xmlns:a16="http://schemas.microsoft.com/office/drawing/2014/main" id="{ABAE8582-513D-9340-AD80-1E5245C87231}"/>
              </a:ext>
            </a:extLst>
          </p:cNvPr>
          <p:cNvPicPr>
            <a:picLocks noChangeAspect="1"/>
          </p:cNvPicPr>
          <p:nvPr userDrawn="1"/>
        </p:nvPicPr>
        <p:blipFill>
          <a:blip r:embed="rId1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3056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purple">
    <p:bg>
      <p:bgPr>
        <a:solidFill>
          <a:schemeClr val="accent3"/>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a:t>Title </a:t>
            </a:r>
            <a:br>
              <a:rPr lang="en-GB"/>
            </a:br>
            <a:r>
              <a:rPr lang="en-GB"/>
              <a:t>here</a:t>
            </a:r>
          </a:p>
        </p:txBody>
      </p:sp>
      <p:pic>
        <p:nvPicPr>
          <p:cNvPr id="7" name="Picture 6" descr="In the Service of Scotland">
            <a:extLst>
              <a:ext uri="{FF2B5EF4-FFF2-40B4-BE49-F238E27FC236}">
                <a16:creationId xmlns:a16="http://schemas.microsoft.com/office/drawing/2014/main" id="{FD24D427-58A6-C647-AEE5-9F9C2498592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C6A7985E-C794-154C-BCAD-1B1DA8F45467}"/>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rgbClr val="00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DD2BF59-77F8-0D47-828E-E529FF3CC3CE}"/>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1974DD0-D741-9B45-BCEF-0B8D15F5D8D2}"/>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94B45CB-38B5-B84E-8020-B24272F702E9}"/>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14E9E31-0F21-2F4F-B98A-0E49BAD50580}"/>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7968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green">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a:t>Title </a:t>
            </a:r>
            <a:br>
              <a:rPr lang="en-GB"/>
            </a:br>
            <a:r>
              <a:rPr lang="en-GB"/>
              <a:t>here</a:t>
            </a:r>
          </a:p>
        </p:txBody>
      </p:sp>
      <p:pic>
        <p:nvPicPr>
          <p:cNvPr id="7" name="Picture 6" descr="In the Service of Scotland">
            <a:extLst>
              <a:ext uri="{FF2B5EF4-FFF2-40B4-BE49-F238E27FC236}">
                <a16:creationId xmlns:a16="http://schemas.microsoft.com/office/drawing/2014/main" id="{7BD4F77F-4D4A-ED4C-950C-B3950AB6348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5EBE3657-D74C-2249-818F-3B7C57A976F8}"/>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23935BD-7081-0A43-84C7-B84405E87190}"/>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392DC63-BCAD-3D4C-BE98-59DBD165C8E2}"/>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EABE475-5D76-4147-B2B4-E325E48A294C}"/>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48F0E08-E366-0D49-8F57-A239E449F26C}"/>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65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blue">
    <p:bg>
      <p:bgPr>
        <a:solidFill>
          <a:srgbClr val="12497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a:t>Title </a:t>
            </a:r>
            <a:br>
              <a:rPr lang="en-GB"/>
            </a:br>
            <a:r>
              <a:rPr lang="en-GB"/>
              <a:t>here</a:t>
            </a:r>
          </a:p>
        </p:txBody>
      </p:sp>
      <p:sp>
        <p:nvSpPr>
          <p:cNvPr id="6" name="Rectangle 5">
            <a:extLst>
              <a:ext uri="{FF2B5EF4-FFF2-40B4-BE49-F238E27FC236}">
                <a16:creationId xmlns:a16="http://schemas.microsoft.com/office/drawing/2014/main" id="{6A854578-9CBA-4345-8399-EEE09F3D91B8}"/>
              </a:ext>
              <a:ext uri="{C183D7F6-B498-43B3-948B-1728B52AA6E4}">
                <adec:decorative xmlns:adec="http://schemas.microsoft.com/office/drawing/2017/decorative" val="1"/>
              </a:ext>
            </a:extLst>
          </p:cNvPr>
          <p:cNvSpPr/>
          <p:nvPr/>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32E8A1C-8358-514E-A22D-20680A76512D}"/>
              </a:ext>
              <a:ext uri="{C183D7F6-B498-43B3-948B-1728B52AA6E4}">
                <adec:decorative xmlns:adec="http://schemas.microsoft.com/office/drawing/2017/decorative" val="1"/>
              </a:ext>
            </a:extLst>
          </p:cNvPr>
          <p:cNvSpPr/>
          <p:nvPr/>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4A8E05B-FB31-1043-B7E5-BD1153E5E65C}"/>
              </a:ext>
              <a:ext uri="{C183D7F6-B498-43B3-948B-1728B52AA6E4}">
                <adec:decorative xmlns:adec="http://schemas.microsoft.com/office/drawing/2017/decorative" val="1"/>
              </a:ext>
            </a:extLst>
          </p:cNvPr>
          <p:cNvSpPr/>
          <p:nvPr/>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C826B91-6814-AB4D-91B5-2EEBA1702EFD}"/>
              </a:ext>
              <a:ext uri="{C183D7F6-B498-43B3-948B-1728B52AA6E4}">
                <adec:decorative xmlns:adec="http://schemas.microsoft.com/office/drawing/2017/decorative" val="1"/>
              </a:ext>
            </a:extLst>
          </p:cNvPr>
          <p:cNvSpPr/>
          <p:nvPr/>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In the Service of Scotland">
            <a:extLst>
              <a:ext uri="{FF2B5EF4-FFF2-40B4-BE49-F238E27FC236}">
                <a16:creationId xmlns:a16="http://schemas.microsoft.com/office/drawing/2014/main" id="{62A6CB64-B471-174D-B13E-A8A2C2E01ADE}"/>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80325D9F-4DDB-6F4C-8892-07D2B4E48779}"/>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9028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red">
    <p:bg>
      <p:bgPr>
        <a:solidFill>
          <a:schemeClr val="accent4"/>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a:t>Title </a:t>
            </a:r>
            <a:br>
              <a:rPr lang="en-GB"/>
            </a:br>
            <a:r>
              <a:rPr lang="en-GB"/>
              <a:t>here</a:t>
            </a:r>
          </a:p>
        </p:txBody>
      </p:sp>
      <p:pic>
        <p:nvPicPr>
          <p:cNvPr id="7" name="Picture 6"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FA7BD072-B269-6A46-BCC0-EEB1ABE68AB6}"/>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E4D315A-E446-F14E-A51E-FBD69E7714F6}"/>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5D1DF70-8B07-0B45-A8DC-085EC851F9C5}"/>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733A3A0-7897-1C4A-8229-454E49B3A400}"/>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A06BC04-6A09-D54E-99FC-72E95220607C}"/>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140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divider red">
    <p:bg>
      <p:bgPr>
        <a:solidFill>
          <a:srgbClr val="CB4109"/>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a:t>Title </a:t>
            </a:r>
            <a:br>
              <a:rPr lang="en-GB"/>
            </a:br>
            <a:r>
              <a:rPr lang="en-GB"/>
              <a:t>here</a:t>
            </a:r>
          </a:p>
        </p:txBody>
      </p:sp>
      <p:pic>
        <p:nvPicPr>
          <p:cNvPr id="7" name="Picture 6"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FA7BD072-B269-6A46-BCC0-EEB1ABE68AB6}"/>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E4D315A-E446-F14E-A51E-FBD69E7714F6}"/>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5D1DF70-8B07-0B45-A8DC-085EC851F9C5}"/>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733A3A0-7897-1C4A-8229-454E49B3A400}"/>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A06BC04-6A09-D54E-99FC-72E95220607C}"/>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733A3A0-7897-1C4A-8229-454E49B3A400}"/>
              </a:ext>
              <a:ext uri="{C183D7F6-B498-43B3-948B-1728B52AA6E4}">
                <adec:decorative xmlns:adec="http://schemas.microsoft.com/office/drawing/2017/decorative" val="1"/>
              </a:ext>
            </a:extLst>
          </p:cNvPr>
          <p:cNvSpPr/>
          <p:nvPr userDrawn="1"/>
        </p:nvSpPr>
        <p:spPr>
          <a:xfrm>
            <a:off x="12009599"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9136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ge blank bottom bar">
    <p:spTree>
      <p:nvGrpSpPr>
        <p:cNvPr id="1" name=""/>
        <p:cNvGrpSpPr/>
        <p:nvPr/>
      </p:nvGrpSpPr>
      <p:grpSpPr>
        <a:xfrm>
          <a:off x="0" y="0"/>
          <a:ext cx="0" cy="0"/>
          <a:chOff x="0" y="0"/>
          <a:chExt cx="0" cy="0"/>
        </a:xfrm>
      </p:grpSpPr>
      <p:sp>
        <p:nvSpPr>
          <p:cNvPr id="3" name="Rectangle 2"/>
          <p:cNvSpPr/>
          <p:nvPr userDrawn="1"/>
        </p:nvSpPr>
        <p:spPr>
          <a:xfrm>
            <a:off x="0" y="5918885"/>
            <a:ext cx="12192000" cy="698157"/>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16" name="Title 1"/>
          <p:cNvSpPr>
            <a:spLocks noGrp="1"/>
          </p:cNvSpPr>
          <p:nvPr>
            <p:ph type="ctrTitle"/>
          </p:nvPr>
        </p:nvSpPr>
        <p:spPr>
          <a:xfrm>
            <a:off x="484088" y="521208"/>
            <a:ext cx="9777512" cy="721040"/>
          </a:xfrm>
        </p:spPr>
        <p:txBody>
          <a:bodyPr/>
          <a:lstStyle>
            <a:lvl1pPr>
              <a:defRPr>
                <a:solidFill>
                  <a:srgbClr val="CB4109"/>
                </a:solidFill>
              </a:defRPr>
            </a:lvl1pPr>
          </a:lstStyle>
          <a:p>
            <a:r>
              <a:rPr lang="en-GB"/>
              <a:t>Click to edit Master title style</a:t>
            </a:r>
          </a:p>
        </p:txBody>
      </p:sp>
      <p:sp>
        <p:nvSpPr>
          <p:cNvPr id="1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a:p>
        </p:txBody>
      </p:sp>
    </p:spTree>
    <p:extLst>
      <p:ext uri="{BB962C8B-B14F-4D97-AF65-F5344CB8AC3E}">
        <p14:creationId xmlns:p14="http://schemas.microsoft.com/office/powerpoint/2010/main" val="82841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urpl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9159454" cy="1174034"/>
          </a:xfrm>
        </p:spPr>
        <p:txBody>
          <a:bodyPr wrap="square" anchor="t">
            <a:noAutofit/>
          </a:bodyPr>
          <a:lstStyle>
            <a:lvl1pPr algn="l">
              <a:lnSpc>
                <a:spcPct val="80000"/>
              </a:lnSpc>
              <a:defRPr sz="6400" cap="none" spc="0" baseline="0">
                <a:solidFill>
                  <a:schemeClr val="bg2"/>
                </a:solidFill>
              </a:defRPr>
            </a:lvl1pPr>
          </a:lstStyle>
          <a:p>
            <a:r>
              <a:rPr lang="en-GB"/>
              <a:t>Title </a:t>
            </a:r>
            <a:br>
              <a:rPr lang="en-GB"/>
            </a:br>
            <a:r>
              <a:rPr lang="en-GB"/>
              <a:t>here</a:t>
            </a:r>
          </a:p>
        </p:txBody>
      </p:sp>
      <p:pic>
        <p:nvPicPr>
          <p:cNvPr id="6" name="Picture 5" descr="In the Service of Scotland">
            <a:extLst>
              <a:ext uri="{FF2B5EF4-FFF2-40B4-BE49-F238E27FC236}">
                <a16:creationId xmlns:a16="http://schemas.microsoft.com/office/drawing/2014/main" id="{8FFE690C-8D97-D945-8E5E-72650468207A}"/>
              </a:ext>
            </a:extLst>
          </p:cNvPr>
          <p:cNvPicPr>
            <a:picLocks noChangeAspect="1"/>
          </p:cNvPicPr>
          <p:nvPr userDrawn="1"/>
        </p:nvPicPr>
        <p:blipFill>
          <a:blip r:embed="rId2"/>
          <a:srcRect/>
          <a:stretch/>
        </p:blipFill>
        <p:spPr>
          <a:xfrm>
            <a:off x="793750" y="5807068"/>
            <a:ext cx="2161717" cy="68739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530" y="6007773"/>
            <a:ext cx="3397284" cy="504616"/>
          </a:xfrm>
          <a:prstGeom prst="rect">
            <a:avLst/>
          </a:prstGeom>
        </p:spPr>
      </p:pic>
    </p:spTree>
    <p:extLst>
      <p:ext uri="{BB962C8B-B14F-4D97-AF65-F5344CB8AC3E}">
        <p14:creationId xmlns:p14="http://schemas.microsoft.com/office/powerpoint/2010/main" val="1533169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blank">
    <p:spTree>
      <p:nvGrpSpPr>
        <p:cNvPr id="1" name=""/>
        <p:cNvGrpSpPr/>
        <p:nvPr/>
      </p:nvGrpSpPr>
      <p:grpSpPr>
        <a:xfrm>
          <a:off x="0" y="0"/>
          <a:ext cx="0" cy="0"/>
          <a:chOff x="0" y="0"/>
          <a:chExt cx="0" cy="0"/>
        </a:xfrm>
      </p:grpSpPr>
      <p:sp>
        <p:nvSpPr>
          <p:cNvPr id="6" name="Title 1"/>
          <p:cNvSpPr>
            <a:spLocks noGrp="1"/>
          </p:cNvSpPr>
          <p:nvPr>
            <p:ph type="ctrTitle"/>
          </p:nvPr>
        </p:nvSpPr>
        <p:spPr>
          <a:xfrm>
            <a:off x="484088" y="521208"/>
            <a:ext cx="9777512" cy="721040"/>
          </a:xfrm>
        </p:spPr>
        <p:txBody>
          <a:bodyPr/>
          <a:lstStyle>
            <a:lvl1pPr>
              <a:defRPr>
                <a:solidFill>
                  <a:srgbClr val="CB4109"/>
                </a:solidFill>
              </a:defRPr>
            </a:lvl1pPr>
          </a:lstStyle>
          <a:p>
            <a:r>
              <a:rPr lang="en-GB"/>
              <a:t>Click to edit Master title style</a:t>
            </a:r>
          </a:p>
        </p:txBody>
      </p:sp>
      <p:sp>
        <p:nvSpPr>
          <p:cNvPr id="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822" y="6022088"/>
            <a:ext cx="1506713" cy="469571"/>
          </a:xfrm>
          <a:prstGeom prst="rect">
            <a:avLst/>
          </a:prstGeom>
        </p:spPr>
      </p:pic>
      <p:sp>
        <p:nvSpPr>
          <p:cNvPr id="5"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a:p>
        </p:txBody>
      </p:sp>
    </p:spTree>
    <p:extLst>
      <p:ext uri="{BB962C8B-B14F-4D97-AF65-F5344CB8AC3E}">
        <p14:creationId xmlns:p14="http://schemas.microsoft.com/office/powerpoint/2010/main" val="523085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blank bottom bar">
    <p:spTree>
      <p:nvGrpSpPr>
        <p:cNvPr id="1" name=""/>
        <p:cNvGrpSpPr/>
        <p:nvPr/>
      </p:nvGrpSpPr>
      <p:grpSpPr>
        <a:xfrm>
          <a:off x="0" y="0"/>
          <a:ext cx="0" cy="0"/>
          <a:chOff x="0" y="0"/>
          <a:chExt cx="0" cy="0"/>
        </a:xfrm>
      </p:grpSpPr>
      <p:sp>
        <p:nvSpPr>
          <p:cNvPr id="3" name="Rectangle 2"/>
          <p:cNvSpPr/>
          <p:nvPr userDrawn="1"/>
        </p:nvSpPr>
        <p:spPr>
          <a:xfrm>
            <a:off x="0" y="5918885"/>
            <a:ext cx="12192000" cy="698157"/>
          </a:xfrm>
          <a:prstGeom prst="rect">
            <a:avLst/>
          </a:prstGeom>
          <a:solidFill>
            <a:srgbClr val="AF1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16" name="Title 1"/>
          <p:cNvSpPr>
            <a:spLocks noGrp="1"/>
          </p:cNvSpPr>
          <p:nvPr>
            <p:ph type="ctrTitle"/>
          </p:nvPr>
        </p:nvSpPr>
        <p:spPr>
          <a:xfrm>
            <a:off x="484088" y="521208"/>
            <a:ext cx="9777512" cy="721040"/>
          </a:xfrm>
        </p:spPr>
        <p:txBody>
          <a:bodyPr/>
          <a:lstStyle>
            <a:lvl1pPr>
              <a:defRPr>
                <a:solidFill>
                  <a:srgbClr val="AF1B1A"/>
                </a:solidFill>
              </a:defRPr>
            </a:lvl1pPr>
          </a:lstStyle>
          <a:p>
            <a:r>
              <a:rPr lang="en-GB"/>
              <a:t>Click to edit Master title style</a:t>
            </a:r>
          </a:p>
        </p:txBody>
      </p:sp>
      <p:sp>
        <p:nvSpPr>
          <p:cNvPr id="1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a:p>
        </p:txBody>
      </p:sp>
    </p:spTree>
    <p:extLst>
      <p:ext uri="{BB962C8B-B14F-4D97-AF65-F5344CB8AC3E}">
        <p14:creationId xmlns:p14="http://schemas.microsoft.com/office/powerpoint/2010/main" val="2950615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 blank2">
    <p:spTree>
      <p:nvGrpSpPr>
        <p:cNvPr id="1" name=""/>
        <p:cNvGrpSpPr/>
        <p:nvPr/>
      </p:nvGrpSpPr>
      <p:grpSpPr>
        <a:xfrm>
          <a:off x="0" y="0"/>
          <a:ext cx="0" cy="0"/>
          <a:chOff x="0" y="0"/>
          <a:chExt cx="0" cy="0"/>
        </a:xfrm>
      </p:grpSpPr>
      <p:sp>
        <p:nvSpPr>
          <p:cNvPr id="6" name="Title 1"/>
          <p:cNvSpPr>
            <a:spLocks noGrp="1"/>
          </p:cNvSpPr>
          <p:nvPr>
            <p:ph type="ctrTitle"/>
          </p:nvPr>
        </p:nvSpPr>
        <p:spPr>
          <a:xfrm>
            <a:off x="484088" y="521208"/>
            <a:ext cx="9777512" cy="721040"/>
          </a:xfrm>
        </p:spPr>
        <p:txBody>
          <a:bodyPr/>
          <a:lstStyle>
            <a:lvl1pPr>
              <a:defRPr>
                <a:solidFill>
                  <a:srgbClr val="AF1B1A"/>
                </a:solidFill>
              </a:defRPr>
            </a:lvl1pPr>
          </a:lstStyle>
          <a:p>
            <a:r>
              <a:rPr lang="en-GB"/>
              <a:t>Click to edit Master title style</a:t>
            </a:r>
          </a:p>
        </p:txBody>
      </p:sp>
      <p:sp>
        <p:nvSpPr>
          <p:cNvPr id="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000" y="5997381"/>
            <a:ext cx="1542721" cy="480792"/>
          </a:xfrm>
          <a:prstGeom prst="rect">
            <a:avLst/>
          </a:prstGeom>
        </p:spPr>
      </p:pic>
      <p:sp>
        <p:nvSpPr>
          <p:cNvPr id="5"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a:p>
        </p:txBody>
      </p:sp>
    </p:spTree>
    <p:extLst>
      <p:ext uri="{BB962C8B-B14F-4D97-AF65-F5344CB8AC3E}">
        <p14:creationId xmlns:p14="http://schemas.microsoft.com/office/powerpoint/2010/main" val="2796500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 blank bottom bar">
    <p:spTree>
      <p:nvGrpSpPr>
        <p:cNvPr id="1" name=""/>
        <p:cNvGrpSpPr/>
        <p:nvPr/>
      </p:nvGrpSpPr>
      <p:grpSpPr>
        <a:xfrm>
          <a:off x="0" y="0"/>
          <a:ext cx="0" cy="0"/>
          <a:chOff x="0" y="0"/>
          <a:chExt cx="0" cy="0"/>
        </a:xfrm>
      </p:grpSpPr>
      <p:sp>
        <p:nvSpPr>
          <p:cNvPr id="3" name="Rectangle 2"/>
          <p:cNvSpPr/>
          <p:nvPr userDrawn="1"/>
        </p:nvSpPr>
        <p:spPr>
          <a:xfrm>
            <a:off x="0" y="5918885"/>
            <a:ext cx="12192000" cy="698157"/>
          </a:xfrm>
          <a:prstGeom prst="rect">
            <a:avLst/>
          </a:prstGeom>
          <a:solidFill>
            <a:srgbClr val="00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16" name="Title 1"/>
          <p:cNvSpPr>
            <a:spLocks noGrp="1"/>
          </p:cNvSpPr>
          <p:nvPr>
            <p:ph type="ctrTitle"/>
          </p:nvPr>
        </p:nvSpPr>
        <p:spPr>
          <a:xfrm>
            <a:off x="484088" y="521208"/>
            <a:ext cx="9777512" cy="721040"/>
          </a:xfrm>
        </p:spPr>
        <p:txBody>
          <a:bodyPr/>
          <a:lstStyle>
            <a:lvl1pPr>
              <a:defRPr>
                <a:solidFill>
                  <a:srgbClr val="005E28"/>
                </a:solidFill>
              </a:defRPr>
            </a:lvl1pPr>
          </a:lstStyle>
          <a:p>
            <a:r>
              <a:rPr lang="en-GB"/>
              <a:t>Click to edit Master title style</a:t>
            </a:r>
          </a:p>
        </p:txBody>
      </p:sp>
      <p:sp>
        <p:nvSpPr>
          <p:cNvPr id="1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a:p>
        </p:txBody>
      </p:sp>
    </p:spTree>
    <p:extLst>
      <p:ext uri="{BB962C8B-B14F-4D97-AF65-F5344CB8AC3E}">
        <p14:creationId xmlns:p14="http://schemas.microsoft.com/office/powerpoint/2010/main" val="286771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green blank bottom bar">
    <p:spTree>
      <p:nvGrpSpPr>
        <p:cNvPr id="1" name=""/>
        <p:cNvGrpSpPr/>
        <p:nvPr/>
      </p:nvGrpSpPr>
      <p:grpSpPr>
        <a:xfrm>
          <a:off x="0" y="0"/>
          <a:ext cx="0" cy="0"/>
          <a:chOff x="0" y="0"/>
          <a:chExt cx="0" cy="0"/>
        </a:xfrm>
      </p:grpSpPr>
      <p:sp>
        <p:nvSpPr>
          <p:cNvPr id="3" name="Rectangle 2"/>
          <p:cNvSpPr/>
          <p:nvPr userDrawn="1"/>
        </p:nvSpPr>
        <p:spPr>
          <a:xfrm>
            <a:off x="0" y="5918885"/>
            <a:ext cx="12192000" cy="698157"/>
          </a:xfrm>
          <a:prstGeom prst="rect">
            <a:avLst/>
          </a:prstGeom>
          <a:solidFill>
            <a:srgbClr val="00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16" name="Title 1"/>
          <p:cNvSpPr>
            <a:spLocks noGrp="1"/>
          </p:cNvSpPr>
          <p:nvPr>
            <p:ph type="ctrTitle"/>
          </p:nvPr>
        </p:nvSpPr>
        <p:spPr>
          <a:xfrm>
            <a:off x="484088" y="521208"/>
            <a:ext cx="9777512" cy="721040"/>
          </a:xfrm>
        </p:spPr>
        <p:txBody>
          <a:bodyPr/>
          <a:lstStyle>
            <a:lvl1pPr>
              <a:defRPr>
                <a:solidFill>
                  <a:srgbClr val="005E28"/>
                </a:solidFill>
              </a:defRPr>
            </a:lvl1pPr>
          </a:lstStyle>
          <a:p>
            <a:r>
              <a:rPr lang="en-GB"/>
              <a:t>Click to edit Master title style</a:t>
            </a:r>
          </a:p>
        </p:txBody>
      </p:sp>
      <p:sp>
        <p:nvSpPr>
          <p:cNvPr id="1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a:p>
        </p:txBody>
      </p:sp>
    </p:spTree>
    <p:extLst>
      <p:ext uri="{BB962C8B-B14F-4D97-AF65-F5344CB8AC3E}">
        <p14:creationId xmlns:p14="http://schemas.microsoft.com/office/powerpoint/2010/main" val="1000891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blank bottom bar">
    <p:spTree>
      <p:nvGrpSpPr>
        <p:cNvPr id="1" name=""/>
        <p:cNvGrpSpPr/>
        <p:nvPr/>
      </p:nvGrpSpPr>
      <p:grpSpPr>
        <a:xfrm>
          <a:off x="0" y="0"/>
          <a:ext cx="0" cy="0"/>
          <a:chOff x="0" y="0"/>
          <a:chExt cx="0" cy="0"/>
        </a:xfrm>
      </p:grpSpPr>
      <p:sp>
        <p:nvSpPr>
          <p:cNvPr id="3" name="Rectangle 2"/>
          <p:cNvSpPr/>
          <p:nvPr userDrawn="1"/>
        </p:nvSpPr>
        <p:spPr>
          <a:xfrm>
            <a:off x="0" y="5918885"/>
            <a:ext cx="12192000" cy="698157"/>
          </a:xfrm>
          <a:prstGeom prst="rect">
            <a:avLst/>
          </a:prstGeom>
          <a:solidFill>
            <a:srgbClr val="302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16" name="Title 1"/>
          <p:cNvSpPr>
            <a:spLocks noGrp="1"/>
          </p:cNvSpPr>
          <p:nvPr>
            <p:ph type="ctrTitle"/>
          </p:nvPr>
        </p:nvSpPr>
        <p:spPr>
          <a:xfrm>
            <a:off x="484088" y="521208"/>
            <a:ext cx="9777512" cy="721040"/>
          </a:xfrm>
        </p:spPr>
        <p:txBody>
          <a:bodyPr/>
          <a:lstStyle>
            <a:lvl1pPr>
              <a:defRPr>
                <a:solidFill>
                  <a:srgbClr val="302682"/>
                </a:solidFill>
              </a:defRPr>
            </a:lvl1pPr>
          </a:lstStyle>
          <a:p>
            <a:r>
              <a:rPr lang="en-GB"/>
              <a:t>Click to edit Master title style</a:t>
            </a:r>
          </a:p>
        </p:txBody>
      </p:sp>
      <p:sp>
        <p:nvSpPr>
          <p:cNvPr id="1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a:p>
        </p:txBody>
      </p:sp>
    </p:spTree>
    <p:extLst>
      <p:ext uri="{BB962C8B-B14F-4D97-AF65-F5344CB8AC3E}">
        <p14:creationId xmlns:p14="http://schemas.microsoft.com/office/powerpoint/2010/main" val="1200026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6" name="Title 1"/>
          <p:cNvSpPr>
            <a:spLocks noGrp="1"/>
          </p:cNvSpPr>
          <p:nvPr>
            <p:ph type="ctrTitle"/>
          </p:nvPr>
        </p:nvSpPr>
        <p:spPr>
          <a:xfrm>
            <a:off x="484088" y="521208"/>
            <a:ext cx="9777512" cy="721040"/>
          </a:xfrm>
        </p:spPr>
        <p:txBody>
          <a:bodyPr/>
          <a:lstStyle>
            <a:lvl1pPr>
              <a:defRPr>
                <a:solidFill>
                  <a:srgbClr val="302682"/>
                </a:solidFill>
              </a:defRPr>
            </a:lvl1pPr>
          </a:lstStyle>
          <a:p>
            <a:r>
              <a:rPr lang="en-GB"/>
              <a:t>Click to edit Master title style</a:t>
            </a:r>
          </a:p>
        </p:txBody>
      </p:sp>
      <p:sp>
        <p:nvSpPr>
          <p:cNvPr id="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788" y="6023422"/>
            <a:ext cx="1590941" cy="495820"/>
          </a:xfrm>
          <a:prstGeom prst="rect">
            <a:avLst/>
          </a:prstGeom>
        </p:spPr>
      </p:pic>
      <p:sp>
        <p:nvSpPr>
          <p:cNvPr id="8"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a:p>
        </p:txBody>
      </p:sp>
    </p:spTree>
    <p:extLst>
      <p:ext uri="{BB962C8B-B14F-4D97-AF65-F5344CB8AC3E}">
        <p14:creationId xmlns:p14="http://schemas.microsoft.com/office/powerpoint/2010/main" val="414835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examp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a:p>
        </p:txBody>
      </p:sp>
      <p:sp>
        <p:nvSpPr>
          <p:cNvPr id="3" name="Rectangle 2"/>
          <p:cNvSpPr/>
          <p:nvPr userDrawn="1"/>
        </p:nvSpPr>
        <p:spPr>
          <a:xfrm>
            <a:off x="0" y="6133542"/>
            <a:ext cx="12192000" cy="726046"/>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078" y="6239861"/>
            <a:ext cx="1602251" cy="509203"/>
          </a:xfrm>
          <a:prstGeom prst="rect">
            <a:avLst/>
          </a:prstGeom>
        </p:spPr>
      </p:pic>
      <p:graphicFrame>
        <p:nvGraphicFramePr>
          <p:cNvPr id="7" name="Table 6"/>
          <p:cNvGraphicFramePr>
            <a:graphicFrameLocks noGrp="1"/>
          </p:cNvGraphicFramePr>
          <p:nvPr userDrawn="1">
            <p:extLst>
              <p:ext uri="{D42A27DB-BD31-4B8C-83A1-F6EECF244321}">
                <p14:modId xmlns:p14="http://schemas.microsoft.com/office/powerpoint/2010/main" val="758040423"/>
              </p:ext>
            </p:extLst>
          </p:nvPr>
        </p:nvGraphicFramePr>
        <p:xfrm>
          <a:off x="6956824" y="1154050"/>
          <a:ext cx="4487450" cy="4549775"/>
        </p:xfrm>
        <a:graphic>
          <a:graphicData uri="http://schemas.openxmlformats.org/drawingml/2006/table">
            <a:tbl>
              <a:tblPr firstRow="1" firstCol="1" bandRow="1">
                <a:tableStyleId>{5C22544A-7EE6-4342-B048-85BDC9FD1C3A}</a:tableStyleId>
              </a:tblPr>
              <a:tblGrid>
                <a:gridCol w="1509415">
                  <a:extLst>
                    <a:ext uri="{9D8B030D-6E8A-4147-A177-3AD203B41FA5}">
                      <a16:colId xmlns:a16="http://schemas.microsoft.com/office/drawing/2014/main" val="1230746799"/>
                    </a:ext>
                  </a:extLst>
                </a:gridCol>
                <a:gridCol w="1509415">
                  <a:extLst>
                    <a:ext uri="{9D8B030D-6E8A-4147-A177-3AD203B41FA5}">
                      <a16:colId xmlns:a16="http://schemas.microsoft.com/office/drawing/2014/main" val="3440531209"/>
                    </a:ext>
                  </a:extLst>
                </a:gridCol>
                <a:gridCol w="1468620">
                  <a:extLst>
                    <a:ext uri="{9D8B030D-6E8A-4147-A177-3AD203B41FA5}">
                      <a16:colId xmlns:a16="http://schemas.microsoft.com/office/drawing/2014/main" val="651280159"/>
                    </a:ext>
                  </a:extLst>
                </a:gridCol>
              </a:tblGrid>
              <a:tr h="481608">
                <a:tc>
                  <a:txBody>
                    <a:bodyPr/>
                    <a:lstStyle/>
                    <a:p>
                      <a:pPr algn="ctr">
                        <a:spcBef>
                          <a:spcPts val="600"/>
                        </a:spcBef>
                        <a:spcAft>
                          <a:spcPts val="600"/>
                        </a:spcAft>
                      </a:pPr>
                      <a:r>
                        <a:rPr lang="en-GB" sz="900">
                          <a:effectLst/>
                        </a:rPr>
                        <a:t>Column 1</a:t>
                      </a:r>
                      <a:endParaRPr lang="en-GB" sz="900" b="1">
                        <a:solidFill>
                          <a:srgbClr val="124971"/>
                        </a:solidFill>
                        <a:effectLst/>
                        <a:latin typeface="Times New Roman" panose="02020603050405020304" pitchFamily="18" charset="0"/>
                      </a:endParaRPr>
                    </a:p>
                  </a:txBody>
                  <a:tcPr marL="96322" marR="96322" marT="96322" marB="96322" anchor="ctr"/>
                </a:tc>
                <a:tc>
                  <a:txBody>
                    <a:bodyPr/>
                    <a:lstStyle/>
                    <a:p>
                      <a:pPr algn="ctr">
                        <a:spcBef>
                          <a:spcPts val="600"/>
                        </a:spcBef>
                        <a:spcAft>
                          <a:spcPts val="600"/>
                        </a:spcAft>
                      </a:pPr>
                      <a:r>
                        <a:rPr lang="en-GB" sz="900">
                          <a:effectLst/>
                        </a:rPr>
                        <a:t>Column 2</a:t>
                      </a:r>
                      <a:endParaRPr lang="en-GB" sz="900" b="1">
                        <a:solidFill>
                          <a:srgbClr val="124971"/>
                        </a:solidFill>
                        <a:effectLst/>
                        <a:latin typeface="Times New Roman" panose="02020603050405020304" pitchFamily="18" charset="0"/>
                      </a:endParaRPr>
                    </a:p>
                  </a:txBody>
                  <a:tcPr marL="96322" marR="96322" marT="96322" marB="96322" anchor="ctr"/>
                </a:tc>
                <a:tc>
                  <a:txBody>
                    <a:bodyPr/>
                    <a:lstStyle/>
                    <a:p>
                      <a:pPr marR="87630" algn="ctr">
                        <a:spcBef>
                          <a:spcPts val="600"/>
                        </a:spcBef>
                        <a:spcAft>
                          <a:spcPts val="600"/>
                        </a:spcAft>
                      </a:pPr>
                      <a:r>
                        <a:rPr lang="en-GB" sz="900">
                          <a:effectLst/>
                        </a:rPr>
                        <a:t>Column 3</a:t>
                      </a:r>
                      <a:endParaRPr lang="en-GB" sz="900" b="1">
                        <a:solidFill>
                          <a:srgbClr val="124971"/>
                        </a:solidFill>
                        <a:effectLst/>
                        <a:latin typeface="Times New Roman" panose="02020603050405020304" pitchFamily="18" charset="0"/>
                      </a:endParaRPr>
                    </a:p>
                  </a:txBody>
                  <a:tcPr marL="96322" marR="96322" marT="96322" marB="96322" anchor="ctr"/>
                </a:tc>
                <a:extLst>
                  <a:ext uri="{0D108BD9-81ED-4DB2-BD59-A6C34878D82A}">
                    <a16:rowId xmlns:a16="http://schemas.microsoft.com/office/drawing/2014/main" val="4106163676"/>
                  </a:ext>
                </a:extLst>
              </a:tr>
              <a:tr h="926953">
                <a:tc>
                  <a:txBody>
                    <a:bodyPr/>
                    <a:lstStyle/>
                    <a:p>
                      <a:pPr>
                        <a:lnSpc>
                          <a:spcPct val="150000"/>
                        </a:lnSpc>
                        <a:spcAft>
                          <a:spcPts val="0"/>
                        </a:spcAft>
                      </a:pPr>
                      <a:r>
                        <a:rPr lang="en-GB" sz="1100">
                          <a:effectLst/>
                        </a:rPr>
                        <a:t>Paste table copy here</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6322" marR="96322" marT="96322" marB="96322" anchor="ctr"/>
                </a:tc>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6322" marR="96322" marT="96322" marB="96322" anchor="ctr"/>
                </a:tc>
                <a:tc>
                  <a:txBody>
                    <a:bodyPr/>
                    <a:lstStyle/>
                    <a:p>
                      <a:pPr marR="87630">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6322" marR="96322" marT="96322" marB="96322" anchor="ctr"/>
                </a:tc>
                <a:extLst>
                  <a:ext uri="{0D108BD9-81ED-4DB2-BD59-A6C34878D82A}">
                    <a16:rowId xmlns:a16="http://schemas.microsoft.com/office/drawing/2014/main" val="2151325579"/>
                  </a:ext>
                </a:extLst>
              </a:tr>
              <a:tr h="846496">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marR="87630">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extLst>
                  <a:ext uri="{0D108BD9-81ED-4DB2-BD59-A6C34878D82A}">
                    <a16:rowId xmlns:a16="http://schemas.microsoft.com/office/drawing/2014/main" val="208294652"/>
                  </a:ext>
                </a:extLst>
              </a:tr>
              <a:tr h="846496">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marR="87630">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extLst>
                  <a:ext uri="{0D108BD9-81ED-4DB2-BD59-A6C34878D82A}">
                    <a16:rowId xmlns:a16="http://schemas.microsoft.com/office/drawing/2014/main" val="1225753172"/>
                  </a:ext>
                </a:extLst>
              </a:tr>
              <a:tr h="846496">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marR="87630">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extLst>
                  <a:ext uri="{0D108BD9-81ED-4DB2-BD59-A6C34878D82A}">
                    <a16:rowId xmlns:a16="http://schemas.microsoft.com/office/drawing/2014/main" val="1985110394"/>
                  </a:ext>
                </a:extLst>
              </a:tr>
              <a:tr h="601726">
                <a:tc>
                  <a:txBody>
                    <a:bodyPr/>
                    <a:lstStyle/>
                    <a:p>
                      <a:pPr>
                        <a:lnSpc>
                          <a:spcPct val="150000"/>
                        </a:lnSpc>
                        <a:spcAft>
                          <a:spcPts val="0"/>
                        </a:spcAft>
                      </a:pPr>
                      <a:r>
                        <a:rPr lang="en-GB" sz="1100">
                          <a:effectLst/>
                        </a:rPr>
                        <a:t>Lorem ipsum </a:t>
                      </a:r>
                      <a:br>
                        <a:rPr lang="en-GB" sz="1100">
                          <a:effectLst/>
                        </a:rPr>
                      </a:br>
                      <a:r>
                        <a:rPr lang="en-GB" sz="1100">
                          <a:effectLst/>
                        </a:rPr>
                        <a:t>dolor sit </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a:lnSpc>
                          <a:spcPct val="150000"/>
                        </a:lnSpc>
                        <a:spcAft>
                          <a:spcPts val="0"/>
                        </a:spcAft>
                      </a:pPr>
                      <a:r>
                        <a:rPr lang="en-GB" sz="1100">
                          <a:effectLst/>
                        </a:rPr>
                        <a:t>Lorem ipsum </a:t>
                      </a:r>
                      <a:br>
                        <a:rPr lang="en-GB" sz="1100">
                          <a:effectLst/>
                        </a:rPr>
                      </a:br>
                      <a:r>
                        <a:rPr lang="en-GB" sz="1100">
                          <a:effectLst/>
                        </a:rPr>
                        <a:t>dolor sit </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marR="87630">
                        <a:lnSpc>
                          <a:spcPct val="150000"/>
                        </a:lnSpc>
                        <a:spcAft>
                          <a:spcPts val="0"/>
                        </a:spcAft>
                      </a:pPr>
                      <a:r>
                        <a:rPr lang="en-GB" sz="1100">
                          <a:effectLst/>
                        </a:rPr>
                        <a:t>Lorem ipsum </a:t>
                      </a:r>
                      <a:br>
                        <a:rPr lang="en-GB" sz="1100">
                          <a:effectLst/>
                        </a:rPr>
                      </a:br>
                      <a:r>
                        <a:rPr lang="en-GB" sz="1100" err="1">
                          <a:effectLst/>
                        </a:rPr>
                        <a:t>dolor</a:t>
                      </a:r>
                      <a:r>
                        <a:rPr lang="en-GB" sz="1100">
                          <a:effectLst/>
                        </a:rPr>
                        <a:t> sit </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extLst>
                  <a:ext uri="{0D108BD9-81ED-4DB2-BD59-A6C34878D82A}">
                    <a16:rowId xmlns:a16="http://schemas.microsoft.com/office/drawing/2014/main" val="554833186"/>
                  </a:ext>
                </a:extLst>
              </a:tr>
            </a:tbl>
          </a:graphicData>
        </a:graphic>
      </p:graphicFrame>
    </p:spTree>
    <p:extLst>
      <p:ext uri="{BB962C8B-B14F-4D97-AF65-F5344CB8AC3E}">
        <p14:creationId xmlns:p14="http://schemas.microsoft.com/office/powerpoint/2010/main" val="3268759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pic and short quote purple">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chemeClr val="accent3"/>
                </a:solidFill>
              </a:defRPr>
            </a:lvl1pPr>
          </a:lstStyle>
          <a:p>
            <a:r>
              <a:rPr lang="en-GB"/>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pic>
        <p:nvPicPr>
          <p:cNvPr id="12" name="Picture 11" descr="In the service of scotland">
            <a:extLst>
              <a:ext uri="{FF2B5EF4-FFF2-40B4-BE49-F238E27FC236}">
                <a16:creationId xmlns:a16="http://schemas.microsoft.com/office/drawing/2014/main" id="{B7994E40-D22E-1443-AE63-878F11A3967D}"/>
              </a:ext>
            </a:extLst>
          </p:cNvPr>
          <p:cNvPicPr>
            <a:picLocks noChangeAspect="1"/>
          </p:cNvPicPr>
          <p:nvPr userDrawn="1"/>
        </p:nvPicPr>
        <p:blipFill>
          <a:blip r:embed="rId2"/>
          <a:stretch>
            <a:fillRect/>
          </a:stretch>
        </p:blipFill>
        <p:spPr>
          <a:xfrm>
            <a:off x="9376799" y="5806423"/>
            <a:ext cx="2466975" cy="870169"/>
          </a:xfrm>
          <a:prstGeom prst="rect">
            <a:avLst/>
          </a:prstGeom>
        </p:spPr>
      </p:pic>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a:p>
        </p:txBody>
      </p:sp>
    </p:spTree>
    <p:extLst>
      <p:ext uri="{BB962C8B-B14F-4D97-AF65-F5344CB8AC3E}">
        <p14:creationId xmlns:p14="http://schemas.microsoft.com/office/powerpoint/2010/main" val="1858987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and short quote green">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chemeClr val="accent2"/>
                </a:solidFill>
              </a:defRPr>
            </a:lvl1pPr>
          </a:lstStyle>
          <a:p>
            <a:r>
              <a:rPr lang="en-GB"/>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a:p>
        </p:txBody>
      </p:sp>
      <p:pic>
        <p:nvPicPr>
          <p:cNvPr id="12" name="Picture 11" descr="In the service of scotland">
            <a:extLst>
              <a:ext uri="{FF2B5EF4-FFF2-40B4-BE49-F238E27FC236}">
                <a16:creationId xmlns:a16="http://schemas.microsoft.com/office/drawing/2014/main" id="{DFE17178-CC89-9845-8B9F-7D4D0C463BE4}"/>
              </a:ext>
            </a:extLst>
          </p:cNvPr>
          <p:cNvPicPr>
            <a:picLocks noChangeAspect="1"/>
          </p:cNvPicPr>
          <p:nvPr userDrawn="1"/>
        </p:nvPicPr>
        <p:blipFill>
          <a:blip r:embed="rId2"/>
          <a:stretch>
            <a:fillRect/>
          </a:stretch>
        </p:blipFill>
        <p:spPr>
          <a:xfrm>
            <a:off x="9376799" y="5806423"/>
            <a:ext cx="2466975" cy="870169"/>
          </a:xfrm>
          <a:prstGeom prst="rect">
            <a:avLst/>
          </a:prstGeom>
        </p:spPr>
      </p:pic>
    </p:spTree>
    <p:extLst>
      <p:ext uri="{BB962C8B-B14F-4D97-AF65-F5344CB8AC3E}">
        <p14:creationId xmlns:p14="http://schemas.microsoft.com/office/powerpoint/2010/main" val="297062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4103370" cy="1174034"/>
          </a:xfrm>
        </p:spPr>
        <p:txBody>
          <a:bodyPr anchor="t">
            <a:noAutofit/>
          </a:bodyPr>
          <a:lstStyle>
            <a:lvl1pPr algn="l">
              <a:lnSpc>
                <a:spcPct val="80000"/>
              </a:lnSpc>
              <a:defRPr sz="6400" cap="all" spc="0" baseline="0">
                <a:solidFill>
                  <a:schemeClr val="bg1"/>
                </a:solidFill>
                <a:latin typeface="+mj-lt"/>
              </a:defRPr>
            </a:lvl1pPr>
          </a:lstStyle>
          <a:p>
            <a:r>
              <a:rPr lang="en-GB"/>
              <a:t>TITLE </a:t>
            </a:r>
            <a:br>
              <a:rPr lang="en-GB"/>
            </a:br>
            <a:r>
              <a:rPr lang="en-GB"/>
              <a:t>HERE</a:t>
            </a:r>
          </a:p>
        </p:txBody>
      </p:sp>
      <p:pic>
        <p:nvPicPr>
          <p:cNvPr id="5" name="Picture 4" descr="In the Service of Scotland">
            <a:extLst>
              <a:ext uri="{FF2B5EF4-FFF2-40B4-BE49-F238E27FC236}">
                <a16:creationId xmlns:a16="http://schemas.microsoft.com/office/drawing/2014/main" id="{F75291AC-A1FF-304A-82F2-27DE1F3FB5DC}"/>
              </a:ext>
            </a:extLst>
          </p:cNvPr>
          <p:cNvPicPr>
            <a:picLocks noChangeAspect="1"/>
          </p:cNvPicPr>
          <p:nvPr/>
        </p:nvPicPr>
        <p:blipFill>
          <a:blip r:embed="rId2"/>
          <a:srcRect/>
          <a:stretch/>
        </p:blipFill>
        <p:spPr>
          <a:xfrm>
            <a:off x="793750" y="5807068"/>
            <a:ext cx="2161717" cy="68739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530" y="6007773"/>
            <a:ext cx="3397284" cy="504616"/>
          </a:xfrm>
          <a:prstGeom prst="rect">
            <a:avLst/>
          </a:prstGeom>
        </p:spPr>
      </p:pic>
    </p:spTree>
    <p:extLst>
      <p:ext uri="{BB962C8B-B14F-4D97-AF65-F5344CB8AC3E}">
        <p14:creationId xmlns:p14="http://schemas.microsoft.com/office/powerpoint/2010/main" val="258844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and short quote">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chemeClr val="tx1"/>
                </a:solidFill>
              </a:defRPr>
            </a:lvl1pPr>
          </a:lstStyle>
          <a:p>
            <a:r>
              <a:rPr lang="en-GB"/>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a:p>
        </p:txBody>
      </p:sp>
      <p:pic>
        <p:nvPicPr>
          <p:cNvPr id="12" name="Picture 11" descr="In the service of scotland">
            <a:extLst>
              <a:ext uri="{FF2B5EF4-FFF2-40B4-BE49-F238E27FC236}">
                <a16:creationId xmlns:a16="http://schemas.microsoft.com/office/drawing/2014/main" id="{A68EEFA8-F09F-E64C-A5E0-2DE8274BE4F6}"/>
              </a:ext>
            </a:extLst>
          </p:cNvPr>
          <p:cNvPicPr>
            <a:picLocks noChangeAspect="1"/>
          </p:cNvPicPr>
          <p:nvPr userDrawn="1"/>
        </p:nvPicPr>
        <p:blipFill>
          <a:blip r:embed="rId2"/>
          <a:stretch>
            <a:fillRect/>
          </a:stretch>
        </p:blipFill>
        <p:spPr>
          <a:xfrm>
            <a:off x="9376799" y="5806423"/>
            <a:ext cx="2466975" cy="870169"/>
          </a:xfrm>
          <a:prstGeom prst="rect">
            <a:avLst/>
          </a:prstGeom>
        </p:spPr>
      </p:pic>
    </p:spTree>
    <p:extLst>
      <p:ext uri="{BB962C8B-B14F-4D97-AF65-F5344CB8AC3E}">
        <p14:creationId xmlns:p14="http://schemas.microsoft.com/office/powerpoint/2010/main" val="3665873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 and short quote red">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chemeClr val="accent4"/>
                </a:solidFill>
              </a:defRPr>
            </a:lvl1pPr>
          </a:lstStyle>
          <a:p>
            <a:r>
              <a:rPr lang="en-GB"/>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a:p>
        </p:txBody>
      </p:sp>
      <p:pic>
        <p:nvPicPr>
          <p:cNvPr id="12" name="Picture 11" descr="In the service of scotland">
            <a:extLst>
              <a:ext uri="{FF2B5EF4-FFF2-40B4-BE49-F238E27FC236}">
                <a16:creationId xmlns:a16="http://schemas.microsoft.com/office/drawing/2014/main" id="{A4BBB154-0C45-7E41-9B70-1C02D0C5798B}"/>
              </a:ext>
            </a:extLst>
          </p:cNvPr>
          <p:cNvPicPr>
            <a:picLocks noChangeAspect="1"/>
          </p:cNvPicPr>
          <p:nvPr userDrawn="1"/>
        </p:nvPicPr>
        <p:blipFill>
          <a:blip r:embed="rId2"/>
          <a:stretch>
            <a:fillRect/>
          </a:stretch>
        </p:blipFill>
        <p:spPr>
          <a:xfrm>
            <a:off x="9376799" y="5806423"/>
            <a:ext cx="2466975" cy="870169"/>
          </a:xfrm>
          <a:prstGeom prst="rect">
            <a:avLst/>
          </a:prstGeom>
        </p:spPr>
      </p:pic>
    </p:spTree>
    <p:extLst>
      <p:ext uri="{BB962C8B-B14F-4D97-AF65-F5344CB8AC3E}">
        <p14:creationId xmlns:p14="http://schemas.microsoft.com/office/powerpoint/2010/main" val="3005070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and short quote blue">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chemeClr val="accent1"/>
                </a:solidFill>
              </a:defRPr>
            </a:lvl1pPr>
          </a:lstStyle>
          <a:p>
            <a:r>
              <a:rPr lang="en-GB"/>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a:p>
        </p:txBody>
      </p:sp>
      <p:pic>
        <p:nvPicPr>
          <p:cNvPr id="12" name="Picture 11" descr="In the service of scotland">
            <a:extLst>
              <a:ext uri="{FF2B5EF4-FFF2-40B4-BE49-F238E27FC236}">
                <a16:creationId xmlns:a16="http://schemas.microsoft.com/office/drawing/2014/main" id="{BBD0FA56-619A-CC41-9194-99D8AD05FDC2}"/>
              </a:ext>
            </a:extLst>
          </p:cNvPr>
          <p:cNvPicPr>
            <a:picLocks noChangeAspect="1"/>
          </p:cNvPicPr>
          <p:nvPr userDrawn="1"/>
        </p:nvPicPr>
        <p:blipFill>
          <a:blip r:embed="rId2"/>
          <a:stretch>
            <a:fillRect/>
          </a:stretch>
        </p:blipFill>
        <p:spPr>
          <a:xfrm>
            <a:off x="9376799" y="5806423"/>
            <a:ext cx="2466975" cy="870169"/>
          </a:xfrm>
          <a:prstGeom prst="rect">
            <a:avLst/>
          </a:prstGeom>
        </p:spPr>
      </p:pic>
    </p:spTree>
    <p:extLst>
      <p:ext uri="{BB962C8B-B14F-4D97-AF65-F5344CB8AC3E}">
        <p14:creationId xmlns:p14="http://schemas.microsoft.com/office/powerpoint/2010/main" val="2087671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pic and short quote blue">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rgbClr val="CB4109"/>
                </a:solidFill>
              </a:defRPr>
            </a:lvl1pPr>
          </a:lstStyle>
          <a:p>
            <a:r>
              <a:rPr lang="en-GB"/>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a:p>
        </p:txBody>
      </p:sp>
      <p:pic>
        <p:nvPicPr>
          <p:cNvPr id="12" name="Picture 11" descr="In the service of scotland">
            <a:extLst>
              <a:ext uri="{FF2B5EF4-FFF2-40B4-BE49-F238E27FC236}">
                <a16:creationId xmlns:a16="http://schemas.microsoft.com/office/drawing/2014/main" id="{BBD0FA56-619A-CC41-9194-99D8AD05FDC2}"/>
              </a:ext>
            </a:extLst>
          </p:cNvPr>
          <p:cNvPicPr>
            <a:picLocks noChangeAspect="1"/>
          </p:cNvPicPr>
          <p:nvPr userDrawn="1"/>
        </p:nvPicPr>
        <p:blipFill>
          <a:blip r:embed="rId2"/>
          <a:stretch>
            <a:fillRect/>
          </a:stretch>
        </p:blipFill>
        <p:spPr>
          <a:xfrm>
            <a:off x="9376799" y="5806423"/>
            <a:ext cx="2466975" cy="870169"/>
          </a:xfrm>
          <a:prstGeom prst="rect">
            <a:avLst/>
          </a:prstGeom>
        </p:spPr>
      </p:pic>
    </p:spTree>
    <p:extLst>
      <p:ext uri="{BB962C8B-B14F-4D97-AF65-F5344CB8AC3E}">
        <p14:creationId xmlns:p14="http://schemas.microsoft.com/office/powerpoint/2010/main" val="297479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tatem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B68-1C53-0148-B785-5E740CBA3C93}"/>
              </a:ext>
            </a:extLst>
          </p:cNvPr>
          <p:cNvSpPr>
            <a:spLocks noGrp="1"/>
          </p:cNvSpPr>
          <p:nvPr>
            <p:ph type="title" hasCustomPrompt="1"/>
          </p:nvPr>
        </p:nvSpPr>
        <p:spPr>
          <a:xfrm>
            <a:off x="793750" y="1409474"/>
            <a:ext cx="10604500" cy="384492"/>
          </a:xfrm>
        </p:spPr>
        <p:txBody>
          <a:bodyPr>
            <a:normAutofit/>
          </a:bodyPr>
          <a:lstStyle>
            <a:lvl1pPr algn="ctr">
              <a:defRPr sz="1900" spc="0">
                <a:solidFill>
                  <a:schemeClr val="accent3"/>
                </a:solidFill>
                <a:latin typeface="+mn-lt"/>
              </a:defRPr>
            </a:lvl1pPr>
          </a:lstStyle>
          <a:p>
            <a:r>
              <a:rPr lang="en-GB"/>
              <a:t>Our mission</a:t>
            </a:r>
          </a:p>
        </p:txBody>
      </p:sp>
      <p:sp>
        <p:nvSpPr>
          <p:cNvPr id="3" name="Content Placeholder 2">
            <a:extLst>
              <a:ext uri="{FF2B5EF4-FFF2-40B4-BE49-F238E27FC236}">
                <a16:creationId xmlns:a16="http://schemas.microsoft.com/office/drawing/2014/main" id="{59C14906-8558-DC45-82E0-EB94C507712E}"/>
              </a:ext>
            </a:extLst>
          </p:cNvPr>
          <p:cNvSpPr>
            <a:spLocks noGrp="1"/>
          </p:cNvSpPr>
          <p:nvPr>
            <p:ph idx="1" hasCustomPrompt="1"/>
          </p:nvPr>
        </p:nvSpPr>
        <p:spPr>
          <a:xfrm>
            <a:off x="2262000" y="2358000"/>
            <a:ext cx="7668000" cy="3410174"/>
          </a:xfrm>
        </p:spPr>
        <p:txBody>
          <a:bodyPr>
            <a:normAutofit/>
          </a:bodyPr>
          <a:lstStyle>
            <a:lvl1pPr marL="0" indent="0" algn="ctr">
              <a:lnSpc>
                <a:spcPct val="100000"/>
              </a:lnSpc>
              <a:spcBef>
                <a:spcPts val="0"/>
              </a:spcBef>
              <a:spcAft>
                <a:spcPts val="2400"/>
              </a:spcAft>
              <a:buNone/>
              <a:defRPr sz="4000" b="1" i="0" spc="0">
                <a:solidFill>
                  <a:schemeClr val="accent3"/>
                </a:solidFill>
                <a:latin typeface="Arial Black" panose="020B0604020202020204" pitchFamily="34" charset="0"/>
                <a:cs typeface="Arial Black"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Short </a:t>
            </a:r>
            <a:br>
              <a:rPr lang="en-GB"/>
            </a:br>
            <a:r>
              <a:rPr lang="en-GB"/>
              <a:t>statement </a:t>
            </a:r>
            <a:br>
              <a:rPr lang="en-GB"/>
            </a:br>
            <a:r>
              <a:rPr lang="en-GB"/>
              <a:t>here</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FDAA2F3E-0812-5B4E-A063-7116D7D8845B}"/>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734252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tatem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B68-1C53-0148-B785-5E740CBA3C93}"/>
              </a:ext>
            </a:extLst>
          </p:cNvPr>
          <p:cNvSpPr>
            <a:spLocks noGrp="1"/>
          </p:cNvSpPr>
          <p:nvPr>
            <p:ph type="title" hasCustomPrompt="1"/>
          </p:nvPr>
        </p:nvSpPr>
        <p:spPr>
          <a:xfrm>
            <a:off x="793750" y="1409474"/>
            <a:ext cx="10604500" cy="384492"/>
          </a:xfrm>
        </p:spPr>
        <p:txBody>
          <a:bodyPr>
            <a:normAutofit/>
          </a:bodyPr>
          <a:lstStyle>
            <a:lvl1pPr algn="ctr">
              <a:defRPr sz="1900" spc="0">
                <a:solidFill>
                  <a:schemeClr val="accent2"/>
                </a:solidFill>
                <a:latin typeface="+mn-lt"/>
              </a:defRPr>
            </a:lvl1pPr>
          </a:lstStyle>
          <a:p>
            <a:r>
              <a:rPr lang="en-GB"/>
              <a:t>Our mission</a:t>
            </a:r>
          </a:p>
        </p:txBody>
      </p:sp>
      <p:sp>
        <p:nvSpPr>
          <p:cNvPr id="3" name="Content Placeholder 2">
            <a:extLst>
              <a:ext uri="{FF2B5EF4-FFF2-40B4-BE49-F238E27FC236}">
                <a16:creationId xmlns:a16="http://schemas.microsoft.com/office/drawing/2014/main" id="{59C14906-8558-DC45-82E0-EB94C507712E}"/>
              </a:ext>
            </a:extLst>
          </p:cNvPr>
          <p:cNvSpPr>
            <a:spLocks noGrp="1"/>
          </p:cNvSpPr>
          <p:nvPr>
            <p:ph idx="1" hasCustomPrompt="1"/>
          </p:nvPr>
        </p:nvSpPr>
        <p:spPr>
          <a:xfrm>
            <a:off x="2262000" y="2358000"/>
            <a:ext cx="7668000" cy="3410174"/>
          </a:xfrm>
        </p:spPr>
        <p:txBody>
          <a:bodyPr>
            <a:normAutofit/>
          </a:bodyPr>
          <a:lstStyle>
            <a:lvl1pPr marL="0" indent="0" algn="ctr">
              <a:lnSpc>
                <a:spcPct val="100000"/>
              </a:lnSpc>
              <a:spcBef>
                <a:spcPts val="0"/>
              </a:spcBef>
              <a:spcAft>
                <a:spcPts val="2400"/>
              </a:spcAft>
              <a:buNone/>
              <a:defRPr sz="4000" b="1" i="0" spc="0">
                <a:solidFill>
                  <a:schemeClr val="accent2"/>
                </a:solidFill>
                <a:latin typeface="Arial Black" panose="020B0604020202020204" pitchFamily="34" charset="0"/>
                <a:cs typeface="Arial Black"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Short </a:t>
            </a:r>
            <a:br>
              <a:rPr lang="en-GB"/>
            </a:br>
            <a:r>
              <a:rPr lang="en-GB"/>
              <a:t>statement </a:t>
            </a:r>
            <a:br>
              <a:rPr lang="en-GB"/>
            </a:br>
            <a:r>
              <a:rPr lang="en-GB"/>
              <a:t>here</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FAA2E7C0-2554-5E48-BBCF-E62D1DAE202F}"/>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823958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B68-1C53-0148-B785-5E740CBA3C93}"/>
              </a:ext>
            </a:extLst>
          </p:cNvPr>
          <p:cNvSpPr>
            <a:spLocks noGrp="1"/>
          </p:cNvSpPr>
          <p:nvPr>
            <p:ph type="title" hasCustomPrompt="1"/>
          </p:nvPr>
        </p:nvSpPr>
        <p:spPr>
          <a:xfrm>
            <a:off x="793750" y="1409474"/>
            <a:ext cx="10604500" cy="384492"/>
          </a:xfrm>
        </p:spPr>
        <p:txBody>
          <a:bodyPr>
            <a:normAutofit/>
          </a:bodyPr>
          <a:lstStyle>
            <a:lvl1pPr algn="ctr">
              <a:defRPr sz="1900" spc="0">
                <a:solidFill>
                  <a:schemeClr val="tx1"/>
                </a:solidFill>
                <a:latin typeface="+mn-lt"/>
              </a:defRPr>
            </a:lvl1pPr>
          </a:lstStyle>
          <a:p>
            <a:r>
              <a:rPr lang="en-GB"/>
              <a:t>Our mission</a:t>
            </a:r>
          </a:p>
        </p:txBody>
      </p:sp>
      <p:sp>
        <p:nvSpPr>
          <p:cNvPr id="3" name="Content Placeholder 2">
            <a:extLst>
              <a:ext uri="{FF2B5EF4-FFF2-40B4-BE49-F238E27FC236}">
                <a16:creationId xmlns:a16="http://schemas.microsoft.com/office/drawing/2014/main" id="{59C14906-8558-DC45-82E0-EB94C507712E}"/>
              </a:ext>
            </a:extLst>
          </p:cNvPr>
          <p:cNvSpPr>
            <a:spLocks noGrp="1"/>
          </p:cNvSpPr>
          <p:nvPr>
            <p:ph idx="1" hasCustomPrompt="1"/>
          </p:nvPr>
        </p:nvSpPr>
        <p:spPr>
          <a:xfrm>
            <a:off x="2262000" y="2358000"/>
            <a:ext cx="7668000" cy="3410174"/>
          </a:xfrm>
        </p:spPr>
        <p:txBody>
          <a:bodyPr>
            <a:normAutofit/>
          </a:bodyPr>
          <a:lstStyle>
            <a:lvl1pPr marL="0" indent="0" algn="ctr">
              <a:lnSpc>
                <a:spcPct val="100000"/>
              </a:lnSpc>
              <a:spcBef>
                <a:spcPts val="0"/>
              </a:spcBef>
              <a:spcAft>
                <a:spcPts val="2400"/>
              </a:spcAft>
              <a:buNone/>
              <a:defRPr sz="4000" b="1" i="0" spc="0">
                <a:solidFill>
                  <a:schemeClr val="tx1"/>
                </a:solidFill>
                <a:latin typeface="Arial Black" panose="020B0604020202020204" pitchFamily="34" charset="0"/>
                <a:cs typeface="Arial Black"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Short </a:t>
            </a:r>
            <a:br>
              <a:rPr lang="en-GB"/>
            </a:br>
            <a:r>
              <a:rPr lang="en-GB"/>
              <a:t>statement </a:t>
            </a:r>
            <a:br>
              <a:rPr lang="en-GB"/>
            </a:br>
            <a:r>
              <a:rPr lang="en-GB"/>
              <a:t>here</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C18A91DC-2005-C749-B5FB-CD1C08F72A9C}"/>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543155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statemen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B68-1C53-0148-B785-5E740CBA3C93}"/>
              </a:ext>
            </a:extLst>
          </p:cNvPr>
          <p:cNvSpPr>
            <a:spLocks noGrp="1"/>
          </p:cNvSpPr>
          <p:nvPr>
            <p:ph type="title" hasCustomPrompt="1"/>
          </p:nvPr>
        </p:nvSpPr>
        <p:spPr>
          <a:xfrm>
            <a:off x="793750" y="1409474"/>
            <a:ext cx="10604500" cy="384492"/>
          </a:xfrm>
        </p:spPr>
        <p:txBody>
          <a:bodyPr>
            <a:normAutofit/>
          </a:bodyPr>
          <a:lstStyle>
            <a:lvl1pPr algn="ctr">
              <a:defRPr sz="1900" spc="0">
                <a:solidFill>
                  <a:schemeClr val="accent4"/>
                </a:solidFill>
                <a:latin typeface="+mn-lt"/>
              </a:defRPr>
            </a:lvl1pPr>
          </a:lstStyle>
          <a:p>
            <a:r>
              <a:rPr lang="en-GB"/>
              <a:t>Our mission</a:t>
            </a:r>
          </a:p>
        </p:txBody>
      </p:sp>
      <p:sp>
        <p:nvSpPr>
          <p:cNvPr id="3" name="Content Placeholder 2">
            <a:extLst>
              <a:ext uri="{FF2B5EF4-FFF2-40B4-BE49-F238E27FC236}">
                <a16:creationId xmlns:a16="http://schemas.microsoft.com/office/drawing/2014/main" id="{59C14906-8558-DC45-82E0-EB94C507712E}"/>
              </a:ext>
            </a:extLst>
          </p:cNvPr>
          <p:cNvSpPr>
            <a:spLocks noGrp="1"/>
          </p:cNvSpPr>
          <p:nvPr>
            <p:ph idx="1" hasCustomPrompt="1"/>
          </p:nvPr>
        </p:nvSpPr>
        <p:spPr>
          <a:xfrm>
            <a:off x="2262000" y="2358000"/>
            <a:ext cx="7668000" cy="3410174"/>
          </a:xfrm>
        </p:spPr>
        <p:txBody>
          <a:bodyPr>
            <a:normAutofit/>
          </a:bodyPr>
          <a:lstStyle>
            <a:lvl1pPr marL="0" indent="0" algn="ctr">
              <a:lnSpc>
                <a:spcPct val="100000"/>
              </a:lnSpc>
              <a:spcBef>
                <a:spcPts val="0"/>
              </a:spcBef>
              <a:spcAft>
                <a:spcPts val="2400"/>
              </a:spcAft>
              <a:buNone/>
              <a:defRPr sz="4000" b="1" i="0" spc="0">
                <a:solidFill>
                  <a:schemeClr val="accent4"/>
                </a:solidFill>
                <a:latin typeface="Arial Black" panose="020B0604020202020204" pitchFamily="34" charset="0"/>
                <a:cs typeface="Arial Black"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Short </a:t>
            </a:r>
            <a:br>
              <a:rPr lang="en-GB"/>
            </a:br>
            <a:r>
              <a:rPr lang="en-GB"/>
              <a:t>statement </a:t>
            </a:r>
            <a:br>
              <a:rPr lang="en-GB"/>
            </a:br>
            <a:r>
              <a:rPr lang="en-GB"/>
              <a:t>here</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3615DC26-D0A6-0247-A059-30302A146ABB}"/>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872690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statem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B68-1C53-0148-B785-5E740CBA3C93}"/>
              </a:ext>
            </a:extLst>
          </p:cNvPr>
          <p:cNvSpPr>
            <a:spLocks noGrp="1"/>
          </p:cNvSpPr>
          <p:nvPr>
            <p:ph type="title" hasCustomPrompt="1"/>
          </p:nvPr>
        </p:nvSpPr>
        <p:spPr>
          <a:xfrm>
            <a:off x="793750" y="1409474"/>
            <a:ext cx="10604500" cy="384492"/>
          </a:xfrm>
        </p:spPr>
        <p:txBody>
          <a:bodyPr>
            <a:normAutofit/>
          </a:bodyPr>
          <a:lstStyle>
            <a:lvl1pPr algn="ctr">
              <a:defRPr sz="1900" spc="0">
                <a:solidFill>
                  <a:schemeClr val="accent1"/>
                </a:solidFill>
                <a:latin typeface="+mn-lt"/>
              </a:defRPr>
            </a:lvl1pPr>
          </a:lstStyle>
          <a:p>
            <a:r>
              <a:rPr lang="en-GB"/>
              <a:t>Our mission</a:t>
            </a:r>
          </a:p>
        </p:txBody>
      </p:sp>
      <p:sp>
        <p:nvSpPr>
          <p:cNvPr id="3" name="Content Placeholder 2">
            <a:extLst>
              <a:ext uri="{FF2B5EF4-FFF2-40B4-BE49-F238E27FC236}">
                <a16:creationId xmlns:a16="http://schemas.microsoft.com/office/drawing/2014/main" id="{59C14906-8558-DC45-82E0-EB94C507712E}"/>
              </a:ext>
            </a:extLst>
          </p:cNvPr>
          <p:cNvSpPr>
            <a:spLocks noGrp="1"/>
          </p:cNvSpPr>
          <p:nvPr>
            <p:ph idx="1" hasCustomPrompt="1"/>
          </p:nvPr>
        </p:nvSpPr>
        <p:spPr>
          <a:xfrm>
            <a:off x="2262000" y="2358000"/>
            <a:ext cx="7668000" cy="3410174"/>
          </a:xfrm>
        </p:spPr>
        <p:txBody>
          <a:bodyPr>
            <a:normAutofit/>
          </a:bodyPr>
          <a:lstStyle>
            <a:lvl1pPr marL="0" indent="0" algn="ctr">
              <a:lnSpc>
                <a:spcPct val="100000"/>
              </a:lnSpc>
              <a:spcBef>
                <a:spcPts val="0"/>
              </a:spcBef>
              <a:spcAft>
                <a:spcPts val="2400"/>
              </a:spcAft>
              <a:buNone/>
              <a:defRPr sz="4000" b="1" i="0" spc="0">
                <a:solidFill>
                  <a:srgbClr val="CB4109"/>
                </a:solidFill>
                <a:latin typeface="Arial Black" panose="020B0604020202020204" pitchFamily="34" charset="0"/>
                <a:cs typeface="Arial Black"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Short </a:t>
            </a:r>
            <a:br>
              <a:rPr lang="en-GB"/>
            </a:br>
            <a:r>
              <a:rPr lang="en-GB"/>
              <a:t>statement </a:t>
            </a:r>
            <a:br>
              <a:rPr lang="en-GB"/>
            </a:br>
            <a:r>
              <a:rPr lang="en-GB"/>
              <a:t>here</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B1B8354A-7CB1-8441-9D74-06005426B53F}"/>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4007080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py and half pic purple">
    <p:spTree>
      <p:nvGrpSpPr>
        <p:cNvPr id="1" name=""/>
        <p:cNvGrpSpPr/>
        <p:nvPr/>
      </p:nvGrpSpPr>
      <p:grpSpPr>
        <a:xfrm>
          <a:off x="0" y="0"/>
          <a:ext cx="0" cy="0"/>
          <a:chOff x="0" y="0"/>
          <a:chExt cx="0" cy="0"/>
        </a:xfrm>
      </p:grpSpPr>
      <p:sp>
        <p:nvSpPr>
          <p:cNvPr id="2" name="Title 1" descr="type headline in here">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3"/>
                </a:solidFill>
              </a:defRPr>
            </a:lvl1pPr>
          </a:lstStyle>
          <a:p>
            <a:r>
              <a:rPr lang="en-GB"/>
              <a:t>Headline here</a:t>
            </a:r>
          </a:p>
        </p:txBody>
      </p:sp>
      <p:sp>
        <p:nvSpPr>
          <p:cNvPr id="3" name="Content Placeholder 2" descr="type copy in here">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180000" indent="-180000">
              <a:lnSpc>
                <a:spcPct val="100000"/>
              </a:lnSpc>
              <a:spcBef>
                <a:spcPts val="0"/>
              </a:spcBef>
              <a:spcAft>
                <a:spcPts val="600"/>
              </a:spcAft>
              <a:buClrTx/>
              <a:buFont typeface="Arial" panose="020B0604020202020204" pitchFamily="34" charset="0"/>
              <a:buChar char="•"/>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 </a:t>
            </a:r>
            <a:br>
              <a:rPr lang="en-GB"/>
            </a:br>
            <a:endParaRPr lang="en-GB"/>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6096000" y="0"/>
            <a:ext cx="6096000" cy="6858000"/>
          </a:xfrm>
          <a:noFill/>
        </p:spPr>
        <p:txBody>
          <a:bodyPr anchor="ctr">
            <a:normAutofit/>
          </a:bodyPr>
          <a:lstStyle>
            <a:lvl1pPr marL="0" indent="0" algn="ctr">
              <a:buNone/>
              <a:defRPr sz="1500">
                <a:solidFill>
                  <a:schemeClr val="tx1"/>
                </a:solidFill>
              </a:defRPr>
            </a:lvl1pPr>
          </a:lstStyle>
          <a:p>
            <a:r>
              <a:rPr lang="en-GB"/>
              <a:t>Click icon to add picture</a:t>
            </a:r>
          </a:p>
        </p:txBody>
      </p:sp>
      <p:sp>
        <p:nvSpPr>
          <p:cNvPr id="15" name="Text Placeholder 8">
            <a:extLst>
              <a:ext uri="{FF2B5EF4-FFF2-40B4-BE49-F238E27FC236}">
                <a16:creationId xmlns:a16="http://schemas.microsoft.com/office/drawing/2014/main" id="{180E6CCA-3CFB-6342-A318-A3D03C9BEC6F}"/>
              </a:ext>
            </a:extLst>
          </p:cNvPr>
          <p:cNvSpPr>
            <a:spLocks noGrp="1"/>
          </p:cNvSpPr>
          <p:nvPr>
            <p:ph type="body" sz="quarter" idx="18" hasCustomPrompt="1"/>
          </p:nvPr>
        </p:nvSpPr>
        <p:spPr>
          <a:xfrm>
            <a:off x="2620972" y="5991224"/>
            <a:ext cx="3343027"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16" name="Text Placeholder 8">
            <a:extLst>
              <a:ext uri="{FF2B5EF4-FFF2-40B4-BE49-F238E27FC236}">
                <a16:creationId xmlns:a16="http://schemas.microsoft.com/office/drawing/2014/main" id="{6DB62D81-A13F-8C4B-A2A6-9D75FC194A4E}"/>
              </a:ext>
            </a:extLst>
          </p:cNvPr>
          <p:cNvSpPr>
            <a:spLocks noGrp="1"/>
          </p:cNvSpPr>
          <p:nvPr>
            <p:ph type="body" sz="quarter" idx="19" hasCustomPrompt="1"/>
          </p:nvPr>
        </p:nvSpPr>
        <p:spPr>
          <a:xfrm>
            <a:off x="2620972" y="6321057"/>
            <a:ext cx="3343027"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10" name="Picture 9" descr="In the service of scotland">
            <a:extLst>
              <a:ext uri="{FF2B5EF4-FFF2-40B4-BE49-F238E27FC236}">
                <a16:creationId xmlns:a16="http://schemas.microsoft.com/office/drawing/2014/main" id="{022DA29D-8A57-044D-928F-CB6D5907DCE3}"/>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73657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green">
    <p:bg>
      <p:bgPr>
        <a:solidFill>
          <a:srgbClr val="12497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4103370" cy="1174034"/>
          </a:xfrm>
        </p:spPr>
        <p:txBody>
          <a:bodyPr anchor="t">
            <a:noAutofit/>
          </a:bodyPr>
          <a:lstStyle>
            <a:lvl1pPr algn="l">
              <a:lnSpc>
                <a:spcPct val="80000"/>
              </a:lnSpc>
              <a:defRPr sz="6400" cap="all" spc="0" baseline="0">
                <a:solidFill>
                  <a:schemeClr val="bg1"/>
                </a:solidFill>
                <a:latin typeface="+mj-lt"/>
              </a:defRPr>
            </a:lvl1pPr>
          </a:lstStyle>
          <a:p>
            <a:r>
              <a:rPr lang="en-GB"/>
              <a:t>TITLE </a:t>
            </a:r>
            <a:br>
              <a:rPr lang="en-GB"/>
            </a:br>
            <a:r>
              <a:rPr lang="en-GB"/>
              <a:t>HERE</a:t>
            </a:r>
          </a:p>
        </p:txBody>
      </p:sp>
      <p:pic>
        <p:nvPicPr>
          <p:cNvPr id="5" name="Picture 4" descr="In the Service of Scotland">
            <a:extLst>
              <a:ext uri="{FF2B5EF4-FFF2-40B4-BE49-F238E27FC236}">
                <a16:creationId xmlns:a16="http://schemas.microsoft.com/office/drawing/2014/main" id="{F75291AC-A1FF-304A-82F2-27DE1F3FB5DC}"/>
              </a:ext>
            </a:extLst>
          </p:cNvPr>
          <p:cNvPicPr>
            <a:picLocks noChangeAspect="1"/>
          </p:cNvPicPr>
          <p:nvPr/>
        </p:nvPicPr>
        <p:blipFill>
          <a:blip r:embed="rId2"/>
          <a:srcRect/>
          <a:stretch/>
        </p:blipFill>
        <p:spPr>
          <a:xfrm>
            <a:off x="793750" y="5807068"/>
            <a:ext cx="2161717" cy="68739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530" y="6007773"/>
            <a:ext cx="3397284" cy="504616"/>
          </a:xfrm>
          <a:prstGeom prst="rect">
            <a:avLst/>
          </a:prstGeom>
        </p:spPr>
      </p:pic>
    </p:spTree>
    <p:extLst>
      <p:ext uri="{BB962C8B-B14F-4D97-AF65-F5344CB8AC3E}">
        <p14:creationId xmlns:p14="http://schemas.microsoft.com/office/powerpoint/2010/main" val="2036264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py and half pic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2"/>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180000" indent="-180000">
              <a:lnSpc>
                <a:spcPct val="100000"/>
              </a:lnSpc>
              <a:spcBef>
                <a:spcPts val="0"/>
              </a:spcBef>
              <a:spcAft>
                <a:spcPts val="600"/>
              </a:spcAft>
              <a:buClrTx/>
              <a:buFont typeface="Arial" panose="020B0604020202020204" pitchFamily="34" charset="0"/>
              <a:buChar char="•"/>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 </a:t>
            </a:r>
            <a:br>
              <a:rPr lang="en-GB"/>
            </a:br>
            <a:endParaRPr lang="en-GB"/>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6096000" y="0"/>
            <a:ext cx="6096000" cy="6858000"/>
          </a:xfrm>
          <a:noFill/>
        </p:spPr>
        <p:txBody>
          <a:bodyPr anchor="ctr">
            <a:normAutofit/>
          </a:bodyPr>
          <a:lstStyle>
            <a:lvl1pPr marL="0" indent="0" algn="ctr">
              <a:buNone/>
              <a:defRPr sz="1500">
                <a:solidFill>
                  <a:schemeClr val="tx1"/>
                </a:solidFill>
              </a:defRPr>
            </a:lvl1pPr>
          </a:lstStyle>
          <a:p>
            <a:r>
              <a:rPr lang="en-GB"/>
              <a:t>Click icon to add picture</a:t>
            </a:r>
          </a:p>
        </p:txBody>
      </p:sp>
      <p:sp>
        <p:nvSpPr>
          <p:cNvPr id="15" name="Text Placeholder 8">
            <a:extLst>
              <a:ext uri="{FF2B5EF4-FFF2-40B4-BE49-F238E27FC236}">
                <a16:creationId xmlns:a16="http://schemas.microsoft.com/office/drawing/2014/main" id="{180E6CCA-3CFB-6342-A318-A3D03C9BEC6F}"/>
              </a:ext>
            </a:extLst>
          </p:cNvPr>
          <p:cNvSpPr>
            <a:spLocks noGrp="1"/>
          </p:cNvSpPr>
          <p:nvPr>
            <p:ph type="body" sz="quarter" idx="18" hasCustomPrompt="1"/>
          </p:nvPr>
        </p:nvSpPr>
        <p:spPr>
          <a:xfrm>
            <a:off x="2620972" y="5991224"/>
            <a:ext cx="3343027"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16" name="Text Placeholder 8">
            <a:extLst>
              <a:ext uri="{FF2B5EF4-FFF2-40B4-BE49-F238E27FC236}">
                <a16:creationId xmlns:a16="http://schemas.microsoft.com/office/drawing/2014/main" id="{6DB62D81-A13F-8C4B-A2A6-9D75FC194A4E}"/>
              </a:ext>
            </a:extLst>
          </p:cNvPr>
          <p:cNvSpPr>
            <a:spLocks noGrp="1"/>
          </p:cNvSpPr>
          <p:nvPr>
            <p:ph type="body" sz="quarter" idx="19" hasCustomPrompt="1"/>
          </p:nvPr>
        </p:nvSpPr>
        <p:spPr>
          <a:xfrm>
            <a:off x="2620972" y="6321057"/>
            <a:ext cx="3343027"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10" name="Picture 9" descr="In the service of scotland">
            <a:extLst>
              <a:ext uri="{FF2B5EF4-FFF2-40B4-BE49-F238E27FC236}">
                <a16:creationId xmlns:a16="http://schemas.microsoft.com/office/drawing/2014/main" id="{A0F7147A-A900-0545-919C-048A3254A20F}"/>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9269958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py and half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tx1"/>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180000" indent="-180000">
              <a:lnSpc>
                <a:spcPct val="100000"/>
              </a:lnSpc>
              <a:spcBef>
                <a:spcPts val="0"/>
              </a:spcBef>
              <a:spcAft>
                <a:spcPts val="600"/>
              </a:spcAft>
              <a:buClrTx/>
              <a:buFont typeface="Arial" panose="020B0604020202020204" pitchFamily="34" charset="0"/>
              <a:buChar char="•"/>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 </a:t>
            </a:r>
            <a:br>
              <a:rPr lang="en-GB"/>
            </a:br>
            <a:endParaRPr lang="en-GB"/>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6096000" y="0"/>
            <a:ext cx="6096000" cy="6858000"/>
          </a:xfrm>
          <a:noFill/>
        </p:spPr>
        <p:txBody>
          <a:bodyPr anchor="ctr">
            <a:normAutofit/>
          </a:bodyPr>
          <a:lstStyle>
            <a:lvl1pPr marL="0" indent="0" algn="ctr">
              <a:buNone/>
              <a:defRPr sz="1500">
                <a:solidFill>
                  <a:schemeClr val="tx1"/>
                </a:solidFill>
              </a:defRPr>
            </a:lvl1pPr>
          </a:lstStyle>
          <a:p>
            <a:r>
              <a:rPr lang="en-GB"/>
              <a:t>Click icon to add picture</a:t>
            </a:r>
          </a:p>
        </p:txBody>
      </p:sp>
      <p:sp>
        <p:nvSpPr>
          <p:cNvPr id="15" name="Text Placeholder 8">
            <a:extLst>
              <a:ext uri="{FF2B5EF4-FFF2-40B4-BE49-F238E27FC236}">
                <a16:creationId xmlns:a16="http://schemas.microsoft.com/office/drawing/2014/main" id="{180E6CCA-3CFB-6342-A318-A3D03C9BEC6F}"/>
              </a:ext>
            </a:extLst>
          </p:cNvPr>
          <p:cNvSpPr>
            <a:spLocks noGrp="1"/>
          </p:cNvSpPr>
          <p:nvPr>
            <p:ph type="body" sz="quarter" idx="18" hasCustomPrompt="1"/>
          </p:nvPr>
        </p:nvSpPr>
        <p:spPr>
          <a:xfrm>
            <a:off x="2620972" y="5991224"/>
            <a:ext cx="3343027"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16" name="Text Placeholder 8">
            <a:extLst>
              <a:ext uri="{FF2B5EF4-FFF2-40B4-BE49-F238E27FC236}">
                <a16:creationId xmlns:a16="http://schemas.microsoft.com/office/drawing/2014/main" id="{6DB62D81-A13F-8C4B-A2A6-9D75FC194A4E}"/>
              </a:ext>
            </a:extLst>
          </p:cNvPr>
          <p:cNvSpPr>
            <a:spLocks noGrp="1"/>
          </p:cNvSpPr>
          <p:nvPr>
            <p:ph type="body" sz="quarter" idx="19" hasCustomPrompt="1"/>
          </p:nvPr>
        </p:nvSpPr>
        <p:spPr>
          <a:xfrm>
            <a:off x="2620972" y="6321057"/>
            <a:ext cx="3343027"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10" name="Picture 9" descr="In the service of scotland">
            <a:extLst>
              <a:ext uri="{FF2B5EF4-FFF2-40B4-BE49-F238E27FC236}">
                <a16:creationId xmlns:a16="http://schemas.microsoft.com/office/drawing/2014/main" id="{C0AC9256-8B24-814C-A082-A0DA8A1C8B03}"/>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444286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py and half pic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4"/>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180000" indent="-180000">
              <a:lnSpc>
                <a:spcPct val="100000"/>
              </a:lnSpc>
              <a:spcBef>
                <a:spcPts val="0"/>
              </a:spcBef>
              <a:spcAft>
                <a:spcPts val="600"/>
              </a:spcAft>
              <a:buClrTx/>
              <a:buFont typeface="Arial" panose="020B0604020202020204" pitchFamily="34" charset="0"/>
              <a:buChar char="•"/>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 </a:t>
            </a:r>
            <a:br>
              <a:rPr lang="en-GB"/>
            </a:br>
            <a:endParaRPr lang="en-GB"/>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6096000" y="0"/>
            <a:ext cx="6096000" cy="6858000"/>
          </a:xfrm>
          <a:noFill/>
        </p:spPr>
        <p:txBody>
          <a:bodyPr anchor="ctr">
            <a:normAutofit/>
          </a:bodyPr>
          <a:lstStyle>
            <a:lvl1pPr marL="0" indent="0" algn="ctr">
              <a:buNone/>
              <a:defRPr sz="1500">
                <a:solidFill>
                  <a:schemeClr val="tx1"/>
                </a:solidFill>
              </a:defRPr>
            </a:lvl1pPr>
          </a:lstStyle>
          <a:p>
            <a:r>
              <a:rPr lang="en-GB"/>
              <a:t>Click icon to add picture</a:t>
            </a:r>
          </a:p>
        </p:txBody>
      </p:sp>
      <p:sp>
        <p:nvSpPr>
          <p:cNvPr id="15" name="Text Placeholder 8">
            <a:extLst>
              <a:ext uri="{FF2B5EF4-FFF2-40B4-BE49-F238E27FC236}">
                <a16:creationId xmlns:a16="http://schemas.microsoft.com/office/drawing/2014/main" id="{180E6CCA-3CFB-6342-A318-A3D03C9BEC6F}"/>
              </a:ext>
            </a:extLst>
          </p:cNvPr>
          <p:cNvSpPr>
            <a:spLocks noGrp="1"/>
          </p:cNvSpPr>
          <p:nvPr>
            <p:ph type="body" sz="quarter" idx="18" hasCustomPrompt="1"/>
          </p:nvPr>
        </p:nvSpPr>
        <p:spPr>
          <a:xfrm>
            <a:off x="2620972" y="5991224"/>
            <a:ext cx="3343027"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16" name="Text Placeholder 8">
            <a:extLst>
              <a:ext uri="{FF2B5EF4-FFF2-40B4-BE49-F238E27FC236}">
                <a16:creationId xmlns:a16="http://schemas.microsoft.com/office/drawing/2014/main" id="{6DB62D81-A13F-8C4B-A2A6-9D75FC194A4E}"/>
              </a:ext>
            </a:extLst>
          </p:cNvPr>
          <p:cNvSpPr>
            <a:spLocks noGrp="1"/>
          </p:cNvSpPr>
          <p:nvPr>
            <p:ph type="body" sz="quarter" idx="19" hasCustomPrompt="1"/>
          </p:nvPr>
        </p:nvSpPr>
        <p:spPr>
          <a:xfrm>
            <a:off x="2620972" y="6321057"/>
            <a:ext cx="3343027"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10" name="Picture 9" descr="In the service of scotland">
            <a:extLst>
              <a:ext uri="{FF2B5EF4-FFF2-40B4-BE49-F238E27FC236}">
                <a16:creationId xmlns:a16="http://schemas.microsoft.com/office/drawing/2014/main" id="{674F1A53-90EF-F94C-96A4-98639A3FB100}"/>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998360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py and half pic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1"/>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180000" indent="-180000">
              <a:lnSpc>
                <a:spcPct val="100000"/>
              </a:lnSpc>
              <a:spcBef>
                <a:spcPts val="0"/>
              </a:spcBef>
              <a:spcAft>
                <a:spcPts val="600"/>
              </a:spcAft>
              <a:buClrTx/>
              <a:buFont typeface="Arial" panose="020B0604020202020204" pitchFamily="34" charset="0"/>
              <a:buChar char="•"/>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 </a:t>
            </a:r>
            <a:br>
              <a:rPr lang="en-GB"/>
            </a:br>
            <a:endParaRPr lang="en-GB"/>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6096000" y="0"/>
            <a:ext cx="6096000" cy="6858000"/>
          </a:xfrm>
          <a:noFill/>
        </p:spPr>
        <p:txBody>
          <a:bodyPr anchor="ctr">
            <a:normAutofit/>
          </a:bodyPr>
          <a:lstStyle>
            <a:lvl1pPr marL="0" indent="0" algn="ctr">
              <a:buNone/>
              <a:defRPr sz="1500">
                <a:solidFill>
                  <a:schemeClr val="tx1"/>
                </a:solidFill>
              </a:defRPr>
            </a:lvl1pPr>
          </a:lstStyle>
          <a:p>
            <a:r>
              <a:rPr lang="en-GB"/>
              <a:t>Click icon to add picture</a:t>
            </a:r>
          </a:p>
        </p:txBody>
      </p:sp>
      <p:sp>
        <p:nvSpPr>
          <p:cNvPr id="15" name="Text Placeholder 8">
            <a:extLst>
              <a:ext uri="{FF2B5EF4-FFF2-40B4-BE49-F238E27FC236}">
                <a16:creationId xmlns:a16="http://schemas.microsoft.com/office/drawing/2014/main" id="{180E6CCA-3CFB-6342-A318-A3D03C9BEC6F}"/>
              </a:ext>
            </a:extLst>
          </p:cNvPr>
          <p:cNvSpPr>
            <a:spLocks noGrp="1"/>
          </p:cNvSpPr>
          <p:nvPr>
            <p:ph type="body" sz="quarter" idx="18" hasCustomPrompt="1"/>
          </p:nvPr>
        </p:nvSpPr>
        <p:spPr>
          <a:xfrm>
            <a:off x="2620972" y="5991224"/>
            <a:ext cx="3343027"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16" name="Text Placeholder 8">
            <a:extLst>
              <a:ext uri="{FF2B5EF4-FFF2-40B4-BE49-F238E27FC236}">
                <a16:creationId xmlns:a16="http://schemas.microsoft.com/office/drawing/2014/main" id="{6DB62D81-A13F-8C4B-A2A6-9D75FC194A4E}"/>
              </a:ext>
            </a:extLst>
          </p:cNvPr>
          <p:cNvSpPr>
            <a:spLocks noGrp="1"/>
          </p:cNvSpPr>
          <p:nvPr>
            <p:ph type="body" sz="quarter" idx="19" hasCustomPrompt="1"/>
          </p:nvPr>
        </p:nvSpPr>
        <p:spPr>
          <a:xfrm>
            <a:off x="2620972" y="6321057"/>
            <a:ext cx="3343027"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10" name="Picture 9" descr="In the service of scotland">
            <a:extLst>
              <a:ext uri="{FF2B5EF4-FFF2-40B4-BE49-F238E27FC236}">
                <a16:creationId xmlns:a16="http://schemas.microsoft.com/office/drawing/2014/main" id="{3BF3D00E-C121-C845-8A39-0CB60C0EE06C}"/>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726530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py 2 columns and pic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3"/>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a:p>
            <a:pPr lvl="0"/>
            <a:br>
              <a:rPr lang="en-GB"/>
            </a:br>
            <a:endParaRPr lang="en-GB"/>
          </a:p>
          <a:p>
            <a:pPr lvl="0"/>
            <a:endParaRPr lang="en-GB"/>
          </a:p>
          <a:p>
            <a:pPr lvl="0"/>
            <a:endParaRPr lang="en-GB"/>
          </a:p>
          <a:p>
            <a:pPr lvl="0"/>
            <a:endParaRPr lang="en-GB"/>
          </a:p>
          <a:p>
            <a:pPr lvl="0"/>
            <a:endParaRPr lang="en-GB"/>
          </a:p>
          <a:p>
            <a:pPr lvl="0"/>
            <a:endParaRPr lang="en-GB"/>
          </a:p>
          <a:p>
            <a:pPr lvl="0"/>
            <a:endParaRPr lang="en-GB"/>
          </a:p>
          <a:p>
            <a:pPr lvl="0"/>
            <a:r>
              <a:rPr lang="en-GB"/>
              <a:t>Two columns</a:t>
            </a:r>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9144001" y="0"/>
            <a:ext cx="3047999" cy="6858000"/>
          </a:xfrm>
          <a:noFill/>
        </p:spPr>
        <p:txBody>
          <a:bodyPr anchor="ctr">
            <a:normAutofit/>
          </a:bodyPr>
          <a:lstStyle>
            <a:lvl1pPr marL="0" indent="0" algn="ctr">
              <a:buNone/>
              <a:defRPr sz="1500">
                <a:solidFill>
                  <a:schemeClr val="tx1"/>
                </a:solidFill>
              </a:defRPr>
            </a:lvl1pPr>
          </a:lstStyle>
          <a:p>
            <a:r>
              <a:rPr lang="en-GB"/>
              <a:t>Click icon to add picture</a:t>
            </a:r>
          </a:p>
        </p:txBody>
      </p:sp>
      <p:sp>
        <p:nvSpPr>
          <p:cNvPr id="18" name="Text Placeholder 8">
            <a:extLst>
              <a:ext uri="{FF2B5EF4-FFF2-40B4-BE49-F238E27FC236}">
                <a16:creationId xmlns:a16="http://schemas.microsoft.com/office/drawing/2014/main" id="{0C27EBA6-646E-4640-BBD5-FE50882BB0D6}"/>
              </a:ext>
            </a:extLst>
          </p:cNvPr>
          <p:cNvSpPr>
            <a:spLocks noGrp="1"/>
          </p:cNvSpPr>
          <p:nvPr>
            <p:ph type="body" sz="quarter" idx="19" hasCustomPrompt="1"/>
          </p:nvPr>
        </p:nvSpPr>
        <p:spPr>
          <a:xfrm>
            <a:off x="3952240" y="5991224"/>
            <a:ext cx="5066575"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19" name="Text Placeholder 8">
            <a:extLst>
              <a:ext uri="{FF2B5EF4-FFF2-40B4-BE49-F238E27FC236}">
                <a16:creationId xmlns:a16="http://schemas.microsoft.com/office/drawing/2014/main" id="{8AF02CC7-695C-DE4D-8D7B-6941760CA9B8}"/>
              </a:ext>
            </a:extLst>
          </p:cNvPr>
          <p:cNvSpPr>
            <a:spLocks noGrp="1"/>
          </p:cNvSpPr>
          <p:nvPr>
            <p:ph type="body" sz="quarter" idx="20" hasCustomPrompt="1"/>
          </p:nvPr>
        </p:nvSpPr>
        <p:spPr>
          <a:xfrm>
            <a:off x="3952240" y="6321057"/>
            <a:ext cx="5066575"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10" name="Picture 9" descr="In the service of scotland">
            <a:extLst>
              <a:ext uri="{FF2B5EF4-FFF2-40B4-BE49-F238E27FC236}">
                <a16:creationId xmlns:a16="http://schemas.microsoft.com/office/drawing/2014/main" id="{46A249F7-474E-E647-B33F-2871A9ECFF06}"/>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319688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py 2 columns and pic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2"/>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a:p>
            <a:pPr lvl="0"/>
            <a:br>
              <a:rPr lang="en-GB"/>
            </a:br>
            <a:endParaRPr lang="en-GB"/>
          </a:p>
          <a:p>
            <a:pPr lvl="0"/>
            <a:endParaRPr lang="en-GB"/>
          </a:p>
          <a:p>
            <a:pPr lvl="0"/>
            <a:endParaRPr lang="en-GB"/>
          </a:p>
          <a:p>
            <a:pPr lvl="0"/>
            <a:endParaRPr lang="en-GB"/>
          </a:p>
          <a:p>
            <a:pPr lvl="0"/>
            <a:endParaRPr lang="en-GB"/>
          </a:p>
          <a:p>
            <a:pPr lvl="0"/>
            <a:endParaRPr lang="en-GB"/>
          </a:p>
          <a:p>
            <a:pPr lvl="0"/>
            <a:endParaRPr lang="en-GB"/>
          </a:p>
          <a:p>
            <a:pPr lvl="0"/>
            <a:r>
              <a:rPr lang="en-GB"/>
              <a:t>Two columns</a:t>
            </a:r>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9144001" y="0"/>
            <a:ext cx="3047999" cy="6858000"/>
          </a:xfrm>
          <a:noFill/>
        </p:spPr>
        <p:txBody>
          <a:bodyPr anchor="ctr">
            <a:normAutofit/>
          </a:bodyPr>
          <a:lstStyle>
            <a:lvl1pPr marL="0" indent="0" algn="ctr">
              <a:buNone/>
              <a:defRPr sz="1500">
                <a:solidFill>
                  <a:schemeClr val="tx1"/>
                </a:solidFill>
              </a:defRPr>
            </a:lvl1pPr>
          </a:lstStyle>
          <a:p>
            <a:r>
              <a:rPr lang="en-GB"/>
              <a:t>Click icon to add picture</a:t>
            </a:r>
          </a:p>
        </p:txBody>
      </p:sp>
      <p:sp>
        <p:nvSpPr>
          <p:cNvPr id="18" name="Text Placeholder 8">
            <a:extLst>
              <a:ext uri="{FF2B5EF4-FFF2-40B4-BE49-F238E27FC236}">
                <a16:creationId xmlns:a16="http://schemas.microsoft.com/office/drawing/2014/main" id="{0C27EBA6-646E-4640-BBD5-FE50882BB0D6}"/>
              </a:ext>
            </a:extLst>
          </p:cNvPr>
          <p:cNvSpPr>
            <a:spLocks noGrp="1"/>
          </p:cNvSpPr>
          <p:nvPr>
            <p:ph type="body" sz="quarter" idx="19" hasCustomPrompt="1"/>
          </p:nvPr>
        </p:nvSpPr>
        <p:spPr>
          <a:xfrm>
            <a:off x="3952240" y="5991224"/>
            <a:ext cx="5066575"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19" name="Text Placeholder 8">
            <a:extLst>
              <a:ext uri="{FF2B5EF4-FFF2-40B4-BE49-F238E27FC236}">
                <a16:creationId xmlns:a16="http://schemas.microsoft.com/office/drawing/2014/main" id="{8AF02CC7-695C-DE4D-8D7B-6941760CA9B8}"/>
              </a:ext>
            </a:extLst>
          </p:cNvPr>
          <p:cNvSpPr>
            <a:spLocks noGrp="1"/>
          </p:cNvSpPr>
          <p:nvPr>
            <p:ph type="body" sz="quarter" idx="20" hasCustomPrompt="1"/>
          </p:nvPr>
        </p:nvSpPr>
        <p:spPr>
          <a:xfrm>
            <a:off x="3952240" y="6321057"/>
            <a:ext cx="5066575"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10" name="Picture 9" descr="In the service of scotland">
            <a:extLst>
              <a:ext uri="{FF2B5EF4-FFF2-40B4-BE49-F238E27FC236}">
                <a16:creationId xmlns:a16="http://schemas.microsoft.com/office/drawing/2014/main" id="{84D67E25-7738-7841-AD91-181FCFB4E130}"/>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9836817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py 2 columns and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tx1"/>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a:p>
            <a:pPr lvl="0"/>
            <a:br>
              <a:rPr lang="en-GB"/>
            </a:br>
            <a:endParaRPr lang="en-GB"/>
          </a:p>
          <a:p>
            <a:pPr lvl="0"/>
            <a:endParaRPr lang="en-GB"/>
          </a:p>
          <a:p>
            <a:pPr lvl="0"/>
            <a:endParaRPr lang="en-GB"/>
          </a:p>
          <a:p>
            <a:pPr lvl="0"/>
            <a:endParaRPr lang="en-GB"/>
          </a:p>
          <a:p>
            <a:pPr lvl="0"/>
            <a:endParaRPr lang="en-GB"/>
          </a:p>
          <a:p>
            <a:pPr lvl="0"/>
            <a:endParaRPr lang="en-GB"/>
          </a:p>
          <a:p>
            <a:pPr lvl="0"/>
            <a:endParaRPr lang="en-GB"/>
          </a:p>
          <a:p>
            <a:pPr lvl="0"/>
            <a:r>
              <a:rPr lang="en-GB"/>
              <a:t>Two columns</a:t>
            </a:r>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9144001" y="0"/>
            <a:ext cx="3047999" cy="6858000"/>
          </a:xfrm>
          <a:noFill/>
        </p:spPr>
        <p:txBody>
          <a:bodyPr anchor="ctr">
            <a:normAutofit/>
          </a:bodyPr>
          <a:lstStyle>
            <a:lvl1pPr marL="0" indent="0" algn="ctr">
              <a:buNone/>
              <a:defRPr sz="1500">
                <a:solidFill>
                  <a:schemeClr val="tx1"/>
                </a:solidFill>
              </a:defRPr>
            </a:lvl1pPr>
          </a:lstStyle>
          <a:p>
            <a:r>
              <a:rPr lang="en-GB"/>
              <a:t>Click icon to add picture</a:t>
            </a:r>
          </a:p>
        </p:txBody>
      </p:sp>
      <p:sp>
        <p:nvSpPr>
          <p:cNvPr id="18" name="Text Placeholder 8">
            <a:extLst>
              <a:ext uri="{FF2B5EF4-FFF2-40B4-BE49-F238E27FC236}">
                <a16:creationId xmlns:a16="http://schemas.microsoft.com/office/drawing/2014/main" id="{0C27EBA6-646E-4640-BBD5-FE50882BB0D6}"/>
              </a:ext>
            </a:extLst>
          </p:cNvPr>
          <p:cNvSpPr>
            <a:spLocks noGrp="1"/>
          </p:cNvSpPr>
          <p:nvPr>
            <p:ph type="body" sz="quarter" idx="19" hasCustomPrompt="1"/>
          </p:nvPr>
        </p:nvSpPr>
        <p:spPr>
          <a:xfrm>
            <a:off x="3952240" y="5991224"/>
            <a:ext cx="5066575"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19" name="Text Placeholder 8">
            <a:extLst>
              <a:ext uri="{FF2B5EF4-FFF2-40B4-BE49-F238E27FC236}">
                <a16:creationId xmlns:a16="http://schemas.microsoft.com/office/drawing/2014/main" id="{8AF02CC7-695C-DE4D-8D7B-6941760CA9B8}"/>
              </a:ext>
            </a:extLst>
          </p:cNvPr>
          <p:cNvSpPr>
            <a:spLocks noGrp="1"/>
          </p:cNvSpPr>
          <p:nvPr>
            <p:ph type="body" sz="quarter" idx="20" hasCustomPrompt="1"/>
          </p:nvPr>
        </p:nvSpPr>
        <p:spPr>
          <a:xfrm>
            <a:off x="3952240" y="6321057"/>
            <a:ext cx="5066575"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10" name="Picture 9" descr="In the service of scotland">
            <a:extLst>
              <a:ext uri="{FF2B5EF4-FFF2-40B4-BE49-F238E27FC236}">
                <a16:creationId xmlns:a16="http://schemas.microsoft.com/office/drawing/2014/main" id="{7E311E94-785B-9F41-A6F3-9ADD026B81F1}"/>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40395353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py 2 columns and pic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4"/>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a:p>
            <a:pPr lvl="0"/>
            <a:br>
              <a:rPr lang="en-GB"/>
            </a:br>
            <a:endParaRPr lang="en-GB"/>
          </a:p>
          <a:p>
            <a:pPr lvl="0"/>
            <a:endParaRPr lang="en-GB"/>
          </a:p>
          <a:p>
            <a:pPr lvl="0"/>
            <a:endParaRPr lang="en-GB"/>
          </a:p>
          <a:p>
            <a:pPr lvl="0"/>
            <a:endParaRPr lang="en-GB"/>
          </a:p>
          <a:p>
            <a:pPr lvl="0"/>
            <a:endParaRPr lang="en-GB"/>
          </a:p>
          <a:p>
            <a:pPr lvl="0"/>
            <a:endParaRPr lang="en-GB"/>
          </a:p>
          <a:p>
            <a:pPr lvl="0"/>
            <a:endParaRPr lang="en-GB"/>
          </a:p>
          <a:p>
            <a:pPr lvl="0"/>
            <a:r>
              <a:rPr lang="en-GB"/>
              <a:t>Two columns</a:t>
            </a:r>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9144001" y="0"/>
            <a:ext cx="3047999" cy="6858000"/>
          </a:xfrm>
          <a:noFill/>
        </p:spPr>
        <p:txBody>
          <a:bodyPr anchor="ctr">
            <a:normAutofit/>
          </a:bodyPr>
          <a:lstStyle>
            <a:lvl1pPr marL="0" indent="0" algn="ctr">
              <a:buNone/>
              <a:defRPr sz="1500">
                <a:solidFill>
                  <a:schemeClr val="tx1"/>
                </a:solidFill>
              </a:defRPr>
            </a:lvl1pPr>
          </a:lstStyle>
          <a:p>
            <a:r>
              <a:rPr lang="en-GB"/>
              <a:t>Click icon to add picture</a:t>
            </a:r>
          </a:p>
        </p:txBody>
      </p:sp>
      <p:sp>
        <p:nvSpPr>
          <p:cNvPr id="18" name="Text Placeholder 8">
            <a:extLst>
              <a:ext uri="{FF2B5EF4-FFF2-40B4-BE49-F238E27FC236}">
                <a16:creationId xmlns:a16="http://schemas.microsoft.com/office/drawing/2014/main" id="{0C27EBA6-646E-4640-BBD5-FE50882BB0D6}"/>
              </a:ext>
            </a:extLst>
          </p:cNvPr>
          <p:cNvSpPr>
            <a:spLocks noGrp="1"/>
          </p:cNvSpPr>
          <p:nvPr>
            <p:ph type="body" sz="quarter" idx="19" hasCustomPrompt="1"/>
          </p:nvPr>
        </p:nvSpPr>
        <p:spPr>
          <a:xfrm>
            <a:off x="3952240" y="5991224"/>
            <a:ext cx="5066575"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19" name="Text Placeholder 8">
            <a:extLst>
              <a:ext uri="{FF2B5EF4-FFF2-40B4-BE49-F238E27FC236}">
                <a16:creationId xmlns:a16="http://schemas.microsoft.com/office/drawing/2014/main" id="{8AF02CC7-695C-DE4D-8D7B-6941760CA9B8}"/>
              </a:ext>
            </a:extLst>
          </p:cNvPr>
          <p:cNvSpPr>
            <a:spLocks noGrp="1"/>
          </p:cNvSpPr>
          <p:nvPr>
            <p:ph type="body" sz="quarter" idx="20" hasCustomPrompt="1"/>
          </p:nvPr>
        </p:nvSpPr>
        <p:spPr>
          <a:xfrm>
            <a:off x="3952240" y="6321057"/>
            <a:ext cx="5066575"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10" name="Picture 9" descr="In the service of scotland">
            <a:extLst>
              <a:ext uri="{FF2B5EF4-FFF2-40B4-BE49-F238E27FC236}">
                <a16:creationId xmlns:a16="http://schemas.microsoft.com/office/drawing/2014/main" id="{7AA7F377-0649-6F44-8725-FB909A9AA798}"/>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9392040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py 2 columns and pic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1"/>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a:p>
            <a:pPr lvl="0"/>
            <a:br>
              <a:rPr lang="en-GB"/>
            </a:br>
            <a:endParaRPr lang="en-GB"/>
          </a:p>
          <a:p>
            <a:pPr lvl="0"/>
            <a:endParaRPr lang="en-GB"/>
          </a:p>
          <a:p>
            <a:pPr lvl="0"/>
            <a:endParaRPr lang="en-GB"/>
          </a:p>
          <a:p>
            <a:pPr lvl="0"/>
            <a:endParaRPr lang="en-GB"/>
          </a:p>
          <a:p>
            <a:pPr lvl="0"/>
            <a:endParaRPr lang="en-GB"/>
          </a:p>
          <a:p>
            <a:pPr lvl="0"/>
            <a:endParaRPr lang="en-GB"/>
          </a:p>
          <a:p>
            <a:pPr lvl="0"/>
            <a:endParaRPr lang="en-GB"/>
          </a:p>
          <a:p>
            <a:pPr lvl="0"/>
            <a:r>
              <a:rPr lang="en-GB"/>
              <a:t>Two columns</a:t>
            </a:r>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9144001" y="0"/>
            <a:ext cx="3047999" cy="6858000"/>
          </a:xfrm>
          <a:noFill/>
        </p:spPr>
        <p:txBody>
          <a:bodyPr anchor="ctr">
            <a:normAutofit/>
          </a:bodyPr>
          <a:lstStyle>
            <a:lvl1pPr marL="0" indent="0" algn="ctr">
              <a:buNone/>
              <a:defRPr sz="1500">
                <a:solidFill>
                  <a:schemeClr val="tx1"/>
                </a:solidFill>
              </a:defRPr>
            </a:lvl1pPr>
          </a:lstStyle>
          <a:p>
            <a:r>
              <a:rPr lang="en-GB"/>
              <a:t>Click icon to add picture</a:t>
            </a:r>
          </a:p>
        </p:txBody>
      </p:sp>
      <p:sp>
        <p:nvSpPr>
          <p:cNvPr id="18" name="Text Placeholder 8">
            <a:extLst>
              <a:ext uri="{FF2B5EF4-FFF2-40B4-BE49-F238E27FC236}">
                <a16:creationId xmlns:a16="http://schemas.microsoft.com/office/drawing/2014/main" id="{0C27EBA6-646E-4640-BBD5-FE50882BB0D6}"/>
              </a:ext>
            </a:extLst>
          </p:cNvPr>
          <p:cNvSpPr>
            <a:spLocks noGrp="1"/>
          </p:cNvSpPr>
          <p:nvPr>
            <p:ph type="body" sz="quarter" idx="19" hasCustomPrompt="1"/>
          </p:nvPr>
        </p:nvSpPr>
        <p:spPr>
          <a:xfrm>
            <a:off x="3952240" y="5991224"/>
            <a:ext cx="5066575"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Name</a:t>
            </a:r>
          </a:p>
        </p:txBody>
      </p:sp>
      <p:sp>
        <p:nvSpPr>
          <p:cNvPr id="19" name="Text Placeholder 8">
            <a:extLst>
              <a:ext uri="{FF2B5EF4-FFF2-40B4-BE49-F238E27FC236}">
                <a16:creationId xmlns:a16="http://schemas.microsoft.com/office/drawing/2014/main" id="{8AF02CC7-695C-DE4D-8D7B-6941760CA9B8}"/>
              </a:ext>
            </a:extLst>
          </p:cNvPr>
          <p:cNvSpPr>
            <a:spLocks noGrp="1"/>
          </p:cNvSpPr>
          <p:nvPr>
            <p:ph type="body" sz="quarter" idx="20" hasCustomPrompt="1"/>
          </p:nvPr>
        </p:nvSpPr>
        <p:spPr>
          <a:xfrm>
            <a:off x="3952240" y="6321057"/>
            <a:ext cx="5066575"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10" name="Picture 9" descr="In the service of scotland">
            <a:extLst>
              <a:ext uri="{FF2B5EF4-FFF2-40B4-BE49-F238E27FC236}">
                <a16:creationId xmlns:a16="http://schemas.microsoft.com/office/drawing/2014/main" id="{E759B1AE-80C0-DC40-9A94-6741CD4EB5F4}"/>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871711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py 2 columns and purpl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3"/>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a:p>
            <a:pPr lvl="0"/>
            <a:br>
              <a:rPr lang="en-GB"/>
            </a:br>
            <a:endParaRPr lang="en-GB"/>
          </a:p>
          <a:p>
            <a:pPr lvl="0"/>
            <a:endParaRPr lang="en-GB"/>
          </a:p>
          <a:p>
            <a:pPr lvl="0"/>
            <a:endParaRPr lang="en-GB"/>
          </a:p>
          <a:p>
            <a:pPr lvl="0"/>
            <a:endParaRPr lang="en-GB"/>
          </a:p>
          <a:p>
            <a:pPr lvl="0"/>
            <a:endParaRPr lang="en-GB"/>
          </a:p>
          <a:p>
            <a:pPr lvl="0"/>
            <a:endParaRPr lang="en-GB"/>
          </a:p>
          <a:p>
            <a:pPr lvl="0"/>
            <a:endParaRPr lang="en-GB"/>
          </a:p>
          <a:p>
            <a:pPr lvl="0"/>
            <a:r>
              <a:rPr lang="en-GB"/>
              <a:t>Two columns</a:t>
            </a:r>
          </a:p>
        </p:txBody>
      </p:sp>
      <p:sp>
        <p:nvSpPr>
          <p:cNvPr id="10" name="Rectangle 9">
            <a:extLst>
              <a:ext uri="{FF2B5EF4-FFF2-40B4-BE49-F238E27FC236}">
                <a16:creationId xmlns:a16="http://schemas.microsoft.com/office/drawing/2014/main" id="{CF03D234-9863-0243-B337-4AC1166E8984}"/>
              </a:ext>
              <a:ext uri="{C183D7F6-B498-43B3-948B-1728B52AA6E4}">
                <adec:decorative xmlns:adec="http://schemas.microsoft.com/office/drawing/2017/decorative" val="1"/>
              </a:ext>
            </a:extLst>
          </p:cNvPr>
          <p:cNvSpPr/>
          <p:nvPr userDrawn="1"/>
        </p:nvSpPr>
        <p:spPr>
          <a:xfrm>
            <a:off x="9142800" y="0"/>
            <a:ext cx="3049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bg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B5789B9B-6875-4844-83DE-FBC34D22BEE9}"/>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27484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re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4103370" cy="1174034"/>
          </a:xfrm>
        </p:spPr>
        <p:txBody>
          <a:bodyPr anchor="t">
            <a:noAutofit/>
          </a:bodyPr>
          <a:lstStyle>
            <a:lvl1pPr algn="l">
              <a:lnSpc>
                <a:spcPct val="80000"/>
              </a:lnSpc>
              <a:defRPr sz="6400" cap="all" spc="0" baseline="0">
                <a:solidFill>
                  <a:schemeClr val="bg2"/>
                </a:solidFill>
                <a:latin typeface="+mj-lt"/>
              </a:defRPr>
            </a:lvl1pPr>
          </a:lstStyle>
          <a:p>
            <a:r>
              <a:rPr lang="en-GB"/>
              <a:t>TITLE </a:t>
            </a:r>
            <a:br>
              <a:rPr lang="en-GB"/>
            </a:br>
            <a:r>
              <a:rPr lang="en-GB"/>
              <a:t>HERE</a:t>
            </a:r>
          </a:p>
        </p:txBody>
      </p:sp>
      <p:pic>
        <p:nvPicPr>
          <p:cNvPr id="5" name="Picture 4" descr="In the Service of Scotland">
            <a:extLst>
              <a:ext uri="{FF2B5EF4-FFF2-40B4-BE49-F238E27FC236}">
                <a16:creationId xmlns:a16="http://schemas.microsoft.com/office/drawing/2014/main" id="{F75291AC-A1FF-304A-82F2-27DE1F3FB5DC}"/>
              </a:ext>
            </a:extLst>
          </p:cNvPr>
          <p:cNvPicPr>
            <a:picLocks noChangeAspect="1"/>
          </p:cNvPicPr>
          <p:nvPr/>
        </p:nvPicPr>
        <p:blipFill>
          <a:blip r:embed="rId2"/>
          <a:srcRect/>
          <a:stretch/>
        </p:blipFill>
        <p:spPr>
          <a:xfrm>
            <a:off x="793750" y="5807068"/>
            <a:ext cx="2161717" cy="68739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530" y="6007773"/>
            <a:ext cx="3397284" cy="504616"/>
          </a:xfrm>
          <a:prstGeom prst="rect">
            <a:avLst/>
          </a:prstGeom>
        </p:spPr>
      </p:pic>
    </p:spTree>
    <p:extLst>
      <p:ext uri="{BB962C8B-B14F-4D97-AF65-F5344CB8AC3E}">
        <p14:creationId xmlns:p14="http://schemas.microsoft.com/office/powerpoint/2010/main" val="452780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py 2 columns and green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2"/>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a:p>
            <a:pPr lvl="0"/>
            <a:br>
              <a:rPr lang="en-GB"/>
            </a:br>
            <a:endParaRPr lang="en-GB"/>
          </a:p>
          <a:p>
            <a:pPr lvl="0"/>
            <a:endParaRPr lang="en-GB"/>
          </a:p>
          <a:p>
            <a:pPr lvl="0"/>
            <a:endParaRPr lang="en-GB"/>
          </a:p>
          <a:p>
            <a:pPr lvl="0"/>
            <a:endParaRPr lang="en-GB"/>
          </a:p>
          <a:p>
            <a:pPr lvl="0"/>
            <a:endParaRPr lang="en-GB"/>
          </a:p>
          <a:p>
            <a:pPr lvl="0"/>
            <a:endParaRPr lang="en-GB"/>
          </a:p>
          <a:p>
            <a:pPr lvl="0"/>
            <a:endParaRPr lang="en-GB"/>
          </a:p>
          <a:p>
            <a:pPr lvl="0"/>
            <a:r>
              <a:rPr lang="en-GB"/>
              <a:t>Two columns</a:t>
            </a:r>
          </a:p>
        </p:txBody>
      </p:sp>
      <p:sp>
        <p:nvSpPr>
          <p:cNvPr id="10" name="Rectangle 9">
            <a:extLst>
              <a:ext uri="{FF2B5EF4-FFF2-40B4-BE49-F238E27FC236}">
                <a16:creationId xmlns:a16="http://schemas.microsoft.com/office/drawing/2014/main" id="{CF03D234-9863-0243-B337-4AC1166E8984}"/>
              </a:ext>
              <a:ext uri="{C183D7F6-B498-43B3-948B-1728B52AA6E4}">
                <adec:decorative xmlns:adec="http://schemas.microsoft.com/office/drawing/2017/decorative" val="1"/>
              </a:ext>
            </a:extLst>
          </p:cNvPr>
          <p:cNvSpPr/>
          <p:nvPr userDrawn="1"/>
        </p:nvSpPr>
        <p:spPr>
          <a:xfrm>
            <a:off x="9142800" y="0"/>
            <a:ext cx="304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bg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F553CE4F-A2C9-EA47-8073-1144D3EC94A6}"/>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41974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py 2 columns and red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4"/>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a:p>
            <a:pPr lvl="0"/>
            <a:br>
              <a:rPr lang="en-GB"/>
            </a:br>
            <a:endParaRPr lang="en-GB"/>
          </a:p>
          <a:p>
            <a:pPr lvl="0"/>
            <a:endParaRPr lang="en-GB"/>
          </a:p>
          <a:p>
            <a:pPr lvl="0"/>
            <a:endParaRPr lang="en-GB"/>
          </a:p>
          <a:p>
            <a:pPr lvl="0"/>
            <a:endParaRPr lang="en-GB"/>
          </a:p>
          <a:p>
            <a:pPr lvl="0"/>
            <a:endParaRPr lang="en-GB"/>
          </a:p>
          <a:p>
            <a:pPr lvl="0"/>
            <a:endParaRPr lang="en-GB"/>
          </a:p>
          <a:p>
            <a:pPr lvl="0"/>
            <a:endParaRPr lang="en-GB"/>
          </a:p>
          <a:p>
            <a:pPr lvl="0"/>
            <a:r>
              <a:rPr lang="en-GB"/>
              <a:t>Two columns</a:t>
            </a:r>
          </a:p>
        </p:txBody>
      </p:sp>
      <p:sp>
        <p:nvSpPr>
          <p:cNvPr id="10" name="Rectangle 9">
            <a:extLst>
              <a:ext uri="{FF2B5EF4-FFF2-40B4-BE49-F238E27FC236}">
                <a16:creationId xmlns:a16="http://schemas.microsoft.com/office/drawing/2014/main" id="{CF03D234-9863-0243-B337-4AC1166E8984}"/>
              </a:ext>
              <a:ext uri="{C183D7F6-B498-43B3-948B-1728B52AA6E4}">
                <adec:decorative xmlns:adec="http://schemas.microsoft.com/office/drawing/2017/decorative" val="1"/>
              </a:ext>
            </a:extLst>
          </p:cNvPr>
          <p:cNvSpPr/>
          <p:nvPr userDrawn="1"/>
        </p:nvSpPr>
        <p:spPr>
          <a:xfrm>
            <a:off x="9142800" y="0"/>
            <a:ext cx="3049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bg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3A43B362-1ED7-D541-A72C-F3133B0E4E34}"/>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2058370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py 2 columns and blu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1"/>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a:p>
            <a:pPr lvl="0"/>
            <a:br>
              <a:rPr lang="en-GB"/>
            </a:br>
            <a:endParaRPr lang="en-GB"/>
          </a:p>
          <a:p>
            <a:pPr lvl="0"/>
            <a:endParaRPr lang="en-GB"/>
          </a:p>
          <a:p>
            <a:pPr lvl="0"/>
            <a:endParaRPr lang="en-GB"/>
          </a:p>
          <a:p>
            <a:pPr lvl="0"/>
            <a:endParaRPr lang="en-GB"/>
          </a:p>
          <a:p>
            <a:pPr lvl="0"/>
            <a:endParaRPr lang="en-GB"/>
          </a:p>
          <a:p>
            <a:pPr lvl="0"/>
            <a:endParaRPr lang="en-GB"/>
          </a:p>
          <a:p>
            <a:pPr lvl="0"/>
            <a:endParaRPr lang="en-GB"/>
          </a:p>
          <a:p>
            <a:pPr lvl="0"/>
            <a:r>
              <a:rPr lang="en-GB"/>
              <a:t>Two columns</a:t>
            </a:r>
          </a:p>
        </p:txBody>
      </p:sp>
      <p:sp>
        <p:nvSpPr>
          <p:cNvPr id="10" name="Rectangle 9">
            <a:extLst>
              <a:ext uri="{FF2B5EF4-FFF2-40B4-BE49-F238E27FC236}">
                <a16:creationId xmlns:a16="http://schemas.microsoft.com/office/drawing/2014/main" id="{CF03D234-9863-0243-B337-4AC1166E8984}"/>
              </a:ext>
              <a:ext uri="{C183D7F6-B498-43B3-948B-1728B52AA6E4}">
                <adec:decorative xmlns:adec="http://schemas.microsoft.com/office/drawing/2017/decorative" val="1"/>
              </a:ext>
            </a:extLst>
          </p:cNvPr>
          <p:cNvSpPr/>
          <p:nvPr userDrawn="1"/>
        </p:nvSpPr>
        <p:spPr>
          <a:xfrm>
            <a:off x="9142800" y="0"/>
            <a:ext cx="304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bg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5A09D76C-B87E-594D-BC11-E4ED6568EFE1}"/>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8860461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py 2 columns and red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rgbClr val="CB4109"/>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a:p>
            <a:pPr lvl="0"/>
            <a:br>
              <a:rPr lang="en-GB"/>
            </a:br>
            <a:endParaRPr lang="en-GB"/>
          </a:p>
          <a:p>
            <a:pPr lvl="0"/>
            <a:endParaRPr lang="en-GB"/>
          </a:p>
          <a:p>
            <a:pPr lvl="0"/>
            <a:endParaRPr lang="en-GB"/>
          </a:p>
          <a:p>
            <a:pPr lvl="0"/>
            <a:endParaRPr lang="en-GB"/>
          </a:p>
          <a:p>
            <a:pPr lvl="0"/>
            <a:endParaRPr lang="en-GB"/>
          </a:p>
          <a:p>
            <a:pPr lvl="0"/>
            <a:endParaRPr lang="en-GB"/>
          </a:p>
          <a:p>
            <a:pPr lvl="0"/>
            <a:endParaRPr lang="en-GB"/>
          </a:p>
          <a:p>
            <a:pPr lvl="0"/>
            <a:r>
              <a:rPr lang="en-GB"/>
              <a:t>Two columns</a:t>
            </a:r>
          </a:p>
        </p:txBody>
      </p:sp>
      <p:sp>
        <p:nvSpPr>
          <p:cNvPr id="10" name="Rectangle 9">
            <a:extLst>
              <a:ext uri="{FF2B5EF4-FFF2-40B4-BE49-F238E27FC236}">
                <a16:creationId xmlns:a16="http://schemas.microsoft.com/office/drawing/2014/main" id="{CF03D234-9863-0243-B337-4AC1166E8984}"/>
              </a:ext>
              <a:ext uri="{C183D7F6-B498-43B3-948B-1728B52AA6E4}">
                <adec:decorative xmlns:adec="http://schemas.microsoft.com/office/drawing/2017/decorative" val="1"/>
              </a:ext>
            </a:extLst>
          </p:cNvPr>
          <p:cNvSpPr/>
          <p:nvPr userDrawn="1"/>
        </p:nvSpPr>
        <p:spPr>
          <a:xfrm>
            <a:off x="9142800" y="0"/>
            <a:ext cx="3049200" cy="68580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bg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3A43B362-1ED7-D541-A72C-F3133B0E4E34}"/>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730681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py 2 columns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chemeClr val="accent3"/>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Single column</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C34361A6-7922-4448-8F16-B3D11FBD6FA3}"/>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2198146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py 2 columns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chemeClr val="accent2"/>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9F44DC48-D907-994D-96BD-216E9CFAB177}"/>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4532843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p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chemeClr val="tx1"/>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4BBEE250-1FCC-7A42-A916-B5892B23477A}"/>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3172197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py 2 columns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chemeClr val="accent4"/>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DE5C85DF-3E24-864D-A6D4-966A35A3019E}"/>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9548216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py 2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chemeClr val="accent1"/>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38625597-1C49-DF46-BA91-26FBED9EF9A3}"/>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5128765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opy 2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rgbClr val="CB4109"/>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a:p>
        </p:txBody>
      </p:sp>
      <p:pic>
        <p:nvPicPr>
          <p:cNvPr id="8" name="Picture 7" descr="In the service of scotland">
            <a:extLst>
              <a:ext uri="{FF2B5EF4-FFF2-40B4-BE49-F238E27FC236}">
                <a16:creationId xmlns:a16="http://schemas.microsoft.com/office/drawing/2014/main" id="{38625597-1C49-DF46-BA91-26FBED9EF9A3}"/>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5221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urple">
    <p:bg>
      <p:bgPr>
        <a:solidFill>
          <a:srgbClr val="CB410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9159454" cy="1174034"/>
          </a:xfrm>
        </p:spPr>
        <p:txBody>
          <a:bodyPr wrap="square" anchor="t">
            <a:noAutofit/>
          </a:bodyPr>
          <a:lstStyle>
            <a:lvl1pPr algn="l">
              <a:lnSpc>
                <a:spcPct val="80000"/>
              </a:lnSpc>
              <a:defRPr sz="6400" cap="none" spc="0" baseline="0">
                <a:solidFill>
                  <a:schemeClr val="bg2"/>
                </a:solidFill>
              </a:defRPr>
            </a:lvl1pPr>
          </a:lstStyle>
          <a:p>
            <a:r>
              <a:rPr lang="en-GB"/>
              <a:t>Title </a:t>
            </a:r>
            <a:br>
              <a:rPr lang="en-GB"/>
            </a:br>
            <a:r>
              <a:rPr lang="en-GB"/>
              <a:t>here</a:t>
            </a:r>
          </a:p>
        </p:txBody>
      </p:sp>
      <p:pic>
        <p:nvPicPr>
          <p:cNvPr id="6" name="Picture 5" descr="In the Service of Scotland">
            <a:extLst>
              <a:ext uri="{FF2B5EF4-FFF2-40B4-BE49-F238E27FC236}">
                <a16:creationId xmlns:a16="http://schemas.microsoft.com/office/drawing/2014/main" id="{8FFE690C-8D97-D945-8E5E-72650468207A}"/>
              </a:ext>
            </a:extLst>
          </p:cNvPr>
          <p:cNvPicPr>
            <a:picLocks noChangeAspect="1"/>
          </p:cNvPicPr>
          <p:nvPr userDrawn="1"/>
        </p:nvPicPr>
        <p:blipFill>
          <a:blip r:embed="rId2"/>
          <a:srcRect/>
          <a:stretch/>
        </p:blipFill>
        <p:spPr>
          <a:xfrm>
            <a:off x="793750" y="5807068"/>
            <a:ext cx="2161717" cy="68739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530" y="6007773"/>
            <a:ext cx="3397284" cy="504616"/>
          </a:xfrm>
          <a:prstGeom prst="rect">
            <a:avLst/>
          </a:prstGeom>
        </p:spPr>
      </p:pic>
    </p:spTree>
    <p:extLst>
      <p:ext uri="{BB962C8B-B14F-4D97-AF65-F5344CB8AC3E}">
        <p14:creationId xmlns:p14="http://schemas.microsoft.com/office/powerpoint/2010/main" val="10380695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py and 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3"/>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chart or graph</a:t>
            </a:r>
          </a:p>
        </p:txBody>
      </p:sp>
      <p:pic>
        <p:nvPicPr>
          <p:cNvPr id="9" name="Picture 8" descr="In the service of scotland">
            <a:extLst>
              <a:ext uri="{FF2B5EF4-FFF2-40B4-BE49-F238E27FC236}">
                <a16:creationId xmlns:a16="http://schemas.microsoft.com/office/drawing/2014/main" id="{09FF3C8C-925C-0D4C-862D-032B8374049F}"/>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492409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py and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2"/>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chart or graph</a:t>
            </a:r>
          </a:p>
        </p:txBody>
      </p:sp>
      <p:pic>
        <p:nvPicPr>
          <p:cNvPr id="9" name="Picture 8" descr="In the service of scotland">
            <a:extLst>
              <a:ext uri="{FF2B5EF4-FFF2-40B4-BE49-F238E27FC236}">
                <a16:creationId xmlns:a16="http://schemas.microsoft.com/office/drawing/2014/main" id="{53DFE22D-7D87-F34C-A799-52D2E7D5CE37}"/>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9524877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py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tx1"/>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chart or graph</a:t>
            </a:r>
          </a:p>
        </p:txBody>
      </p:sp>
      <p:pic>
        <p:nvPicPr>
          <p:cNvPr id="9" name="Picture 8" descr="In the service of scotland">
            <a:extLst>
              <a:ext uri="{FF2B5EF4-FFF2-40B4-BE49-F238E27FC236}">
                <a16:creationId xmlns:a16="http://schemas.microsoft.com/office/drawing/2014/main" id="{CE7E2F92-2B8C-4745-96BF-82671DF469E9}"/>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8998826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py and conten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4"/>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chart or graph</a:t>
            </a:r>
          </a:p>
        </p:txBody>
      </p:sp>
      <p:pic>
        <p:nvPicPr>
          <p:cNvPr id="9" name="Picture 8" descr="In the service of scotland">
            <a:extLst>
              <a:ext uri="{FF2B5EF4-FFF2-40B4-BE49-F238E27FC236}">
                <a16:creationId xmlns:a16="http://schemas.microsoft.com/office/drawing/2014/main" id="{5F9A06AA-1EE6-734F-85F0-31016A407CBB}"/>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3808552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copy and conten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rgbClr val="CB4109"/>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chart or graph</a:t>
            </a:r>
          </a:p>
        </p:txBody>
      </p:sp>
      <p:pic>
        <p:nvPicPr>
          <p:cNvPr id="9" name="Picture 8" descr="In the service of scotland">
            <a:extLst>
              <a:ext uri="{FF2B5EF4-FFF2-40B4-BE49-F238E27FC236}">
                <a16:creationId xmlns:a16="http://schemas.microsoft.com/office/drawing/2014/main" id="{5F9A06AA-1EE6-734F-85F0-31016A407CBB}"/>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41685697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py and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1"/>
                </a:solidFill>
              </a:defRPr>
            </a:lvl1pPr>
          </a:lstStyle>
          <a:p>
            <a:r>
              <a:rPr lang="en-GB"/>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chart or graph</a:t>
            </a:r>
          </a:p>
        </p:txBody>
      </p:sp>
      <p:pic>
        <p:nvPicPr>
          <p:cNvPr id="9" name="Picture 8" descr="In the service of scotland">
            <a:extLst>
              <a:ext uri="{FF2B5EF4-FFF2-40B4-BE49-F238E27FC236}">
                <a16:creationId xmlns:a16="http://schemas.microsoft.com/office/drawing/2014/main" id="{7B8078B5-F5FB-964F-ADA3-C926E4710B21}"/>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75572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riven by values">
    <p:bg>
      <p:bgPr>
        <a:solidFill>
          <a:schemeClr val="accent3"/>
        </a:solidFill>
        <a:effectLst/>
      </p:bgPr>
    </p:bg>
    <p:spTree>
      <p:nvGrpSpPr>
        <p:cNvPr id="1" name=""/>
        <p:cNvGrpSpPr/>
        <p:nvPr/>
      </p:nvGrpSpPr>
      <p:grpSpPr>
        <a:xfrm>
          <a:off x="0" y="0"/>
          <a:ext cx="0" cy="0"/>
          <a:chOff x="0" y="0"/>
          <a:chExt cx="0" cy="0"/>
        </a:xfrm>
      </p:grpSpPr>
      <p:pic>
        <p:nvPicPr>
          <p:cNvPr id="7" name="Picture 6" descr="In the Service of Scotland">
            <a:extLst>
              <a:ext uri="{FF2B5EF4-FFF2-40B4-BE49-F238E27FC236}">
                <a16:creationId xmlns:a16="http://schemas.microsoft.com/office/drawing/2014/main" id="{FD24D427-58A6-C647-AEE5-9F9C2498592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C6A7985E-C794-154C-BCAD-1B1DA8F45467}"/>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rgbClr val="00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DD2BF59-77F8-0D47-828E-E529FF3CC3CE}"/>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1974DD0-D741-9B45-BCEF-0B8D15F5D8D2}"/>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94B45CB-38B5-B84E-8020-B24272F702E9}"/>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14E9E31-0F21-2F4F-B98A-0E49BAD50580}"/>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97" y="1455416"/>
            <a:ext cx="10058400" cy="3713120"/>
          </a:xfrm>
          <a:prstGeom prst="rect">
            <a:avLst/>
          </a:prstGeom>
        </p:spPr>
      </p:pic>
    </p:spTree>
    <p:extLst>
      <p:ext uri="{BB962C8B-B14F-4D97-AF65-F5344CB8AC3E}">
        <p14:creationId xmlns:p14="http://schemas.microsoft.com/office/powerpoint/2010/main" val="119835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thinking">
    <p:bg>
      <p:bgPr>
        <a:solidFill>
          <a:schemeClr val="accent2"/>
        </a:solidFill>
        <a:effectLst/>
      </p:bgPr>
    </p:bg>
    <p:spTree>
      <p:nvGrpSpPr>
        <p:cNvPr id="1" name=""/>
        <p:cNvGrpSpPr/>
        <p:nvPr/>
      </p:nvGrpSpPr>
      <p:grpSpPr>
        <a:xfrm>
          <a:off x="0" y="0"/>
          <a:ext cx="0" cy="0"/>
          <a:chOff x="0" y="0"/>
          <a:chExt cx="0" cy="0"/>
        </a:xfrm>
      </p:grpSpPr>
      <p:pic>
        <p:nvPicPr>
          <p:cNvPr id="7" name="Picture 6" descr="In the Service of Scotland">
            <a:extLst>
              <a:ext uri="{FF2B5EF4-FFF2-40B4-BE49-F238E27FC236}">
                <a16:creationId xmlns:a16="http://schemas.microsoft.com/office/drawing/2014/main" id="{7BD4F77F-4D4A-ED4C-950C-B3950AB6348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5EBE3657-D74C-2249-818F-3B7C57A976F8}"/>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23935BD-7081-0A43-84C7-B84405E87190}"/>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392DC63-BCAD-3D4C-BE98-59DBD165C8E2}"/>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EABE475-5D76-4147-B2B4-E325E48A294C}"/>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48F0E08-E366-0D49-8F57-A239E449F26C}"/>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97" y="1455416"/>
            <a:ext cx="10058400" cy="3713120"/>
          </a:xfrm>
          <a:prstGeom prst="rect">
            <a:avLst/>
          </a:prstGeom>
        </p:spPr>
      </p:pic>
    </p:spTree>
    <p:extLst>
      <p:ext uri="{BB962C8B-B14F-4D97-AF65-F5344CB8AC3E}">
        <p14:creationId xmlns:p14="http://schemas.microsoft.com/office/powerpoint/2010/main" val="370518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divider blue">
    <p:bg>
      <p:bgPr>
        <a:solidFill>
          <a:srgbClr val="12497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a:t>Title </a:t>
            </a:r>
            <a:br>
              <a:rPr lang="en-GB"/>
            </a:br>
            <a:r>
              <a:rPr lang="en-GB"/>
              <a:t>here</a:t>
            </a:r>
          </a:p>
        </p:txBody>
      </p:sp>
      <p:sp>
        <p:nvSpPr>
          <p:cNvPr id="6" name="Rectangle 5">
            <a:extLst>
              <a:ext uri="{FF2B5EF4-FFF2-40B4-BE49-F238E27FC236}">
                <a16:creationId xmlns:a16="http://schemas.microsoft.com/office/drawing/2014/main" id="{6A854578-9CBA-4345-8399-EEE09F3D91B8}"/>
              </a:ext>
              <a:ext uri="{C183D7F6-B498-43B3-948B-1728B52AA6E4}">
                <adec:decorative xmlns:adec="http://schemas.microsoft.com/office/drawing/2017/decorative" val="1"/>
              </a:ext>
            </a:extLst>
          </p:cNvPr>
          <p:cNvSpPr/>
          <p:nvPr/>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32E8A1C-8358-514E-A22D-20680A76512D}"/>
              </a:ext>
              <a:ext uri="{C183D7F6-B498-43B3-948B-1728B52AA6E4}">
                <adec:decorative xmlns:adec="http://schemas.microsoft.com/office/drawing/2017/decorative" val="1"/>
              </a:ext>
            </a:extLst>
          </p:cNvPr>
          <p:cNvSpPr/>
          <p:nvPr/>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4A8E05B-FB31-1043-B7E5-BD1153E5E65C}"/>
              </a:ext>
              <a:ext uri="{C183D7F6-B498-43B3-948B-1728B52AA6E4}">
                <adec:decorative xmlns:adec="http://schemas.microsoft.com/office/drawing/2017/decorative" val="1"/>
              </a:ext>
            </a:extLst>
          </p:cNvPr>
          <p:cNvSpPr/>
          <p:nvPr/>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C826B91-6814-AB4D-91B5-2EEBA1702EFD}"/>
              </a:ext>
              <a:ext uri="{C183D7F6-B498-43B3-948B-1728B52AA6E4}">
                <adec:decorative xmlns:adec="http://schemas.microsoft.com/office/drawing/2017/decorative" val="1"/>
              </a:ext>
            </a:extLst>
          </p:cNvPr>
          <p:cNvSpPr/>
          <p:nvPr/>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In the Service of Scotland">
            <a:extLst>
              <a:ext uri="{FF2B5EF4-FFF2-40B4-BE49-F238E27FC236}">
                <a16:creationId xmlns:a16="http://schemas.microsoft.com/office/drawing/2014/main" id="{62A6CB64-B471-174D-B13E-A8A2C2E01ADE}"/>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80325D9F-4DDB-6F4C-8892-07D2B4E48779}"/>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728121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82CEBA-F58A-6D4E-AADD-35EE314AAA63}"/>
              </a:ext>
            </a:extLst>
          </p:cNvPr>
          <p:cNvSpPr>
            <a:spLocks noGrp="1"/>
          </p:cNvSpPr>
          <p:nvPr>
            <p:ph type="title"/>
          </p:nvPr>
        </p:nvSpPr>
        <p:spPr>
          <a:xfrm>
            <a:off x="793750" y="365125"/>
            <a:ext cx="10604500" cy="944563"/>
          </a:xfrm>
          <a:prstGeom prst="rect">
            <a:avLst/>
          </a:prstGeom>
        </p:spPr>
        <p:txBody>
          <a:bodyPr vert="horz" lIns="0" tIns="0" rIns="0" bIns="0" rtlCol="0" anchor="t">
            <a:normAutofit/>
          </a:bodyPr>
          <a:lstStyle/>
          <a:p>
            <a:r>
              <a:rPr lang="en-GB"/>
              <a:t>Heading</a:t>
            </a:r>
          </a:p>
        </p:txBody>
      </p:sp>
      <p:sp>
        <p:nvSpPr>
          <p:cNvPr id="3" name="Text Placeholder 2">
            <a:extLst>
              <a:ext uri="{FF2B5EF4-FFF2-40B4-BE49-F238E27FC236}">
                <a16:creationId xmlns:a16="http://schemas.microsoft.com/office/drawing/2014/main" id="{8B69B375-9EED-394C-B715-0F6C3FE20BAF}"/>
              </a:ext>
            </a:extLst>
          </p:cNvPr>
          <p:cNvSpPr>
            <a:spLocks noGrp="1"/>
          </p:cNvSpPr>
          <p:nvPr>
            <p:ph type="body" idx="1"/>
          </p:nvPr>
        </p:nvSpPr>
        <p:spPr>
          <a:xfrm>
            <a:off x="793750" y="1627188"/>
            <a:ext cx="10598150" cy="454977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FCBA678C-B778-5B40-850E-971A70695F3B}"/>
              </a:ext>
            </a:extLst>
          </p:cNvPr>
          <p:cNvSpPr>
            <a:spLocks noGrp="1"/>
          </p:cNvSpPr>
          <p:nvPr>
            <p:ph type="sldNum" sz="quarter" idx="4"/>
          </p:nvPr>
        </p:nvSpPr>
        <p:spPr>
          <a:xfrm>
            <a:off x="8655050" y="6494463"/>
            <a:ext cx="2743200" cy="365125"/>
          </a:xfrm>
          <a:prstGeom prst="rect">
            <a:avLst/>
          </a:prstGeom>
        </p:spPr>
        <p:txBody>
          <a:bodyPr vert="horz" lIns="0" tIns="0" rIns="0" bIns="0" rtlCol="0" anchor="ctr"/>
          <a:lstStyle>
            <a:lvl1pPr algn="r">
              <a:defRPr sz="1000">
                <a:solidFill>
                  <a:schemeClr val="tx1"/>
                </a:solidFill>
              </a:defRPr>
            </a:lvl1pPr>
          </a:lstStyle>
          <a:p>
            <a:fld id="{B0DC7242-389F-F94B-9C3F-D14DCC7DC795}" type="slidenum">
              <a:rPr lang="en-GB" smtClean="0"/>
              <a:pPr/>
              <a:t>‹#›</a:t>
            </a:fld>
            <a:endParaRPr lang="en-GB"/>
          </a:p>
        </p:txBody>
      </p:sp>
    </p:spTree>
    <p:extLst>
      <p:ext uri="{BB962C8B-B14F-4D97-AF65-F5344CB8AC3E}">
        <p14:creationId xmlns:p14="http://schemas.microsoft.com/office/powerpoint/2010/main" val="2401495396"/>
      </p:ext>
    </p:extLst>
  </p:cSld>
  <p:clrMap bg1="lt1" tx1="dk1" bg2="lt2" tx2="dk2" accent1="accent1" accent2="accent2" accent3="accent3" accent4="accent4" accent5="accent5" accent6="accent6" hlink="hlink" folHlink="folHlink"/>
  <p:sldLayoutIdLst>
    <p:sldLayoutId id="2147483749" r:id="rId1"/>
    <p:sldLayoutId id="2147483689" r:id="rId2"/>
    <p:sldLayoutId id="2147483728" r:id="rId3"/>
    <p:sldLayoutId id="2147483786" r:id="rId4"/>
    <p:sldLayoutId id="2147483730" r:id="rId5"/>
    <p:sldLayoutId id="2147483779" r:id="rId6"/>
    <p:sldLayoutId id="2147483787" r:id="rId7"/>
    <p:sldLayoutId id="2147483788" r:id="rId8"/>
    <p:sldLayoutId id="2147483789" r:id="rId9"/>
    <p:sldLayoutId id="2147483790" r:id="rId10"/>
    <p:sldLayoutId id="2147483791" r:id="rId11"/>
    <p:sldLayoutId id="2147483690" r:id="rId12"/>
    <p:sldLayoutId id="2147483750" r:id="rId13"/>
    <p:sldLayoutId id="2147483740" r:id="rId14"/>
    <p:sldLayoutId id="2147483693" r:id="rId15"/>
    <p:sldLayoutId id="2147483692" r:id="rId16"/>
    <p:sldLayoutId id="2147483694" r:id="rId17"/>
    <p:sldLayoutId id="2147483780" r:id="rId18"/>
    <p:sldLayoutId id="2147483792" r:id="rId19"/>
    <p:sldLayoutId id="2147483795" r:id="rId20"/>
    <p:sldLayoutId id="2147483793" r:id="rId21"/>
    <p:sldLayoutId id="2147483796" r:id="rId22"/>
    <p:sldLayoutId id="2147483794" r:id="rId23"/>
    <p:sldLayoutId id="2147483797" r:id="rId24"/>
    <p:sldLayoutId id="2147483798" r:id="rId25"/>
    <p:sldLayoutId id="2147483799" r:id="rId26"/>
    <p:sldLayoutId id="2147483752" r:id="rId27"/>
    <p:sldLayoutId id="2147483785" r:id="rId28"/>
    <p:sldLayoutId id="2147483753" r:id="rId29"/>
    <p:sldLayoutId id="2147483726" r:id="rId30"/>
    <p:sldLayoutId id="2147483754" r:id="rId31"/>
    <p:sldLayoutId id="2147483755" r:id="rId32"/>
    <p:sldLayoutId id="2147483781" r:id="rId33"/>
    <p:sldLayoutId id="2147483775" r:id="rId34"/>
    <p:sldLayoutId id="2147483776" r:id="rId35"/>
    <p:sldLayoutId id="2147483722" r:id="rId36"/>
    <p:sldLayoutId id="2147483777" r:id="rId37"/>
    <p:sldLayoutId id="2147483778" r:id="rId38"/>
    <p:sldLayoutId id="2147483756" r:id="rId39"/>
    <p:sldLayoutId id="2147483757" r:id="rId40"/>
    <p:sldLayoutId id="2147483725" r:id="rId41"/>
    <p:sldLayoutId id="2147483758" r:id="rId42"/>
    <p:sldLayoutId id="2147483759" r:id="rId43"/>
    <p:sldLayoutId id="2147483760" r:id="rId44"/>
    <p:sldLayoutId id="2147483761" r:id="rId45"/>
    <p:sldLayoutId id="2147483724" r:id="rId46"/>
    <p:sldLayoutId id="2147483762" r:id="rId47"/>
    <p:sldLayoutId id="2147483763" r:id="rId48"/>
    <p:sldLayoutId id="2147483764" r:id="rId49"/>
    <p:sldLayoutId id="2147483766" r:id="rId50"/>
    <p:sldLayoutId id="2147483765" r:id="rId51"/>
    <p:sldLayoutId id="2147483736" r:id="rId52"/>
    <p:sldLayoutId id="2147483782" r:id="rId53"/>
    <p:sldLayoutId id="2147483767" r:id="rId54"/>
    <p:sldLayoutId id="2147483769" r:id="rId55"/>
    <p:sldLayoutId id="2147483770" r:id="rId56"/>
    <p:sldLayoutId id="2147483768" r:id="rId57"/>
    <p:sldLayoutId id="2147483723" r:id="rId58"/>
    <p:sldLayoutId id="2147483783" r:id="rId59"/>
    <p:sldLayoutId id="2147483771" r:id="rId60"/>
    <p:sldLayoutId id="2147483772" r:id="rId61"/>
    <p:sldLayoutId id="2147483716" r:id="rId62"/>
    <p:sldLayoutId id="2147483773" r:id="rId63"/>
    <p:sldLayoutId id="2147483784" r:id="rId64"/>
    <p:sldLayoutId id="2147483774" r:id="rId65"/>
  </p:sldLayoutIdLst>
  <p:hf hdr="0" ftr="0" dt="0"/>
  <p:txStyles>
    <p:titleStyle>
      <a:lvl1pPr algn="l" defTabSz="914400" rtl="0" eaLnBrk="1" latinLnBrk="0" hangingPunct="1">
        <a:lnSpc>
          <a:spcPct val="90000"/>
        </a:lnSpc>
        <a:spcBef>
          <a:spcPct val="0"/>
        </a:spcBef>
        <a:buNone/>
        <a:defRPr sz="4400" b="1" i="0" kern="1200" cap="none" spc="-150" baseline="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2160" userDrawn="1">
          <p15:clr>
            <a:srgbClr val="F26B43"/>
          </p15:clr>
        </p15:guide>
        <p15:guide id="9" pos="3840" userDrawn="1">
          <p15:clr>
            <a:srgbClr val="F26B43"/>
          </p15:clr>
        </p15:guide>
        <p15:guide id="10" pos="500" userDrawn="1">
          <p15:clr>
            <a:srgbClr val="F26B43"/>
          </p15:clr>
        </p15:guide>
        <p15:guide id="11" orient="horz" pos="226" userDrawn="1">
          <p15:clr>
            <a:srgbClr val="F26B43"/>
          </p15:clr>
        </p15:guide>
        <p15:guide id="12" pos="7176" userDrawn="1">
          <p15:clr>
            <a:srgbClr val="F26B43"/>
          </p15:clr>
        </p15:guide>
        <p15:guide id="13" orient="horz" pos="4091" userDrawn="1">
          <p15:clr>
            <a:srgbClr val="F26B43"/>
          </p15:clr>
        </p15:guide>
        <p15:guide id="14" orient="horz" pos="10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gov.scot/publications/minimum-income-guarantee-expert-group-interim-report/" TargetMode="Externa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400" dirty="0"/>
              <a:t>Modelling a Minimum Income Guarantee in Scotland</a:t>
            </a:r>
            <a:br>
              <a:rPr lang="en-GB" sz="4400" dirty="0"/>
            </a:br>
            <a:r>
              <a:rPr lang="en-GB" sz="2000" dirty="0"/>
              <a:t>Spencer Thompson, October 2024</a:t>
            </a:r>
            <a:endParaRPr lang="en-GB" sz="5400" dirty="0"/>
          </a:p>
        </p:txBody>
      </p:sp>
    </p:spTree>
    <p:extLst>
      <p:ext uri="{BB962C8B-B14F-4D97-AF65-F5344CB8AC3E}">
        <p14:creationId xmlns:p14="http://schemas.microsoft.com/office/powerpoint/2010/main" val="101580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D22C-E0F5-BD03-1196-9DCEF49EB714}"/>
              </a:ext>
            </a:extLst>
          </p:cNvPr>
          <p:cNvSpPr>
            <a:spLocks noGrp="1"/>
          </p:cNvSpPr>
          <p:nvPr>
            <p:ph type="ctrTitle"/>
          </p:nvPr>
        </p:nvSpPr>
        <p:spPr/>
        <p:txBody>
          <a:bodyPr/>
          <a:lstStyle/>
          <a:p>
            <a:r>
              <a:rPr lang="en-GB" sz="4400" dirty="0">
                <a:solidFill>
                  <a:srgbClr val="FF0000"/>
                </a:solidFill>
              </a:rPr>
              <a:t>The contents of this presentation are unpublished and do not represent policy decisions</a:t>
            </a:r>
          </a:p>
        </p:txBody>
      </p:sp>
    </p:spTree>
    <p:extLst>
      <p:ext uri="{BB962C8B-B14F-4D97-AF65-F5344CB8AC3E}">
        <p14:creationId xmlns:p14="http://schemas.microsoft.com/office/powerpoint/2010/main" val="345173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9571-9C80-16AD-8CA9-57763DEA8FF0}"/>
              </a:ext>
            </a:extLst>
          </p:cNvPr>
          <p:cNvSpPr>
            <a:spLocks noGrp="1"/>
          </p:cNvSpPr>
          <p:nvPr>
            <p:ph type="ctrTitle"/>
          </p:nvPr>
        </p:nvSpPr>
        <p:spPr/>
        <p:txBody>
          <a:bodyPr/>
          <a:lstStyle/>
          <a:p>
            <a:r>
              <a:rPr lang="en-GB"/>
              <a:t>Background</a:t>
            </a:r>
          </a:p>
        </p:txBody>
      </p:sp>
      <p:sp>
        <p:nvSpPr>
          <p:cNvPr id="3" name="Text Placeholder 2">
            <a:extLst>
              <a:ext uri="{FF2B5EF4-FFF2-40B4-BE49-F238E27FC236}">
                <a16:creationId xmlns:a16="http://schemas.microsoft.com/office/drawing/2014/main" id="{D96179B4-7F37-32AB-E5EC-4EBC0E100C70}"/>
              </a:ext>
            </a:extLst>
          </p:cNvPr>
          <p:cNvSpPr>
            <a:spLocks noGrp="1"/>
          </p:cNvSpPr>
          <p:nvPr>
            <p:ph type="body" sz="quarter" idx="14"/>
          </p:nvPr>
        </p:nvSpPr>
        <p:spPr/>
        <p:txBody>
          <a:bodyPr vert="horz" lIns="0" tIns="0" rIns="0" bIns="0" rtlCol="0" anchor="t">
            <a:normAutofit lnSpcReduction="10000"/>
          </a:bodyPr>
          <a:lstStyle/>
          <a:p>
            <a:r>
              <a:rPr lang="en-GB" sz="2400" dirty="0"/>
              <a:t>In the 2021/22, the Scottish Government committed to “begin work on a Minimum Income Guarantee [MIG], which would make sure that everyone in Scotland has enough money to live with dignity.” </a:t>
            </a:r>
          </a:p>
          <a:p>
            <a:r>
              <a:rPr lang="en-GB" sz="2400" dirty="0"/>
              <a:t>Since then, the MIG Steering Group was established, consisting of a cross-party Strategy Group and an independent Expert Group (</a:t>
            </a:r>
            <a:r>
              <a:rPr lang="en-GB" sz="2400" dirty="0" err="1"/>
              <a:t>EG</a:t>
            </a:r>
            <a:r>
              <a:rPr lang="en-GB" sz="2400" dirty="0"/>
              <a:t>) with representation from </a:t>
            </a:r>
            <a:r>
              <a:rPr lang="en-GB" sz="2400" dirty="0">
                <a:ea typeface="+mn-lt"/>
                <a:cs typeface="+mn-lt"/>
              </a:rPr>
              <a:t>poverty and equality organisations, academia and think tanks. </a:t>
            </a:r>
            <a:endParaRPr lang="en-GB" sz="2400" dirty="0">
              <a:cs typeface="Arial"/>
            </a:endParaRPr>
          </a:p>
          <a:p>
            <a:r>
              <a:rPr lang="en-GB" sz="2400" dirty="0"/>
              <a:t>Scottish Government analysts have provided analytical support ahead of the final report of the </a:t>
            </a:r>
            <a:r>
              <a:rPr lang="en-GB" sz="2400" dirty="0" err="1"/>
              <a:t>EG.</a:t>
            </a:r>
            <a:endParaRPr lang="en-GB" sz="2400" dirty="0">
              <a:cs typeface="Arial" panose="020B0604020202020204"/>
            </a:endParaRPr>
          </a:p>
        </p:txBody>
      </p:sp>
      <p:sp>
        <p:nvSpPr>
          <p:cNvPr id="4" name="Slide Number Placeholder 3">
            <a:extLst>
              <a:ext uri="{FF2B5EF4-FFF2-40B4-BE49-F238E27FC236}">
                <a16:creationId xmlns:a16="http://schemas.microsoft.com/office/drawing/2014/main" id="{36CF5A14-C058-3405-78AF-D508B14B7873}"/>
              </a:ext>
            </a:extLst>
          </p:cNvPr>
          <p:cNvSpPr>
            <a:spLocks noGrp="1"/>
          </p:cNvSpPr>
          <p:nvPr>
            <p:ph type="sldNum" sz="quarter" idx="12"/>
          </p:nvPr>
        </p:nvSpPr>
        <p:spPr/>
        <p:txBody>
          <a:bodyPr/>
          <a:lstStyle/>
          <a:p>
            <a:fld id="{B0DC7242-389F-F94B-9C3F-D14DCC7DC795}" type="slidenum">
              <a:rPr lang="en-GB" smtClean="0"/>
              <a:t>3</a:t>
            </a:fld>
            <a:endParaRPr lang="en-GB"/>
          </a:p>
        </p:txBody>
      </p:sp>
      <p:pic>
        <p:nvPicPr>
          <p:cNvPr id="6" name="Picture 5">
            <a:extLst>
              <a:ext uri="{FF2B5EF4-FFF2-40B4-BE49-F238E27FC236}">
                <a16:creationId xmlns:a16="http://schemas.microsoft.com/office/drawing/2014/main" id="{8ED365E4-19D5-4FAA-B512-69C2FEC62AA9}"/>
              </a:ext>
            </a:extLst>
          </p:cNvPr>
          <p:cNvPicPr>
            <a:picLocks noChangeAspect="1"/>
          </p:cNvPicPr>
          <p:nvPr/>
        </p:nvPicPr>
        <p:blipFill rotWithShape="1">
          <a:blip r:embed="rId2"/>
          <a:srcRect l="2784" t="3317" r="4698" b="2143"/>
          <a:stretch/>
        </p:blipFill>
        <p:spPr>
          <a:xfrm>
            <a:off x="8940006" y="1741170"/>
            <a:ext cx="2743201" cy="3783330"/>
          </a:xfrm>
          <a:prstGeom prst="rect">
            <a:avLst/>
          </a:prstGeom>
        </p:spPr>
      </p:pic>
    </p:spTree>
    <p:extLst>
      <p:ext uri="{BB962C8B-B14F-4D97-AF65-F5344CB8AC3E}">
        <p14:creationId xmlns:p14="http://schemas.microsoft.com/office/powerpoint/2010/main" val="205613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9571-9C80-16AD-8CA9-57763DEA8FF0}"/>
              </a:ext>
            </a:extLst>
          </p:cNvPr>
          <p:cNvSpPr>
            <a:spLocks noGrp="1"/>
          </p:cNvSpPr>
          <p:nvPr>
            <p:ph type="ctrTitle"/>
          </p:nvPr>
        </p:nvSpPr>
        <p:spPr/>
        <p:txBody>
          <a:bodyPr/>
          <a:lstStyle/>
          <a:p>
            <a:r>
              <a:rPr lang="en-GB"/>
              <a:t>What is a MIG?</a:t>
            </a:r>
          </a:p>
        </p:txBody>
      </p:sp>
      <p:sp>
        <p:nvSpPr>
          <p:cNvPr id="3" name="Text Placeholder 2">
            <a:extLst>
              <a:ext uri="{FF2B5EF4-FFF2-40B4-BE49-F238E27FC236}">
                <a16:creationId xmlns:a16="http://schemas.microsoft.com/office/drawing/2014/main" id="{D96179B4-7F37-32AB-E5EC-4EBC0E100C70}"/>
              </a:ext>
            </a:extLst>
          </p:cNvPr>
          <p:cNvSpPr>
            <a:spLocks noGrp="1"/>
          </p:cNvSpPr>
          <p:nvPr>
            <p:ph type="body" sz="quarter" idx="14"/>
          </p:nvPr>
        </p:nvSpPr>
        <p:spPr>
          <a:xfrm>
            <a:off x="487680" y="1720215"/>
            <a:ext cx="7847112" cy="3783330"/>
          </a:xfrm>
        </p:spPr>
        <p:txBody>
          <a:bodyPr vert="horz" lIns="0" tIns="0" rIns="0" bIns="0" rtlCol="0" anchor="t">
            <a:normAutofit/>
          </a:bodyPr>
          <a:lstStyle/>
          <a:p>
            <a:r>
              <a:rPr lang="en-GB" sz="2400" dirty="0"/>
              <a:t>A MIG is a minimum level of income below which no citizen should fall.</a:t>
            </a:r>
            <a:endParaRPr lang="en-GB" dirty="0"/>
          </a:p>
          <a:p>
            <a:r>
              <a:rPr lang="en-GB" sz="2400" dirty="0"/>
              <a:t>This could be achieved in various ways, including through earnings, benefits, and even public services, depending on how the MIG was defined.</a:t>
            </a:r>
          </a:p>
          <a:p>
            <a:r>
              <a:rPr lang="en-GB" sz="2400" dirty="0"/>
              <a:t>In Scotland, the landscape is complicated by partial devolution of powers: e.g. Universal Credit (UC) and Minimum Wage are reserved to UK Government.</a:t>
            </a:r>
          </a:p>
          <a:p>
            <a:r>
              <a:rPr lang="en-GB" sz="2400" dirty="0">
                <a:cs typeface="Arial" panose="020B0604020202020204"/>
              </a:rPr>
              <a:t>Generally modelling steps </a:t>
            </a:r>
            <a:r>
              <a:rPr lang="en-GB" sz="2400" i="1" dirty="0">
                <a:cs typeface="Arial" panose="020B0604020202020204"/>
              </a:rPr>
              <a:t>towards </a:t>
            </a:r>
            <a:r>
              <a:rPr lang="en-GB" sz="2400" dirty="0">
                <a:cs typeface="Arial" panose="020B0604020202020204"/>
              </a:rPr>
              <a:t>a MIG, focusing on social security in this presentation.</a:t>
            </a:r>
          </a:p>
          <a:p>
            <a:endParaRPr lang="en-GB" sz="2400" dirty="0"/>
          </a:p>
        </p:txBody>
      </p:sp>
      <p:sp>
        <p:nvSpPr>
          <p:cNvPr id="4" name="Slide Number Placeholder 3">
            <a:extLst>
              <a:ext uri="{FF2B5EF4-FFF2-40B4-BE49-F238E27FC236}">
                <a16:creationId xmlns:a16="http://schemas.microsoft.com/office/drawing/2014/main" id="{36CF5A14-C058-3405-78AF-D508B14B7873}"/>
              </a:ext>
            </a:extLst>
          </p:cNvPr>
          <p:cNvSpPr>
            <a:spLocks noGrp="1"/>
          </p:cNvSpPr>
          <p:nvPr>
            <p:ph type="sldNum" sz="quarter" idx="12"/>
          </p:nvPr>
        </p:nvSpPr>
        <p:spPr/>
        <p:txBody>
          <a:bodyPr/>
          <a:lstStyle/>
          <a:p>
            <a:fld id="{B0DC7242-389F-F94B-9C3F-D14DCC7DC795}" type="slidenum">
              <a:rPr lang="en-GB" smtClean="0"/>
              <a:t>4</a:t>
            </a:fld>
            <a:endParaRPr lang="en-GB"/>
          </a:p>
        </p:txBody>
      </p:sp>
      <p:pic>
        <p:nvPicPr>
          <p:cNvPr id="1026" name="Picture 2" descr="Scottish parliament">
            <a:extLst>
              <a:ext uri="{FF2B5EF4-FFF2-40B4-BE49-F238E27FC236}">
                <a16:creationId xmlns:a16="http://schemas.microsoft.com/office/drawing/2014/main" id="{8544EEF8-53C0-AB42-E22A-B184A564A2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678" r="21007"/>
          <a:stretch/>
        </p:blipFill>
        <p:spPr bwMode="auto">
          <a:xfrm>
            <a:off x="8446552" y="1720215"/>
            <a:ext cx="3379762" cy="378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48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46D1-609F-F83A-82F5-A382DC8AF8EF}"/>
              </a:ext>
            </a:extLst>
          </p:cNvPr>
          <p:cNvSpPr>
            <a:spLocks noGrp="1"/>
          </p:cNvSpPr>
          <p:nvPr>
            <p:ph type="ctrTitle"/>
          </p:nvPr>
        </p:nvSpPr>
        <p:spPr/>
        <p:txBody>
          <a:bodyPr/>
          <a:lstStyle/>
          <a:p>
            <a:r>
              <a:rPr lang="en-GB" dirty="0"/>
              <a:t>Potential options – near-term</a:t>
            </a:r>
          </a:p>
        </p:txBody>
      </p:sp>
      <p:sp>
        <p:nvSpPr>
          <p:cNvPr id="3" name="Text Placeholder 2">
            <a:extLst>
              <a:ext uri="{FF2B5EF4-FFF2-40B4-BE49-F238E27FC236}">
                <a16:creationId xmlns:a16="http://schemas.microsoft.com/office/drawing/2014/main" id="{4A6250C3-A143-4A70-85F4-0508CC6C99E9}"/>
              </a:ext>
            </a:extLst>
          </p:cNvPr>
          <p:cNvSpPr>
            <a:spLocks noGrp="1"/>
          </p:cNvSpPr>
          <p:nvPr>
            <p:ph type="body" sz="quarter" idx="14"/>
          </p:nvPr>
        </p:nvSpPr>
        <p:spPr/>
        <p:txBody>
          <a:bodyPr>
            <a:normAutofit fontScale="85000" lnSpcReduction="20000"/>
          </a:bodyPr>
          <a:lstStyle/>
          <a:p>
            <a:r>
              <a:rPr lang="en-GB" dirty="0"/>
              <a:t>We were asked by </a:t>
            </a:r>
            <a:r>
              <a:rPr lang="en-GB" dirty="0" err="1"/>
              <a:t>EG</a:t>
            </a:r>
            <a:r>
              <a:rPr lang="en-GB" dirty="0"/>
              <a:t> to model potential options for moving towards a MIG within current social security powers</a:t>
            </a:r>
          </a:p>
          <a:p>
            <a:r>
              <a:rPr lang="en-GB" dirty="0"/>
              <a:t>This could involve either a top-up to UC or an increase in devolved benefits.</a:t>
            </a:r>
          </a:p>
          <a:p>
            <a:r>
              <a:rPr lang="en-GB" dirty="0"/>
              <a:t>We modelled the first as a top-up to the UC standard allowances to bring them up to the level of </a:t>
            </a:r>
            <a:r>
              <a:rPr lang="en-GB" dirty="0" err="1"/>
              <a:t>JRF’s</a:t>
            </a:r>
            <a:r>
              <a:rPr lang="en-GB" dirty="0"/>
              <a:t> Essentials Guarantee.</a:t>
            </a:r>
          </a:p>
          <a:p>
            <a:r>
              <a:rPr lang="en-GB" dirty="0"/>
              <a:t>We modelled the second as an increase to Scottish Child Payment to bring it up to a certain proportion of the average Minimum Income Standard for children, along with a taper to overcome the ‘cliff edge’.</a:t>
            </a:r>
          </a:p>
        </p:txBody>
      </p:sp>
      <p:sp>
        <p:nvSpPr>
          <p:cNvPr id="4" name="Slide Number Placeholder 3">
            <a:extLst>
              <a:ext uri="{FF2B5EF4-FFF2-40B4-BE49-F238E27FC236}">
                <a16:creationId xmlns:a16="http://schemas.microsoft.com/office/drawing/2014/main" id="{54CF4DB8-4901-9BDD-0884-D2B447A7F6BE}"/>
              </a:ext>
            </a:extLst>
          </p:cNvPr>
          <p:cNvSpPr>
            <a:spLocks noGrp="1"/>
          </p:cNvSpPr>
          <p:nvPr>
            <p:ph type="sldNum" sz="quarter" idx="12"/>
          </p:nvPr>
        </p:nvSpPr>
        <p:spPr/>
        <p:txBody>
          <a:bodyPr/>
          <a:lstStyle/>
          <a:p>
            <a:fld id="{B0DC7242-389F-F94B-9C3F-D14DCC7DC795}" type="slidenum">
              <a:rPr lang="en-GB" smtClean="0"/>
              <a:t>5</a:t>
            </a:fld>
            <a:endParaRPr lang="en-GB"/>
          </a:p>
        </p:txBody>
      </p:sp>
      <p:pic>
        <p:nvPicPr>
          <p:cNvPr id="6" name="Picture 5">
            <a:extLst>
              <a:ext uri="{FF2B5EF4-FFF2-40B4-BE49-F238E27FC236}">
                <a16:creationId xmlns:a16="http://schemas.microsoft.com/office/drawing/2014/main" id="{BDFAAB25-4D80-363A-51A2-0C77933EE079}"/>
              </a:ext>
            </a:extLst>
          </p:cNvPr>
          <p:cNvPicPr>
            <a:picLocks noChangeAspect="1"/>
          </p:cNvPicPr>
          <p:nvPr/>
        </p:nvPicPr>
        <p:blipFill rotWithShape="1">
          <a:blip r:embed="rId3"/>
          <a:srcRect l="4216" t="13394" r="36162"/>
          <a:stretch/>
        </p:blipFill>
        <p:spPr>
          <a:xfrm>
            <a:off x="8441472" y="1575775"/>
            <a:ext cx="3411533" cy="4114119"/>
          </a:xfrm>
          <a:prstGeom prst="rect">
            <a:avLst/>
          </a:prstGeom>
        </p:spPr>
      </p:pic>
    </p:spTree>
    <p:extLst>
      <p:ext uri="{BB962C8B-B14F-4D97-AF65-F5344CB8AC3E}">
        <p14:creationId xmlns:p14="http://schemas.microsoft.com/office/powerpoint/2010/main" val="1348169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F8E74-A997-03EA-27DE-5F1745B8CE27}"/>
              </a:ext>
            </a:extLst>
          </p:cNvPr>
          <p:cNvSpPr>
            <a:spLocks noGrp="1"/>
          </p:cNvSpPr>
          <p:nvPr>
            <p:ph type="ctrTitle"/>
          </p:nvPr>
        </p:nvSpPr>
        <p:spPr/>
        <p:txBody>
          <a:bodyPr/>
          <a:lstStyle/>
          <a:p>
            <a:r>
              <a:rPr lang="en-GB"/>
              <a:t>SCP taper </a:t>
            </a:r>
            <a:r>
              <a:rPr lang="en-GB" sz="2400" b="0"/>
              <a:t>(illustrative)</a:t>
            </a:r>
            <a:endParaRPr lang="en-GB" sz="4000" b="0"/>
          </a:p>
        </p:txBody>
      </p:sp>
      <p:sp>
        <p:nvSpPr>
          <p:cNvPr id="4" name="Slide Number Placeholder 3">
            <a:extLst>
              <a:ext uri="{FF2B5EF4-FFF2-40B4-BE49-F238E27FC236}">
                <a16:creationId xmlns:a16="http://schemas.microsoft.com/office/drawing/2014/main" id="{7DAA9EFA-4FD3-804D-834A-7BD682E3B52D}"/>
              </a:ext>
            </a:extLst>
          </p:cNvPr>
          <p:cNvSpPr>
            <a:spLocks noGrp="1"/>
          </p:cNvSpPr>
          <p:nvPr>
            <p:ph type="sldNum" sz="quarter" idx="12"/>
          </p:nvPr>
        </p:nvSpPr>
        <p:spPr/>
        <p:txBody>
          <a:bodyPr/>
          <a:lstStyle/>
          <a:p>
            <a:fld id="{B0DC7242-389F-F94B-9C3F-D14DCC7DC795}" type="slidenum">
              <a:rPr lang="en-GB" smtClean="0"/>
              <a:t>6</a:t>
            </a:fld>
            <a:endParaRPr lang="en-GB"/>
          </a:p>
        </p:txBody>
      </p:sp>
      <p:pic>
        <p:nvPicPr>
          <p:cNvPr id="12" name="Picture 11">
            <a:extLst>
              <a:ext uri="{FF2B5EF4-FFF2-40B4-BE49-F238E27FC236}">
                <a16:creationId xmlns:a16="http://schemas.microsoft.com/office/drawing/2014/main" id="{6D353992-109F-F7C8-6AAF-39F145789973}"/>
              </a:ext>
            </a:extLst>
          </p:cNvPr>
          <p:cNvPicPr>
            <a:picLocks noChangeAspect="1"/>
          </p:cNvPicPr>
          <p:nvPr/>
        </p:nvPicPr>
        <p:blipFill>
          <a:blip r:embed="rId3"/>
          <a:stretch>
            <a:fillRect/>
          </a:stretch>
        </p:blipFill>
        <p:spPr>
          <a:xfrm>
            <a:off x="1631429" y="1264728"/>
            <a:ext cx="9541068" cy="4577272"/>
          </a:xfrm>
          <a:prstGeom prst="rect">
            <a:avLst/>
          </a:prstGeom>
        </p:spPr>
      </p:pic>
      <p:sp>
        <p:nvSpPr>
          <p:cNvPr id="13" name="TextBox 12">
            <a:extLst>
              <a:ext uri="{FF2B5EF4-FFF2-40B4-BE49-F238E27FC236}">
                <a16:creationId xmlns:a16="http://schemas.microsoft.com/office/drawing/2014/main" id="{66C231BA-BBD4-36D2-79BD-95363D53375A}"/>
              </a:ext>
            </a:extLst>
          </p:cNvPr>
          <p:cNvSpPr txBox="1"/>
          <p:nvPr/>
        </p:nvSpPr>
        <p:spPr>
          <a:xfrm>
            <a:off x="4167427" y="1054496"/>
            <a:ext cx="3857146" cy="338554"/>
          </a:xfrm>
          <a:prstGeom prst="rect">
            <a:avLst/>
          </a:prstGeom>
          <a:noFill/>
        </p:spPr>
        <p:txBody>
          <a:bodyPr wrap="none" rtlCol="0">
            <a:spAutoFit/>
          </a:bodyPr>
          <a:lstStyle/>
          <a:p>
            <a:r>
              <a:rPr lang="en-GB" sz="1600" b="1"/>
              <a:t>Single parent, &lt;25, 3 children, Stirling</a:t>
            </a:r>
          </a:p>
        </p:txBody>
      </p:sp>
    </p:spTree>
    <p:extLst>
      <p:ext uri="{BB962C8B-B14F-4D97-AF65-F5344CB8AC3E}">
        <p14:creationId xmlns:p14="http://schemas.microsoft.com/office/powerpoint/2010/main" val="373144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C92FF-C1EF-46C7-AFBF-B738CE426CD4}"/>
              </a:ext>
            </a:extLst>
          </p:cNvPr>
          <p:cNvSpPr>
            <a:spLocks noGrp="1"/>
          </p:cNvSpPr>
          <p:nvPr>
            <p:ph type="ctrTitle"/>
          </p:nvPr>
        </p:nvSpPr>
        <p:spPr/>
        <p:txBody>
          <a:bodyPr/>
          <a:lstStyle/>
          <a:p>
            <a:r>
              <a:rPr lang="en-GB" dirty="0"/>
              <a:t>Potential option – medium-term</a:t>
            </a:r>
          </a:p>
        </p:txBody>
      </p:sp>
      <p:sp>
        <p:nvSpPr>
          <p:cNvPr id="3" name="Text Placeholder 2">
            <a:extLst>
              <a:ext uri="{FF2B5EF4-FFF2-40B4-BE49-F238E27FC236}">
                <a16:creationId xmlns:a16="http://schemas.microsoft.com/office/drawing/2014/main" id="{4ADD0A36-7100-4106-FECF-42A227F7C9F7}"/>
              </a:ext>
            </a:extLst>
          </p:cNvPr>
          <p:cNvSpPr>
            <a:spLocks noGrp="1"/>
          </p:cNvSpPr>
          <p:nvPr>
            <p:ph type="body" sz="quarter" idx="14"/>
          </p:nvPr>
        </p:nvSpPr>
        <p:spPr/>
        <p:txBody>
          <a:bodyPr>
            <a:normAutofit fontScale="85000" lnSpcReduction="20000"/>
          </a:bodyPr>
          <a:lstStyle/>
          <a:p>
            <a:r>
              <a:rPr lang="en-GB" dirty="0" err="1"/>
              <a:t>EG</a:t>
            </a:r>
            <a:r>
              <a:rPr lang="en-GB" dirty="0"/>
              <a:t> also wanted to explore a medium-term option for achieving the MIG, with more control over UC.</a:t>
            </a:r>
          </a:p>
          <a:p>
            <a:r>
              <a:rPr lang="en-GB" dirty="0"/>
              <a:t>We model a ‘mid-MIG’ as an increase to UC standard allowances and the child element to bring households up to the after-housing-cost poverty line, replacing SCP, with the two-child limit and benefit cap also removed.</a:t>
            </a:r>
          </a:p>
          <a:p>
            <a:r>
              <a:rPr lang="en-GB" dirty="0"/>
              <a:t>This pushes </a:t>
            </a:r>
            <a:r>
              <a:rPr lang="en-GB"/>
              <a:t>UC high </a:t>
            </a:r>
            <a:r>
              <a:rPr lang="en-GB" dirty="0"/>
              <a:t>up the earnings distribution, so we also drop the work allowance.</a:t>
            </a:r>
          </a:p>
          <a:p>
            <a:r>
              <a:rPr lang="en-GB" dirty="0"/>
              <a:t>We also model the cost of a ‘time-limited’ variant of the mid-MIG using </a:t>
            </a:r>
            <a:r>
              <a:rPr lang="en-GB" dirty="0" err="1"/>
              <a:t>DWP</a:t>
            </a:r>
            <a:r>
              <a:rPr lang="en-GB" dirty="0"/>
              <a:t> data on UC spell lengths, adjusted for survivor bias (longer spells more likely to be sampled)</a:t>
            </a:r>
          </a:p>
        </p:txBody>
      </p:sp>
      <p:sp>
        <p:nvSpPr>
          <p:cNvPr id="4" name="Slide Number Placeholder 3">
            <a:extLst>
              <a:ext uri="{FF2B5EF4-FFF2-40B4-BE49-F238E27FC236}">
                <a16:creationId xmlns:a16="http://schemas.microsoft.com/office/drawing/2014/main" id="{45A65A01-0796-45AE-6E75-523135D56408}"/>
              </a:ext>
            </a:extLst>
          </p:cNvPr>
          <p:cNvSpPr>
            <a:spLocks noGrp="1"/>
          </p:cNvSpPr>
          <p:nvPr>
            <p:ph type="sldNum" sz="quarter" idx="12"/>
          </p:nvPr>
        </p:nvSpPr>
        <p:spPr/>
        <p:txBody>
          <a:bodyPr/>
          <a:lstStyle/>
          <a:p>
            <a:fld id="{B0DC7242-389F-F94B-9C3F-D14DCC7DC795}" type="slidenum">
              <a:rPr lang="en-GB" smtClean="0"/>
              <a:t>7</a:t>
            </a:fld>
            <a:endParaRPr lang="en-GB"/>
          </a:p>
        </p:txBody>
      </p:sp>
      <p:pic>
        <p:nvPicPr>
          <p:cNvPr id="6" name="Picture 5">
            <a:extLst>
              <a:ext uri="{FF2B5EF4-FFF2-40B4-BE49-F238E27FC236}">
                <a16:creationId xmlns:a16="http://schemas.microsoft.com/office/drawing/2014/main" id="{A3E8C154-F5D9-D7E8-257D-1778D1997758}"/>
              </a:ext>
            </a:extLst>
          </p:cNvPr>
          <p:cNvPicPr>
            <a:picLocks noChangeAspect="1"/>
          </p:cNvPicPr>
          <p:nvPr/>
        </p:nvPicPr>
        <p:blipFill>
          <a:blip r:embed="rId3"/>
          <a:stretch>
            <a:fillRect/>
          </a:stretch>
        </p:blipFill>
        <p:spPr>
          <a:xfrm>
            <a:off x="8579171" y="1741170"/>
            <a:ext cx="3364858" cy="3783330"/>
          </a:xfrm>
          <a:prstGeom prst="rect">
            <a:avLst/>
          </a:prstGeom>
        </p:spPr>
      </p:pic>
    </p:spTree>
    <p:extLst>
      <p:ext uri="{BB962C8B-B14F-4D97-AF65-F5344CB8AC3E}">
        <p14:creationId xmlns:p14="http://schemas.microsoft.com/office/powerpoint/2010/main" val="345909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DA5F-B96B-30C5-3CC0-67480F0DDC91}"/>
              </a:ext>
            </a:extLst>
          </p:cNvPr>
          <p:cNvSpPr>
            <a:spLocks noGrp="1"/>
          </p:cNvSpPr>
          <p:nvPr>
            <p:ph type="ctrTitle"/>
          </p:nvPr>
        </p:nvSpPr>
        <p:spPr>
          <a:xfrm>
            <a:off x="725511" y="2105880"/>
            <a:ext cx="5622879" cy="4439348"/>
          </a:xfrm>
        </p:spPr>
        <p:txBody>
          <a:bodyPr>
            <a:noAutofit/>
          </a:bodyPr>
          <a:lstStyle/>
          <a:p>
            <a:pPr algn="ctr"/>
            <a:r>
              <a:rPr lang="en-GB" sz="3200"/>
              <a:t>Read the interim report at </a:t>
            </a:r>
            <a:r>
              <a:rPr lang="en-GB" sz="3200">
                <a:hlinkClick r:id="rId2"/>
              </a:rPr>
              <a:t>https://www.gov.scot/publications/minimum-income-guarantee-expert-group-interim-report/</a:t>
            </a:r>
            <a:endParaRPr lang="en-GB" sz="3200"/>
          </a:p>
        </p:txBody>
      </p:sp>
      <p:sp>
        <p:nvSpPr>
          <p:cNvPr id="4" name="Slide Number Placeholder 3">
            <a:extLst>
              <a:ext uri="{FF2B5EF4-FFF2-40B4-BE49-F238E27FC236}">
                <a16:creationId xmlns:a16="http://schemas.microsoft.com/office/drawing/2014/main" id="{F0DE37F6-EC05-0025-7842-E32F1E9FDD3D}"/>
              </a:ext>
            </a:extLst>
          </p:cNvPr>
          <p:cNvSpPr>
            <a:spLocks noGrp="1"/>
          </p:cNvSpPr>
          <p:nvPr>
            <p:ph type="sldNum" sz="quarter" idx="12"/>
          </p:nvPr>
        </p:nvSpPr>
        <p:spPr/>
        <p:txBody>
          <a:bodyPr/>
          <a:lstStyle/>
          <a:p>
            <a:fld id="{B0DC7242-389F-F94B-9C3F-D14DCC7DC795}" type="slidenum">
              <a:rPr lang="en-GB" smtClean="0"/>
              <a:t>8</a:t>
            </a:fld>
            <a:endParaRPr lang="en-GB"/>
          </a:p>
        </p:txBody>
      </p:sp>
      <p:pic>
        <p:nvPicPr>
          <p:cNvPr id="3" name="Picture 2">
            <a:extLst>
              <a:ext uri="{FF2B5EF4-FFF2-40B4-BE49-F238E27FC236}">
                <a16:creationId xmlns:a16="http://schemas.microsoft.com/office/drawing/2014/main" id="{AF72733D-45FC-8C28-C45A-5FF3F0C4C4EB}"/>
              </a:ext>
            </a:extLst>
          </p:cNvPr>
          <p:cNvPicPr>
            <a:picLocks noChangeAspect="1"/>
          </p:cNvPicPr>
          <p:nvPr/>
        </p:nvPicPr>
        <p:blipFill rotWithShape="1">
          <a:blip r:embed="rId3"/>
          <a:srcRect t="8490"/>
          <a:stretch/>
        </p:blipFill>
        <p:spPr>
          <a:xfrm>
            <a:off x="7397086" y="852173"/>
            <a:ext cx="3612180" cy="4746184"/>
          </a:xfrm>
          <a:prstGeom prst="rect">
            <a:avLst/>
          </a:prstGeom>
        </p:spPr>
      </p:pic>
    </p:spTree>
    <p:extLst>
      <p:ext uri="{BB962C8B-B14F-4D97-AF65-F5344CB8AC3E}">
        <p14:creationId xmlns:p14="http://schemas.microsoft.com/office/powerpoint/2010/main" val="1591830037"/>
      </p:ext>
    </p:extLst>
  </p:cSld>
  <p:clrMapOvr>
    <a:masterClrMapping/>
  </p:clrMapOvr>
</p:sld>
</file>

<file path=ppt/theme/theme1.xml><?xml version="1.0" encoding="utf-8"?>
<a:theme xmlns:a="http://schemas.openxmlformats.org/drawingml/2006/main" name="ISOS">
  <a:themeElements>
    <a:clrScheme name="ISOS 4">
      <a:dk1>
        <a:srgbClr val="333E48"/>
      </a:dk1>
      <a:lt1>
        <a:srgbClr val="FFFFFF"/>
      </a:lt1>
      <a:dk2>
        <a:srgbClr val="333E48"/>
      </a:dk2>
      <a:lt2>
        <a:srgbClr val="FFFFFF"/>
      </a:lt2>
      <a:accent1>
        <a:srgbClr val="124971"/>
      </a:accent1>
      <a:accent2>
        <a:srgbClr val="005E28"/>
      </a:accent2>
      <a:accent3>
        <a:srgbClr val="302682"/>
      </a:accent3>
      <a:accent4>
        <a:srgbClr val="AF1B1A"/>
      </a:accent4>
      <a:accent5>
        <a:srgbClr val="124971"/>
      </a:accent5>
      <a:accent6>
        <a:srgbClr val="AF1B1A"/>
      </a:accent6>
      <a:hlink>
        <a:srgbClr val="005E28"/>
      </a:hlink>
      <a:folHlink>
        <a:srgbClr val="951B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6630BDF-D61D-45F7-978F-DC294B949CFE}" vid="{0C3DCA23-A938-4EDB-837A-4B689CFF1D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CDEFF26B41FC4EBE047BA539D8A916" ma:contentTypeVersion="14" ma:contentTypeDescription="Create a new document." ma:contentTypeScope="" ma:versionID="1d7c71fd8b44100674a376891183e324">
  <xsd:schema xmlns:xsd="http://www.w3.org/2001/XMLSchema" xmlns:xs="http://www.w3.org/2001/XMLSchema" xmlns:p="http://schemas.microsoft.com/office/2006/metadata/properties" xmlns:ns3="b975cf0e-a5f5-4f76-a7fd-397964997e33" xmlns:ns4="04c2ad2a-64ee-43bb-8057-bcc149cdce45" targetNamespace="http://schemas.microsoft.com/office/2006/metadata/properties" ma:root="true" ma:fieldsID="11eb442c34c00d03b1e643baffad65ae" ns3:_="" ns4:_="">
    <xsd:import namespace="b975cf0e-a5f5-4f76-a7fd-397964997e33"/>
    <xsd:import namespace="04c2ad2a-64ee-43bb-8057-bcc149cdce4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5cf0e-a5f5-4f76-a7fd-397964997e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c2ad2a-64ee-43bb-8057-bcc149cdce4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7924C5-0D0F-462B-92D6-5415EFCC45F2}">
  <ds:schemaRefs>
    <ds:schemaRef ds:uri="04c2ad2a-64ee-43bb-8057-bcc149cdce45"/>
    <ds:schemaRef ds:uri="b975cf0e-a5f5-4f76-a7fd-397964997e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3930B5A-8D7E-4432-BB51-972DAFD68BAF}">
  <ds:schemaRefs>
    <ds:schemaRef ds:uri="04c2ad2a-64ee-43bb-8057-bcc149cdce45"/>
    <ds:schemaRef ds:uri="b975cf0e-a5f5-4f76-a7fd-397964997e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E19294E-815C-4553-B731-F7DA2E6FA1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 the service of Scotland PowerPoint Template</Template>
  <TotalTime>1185</TotalTime>
  <Words>698</Words>
  <Application>Microsoft Office PowerPoint</Application>
  <PresentationFormat>Widescreen</PresentationFormat>
  <Paragraphs>44</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Times New Roman</vt:lpstr>
      <vt:lpstr>ISOS</vt:lpstr>
      <vt:lpstr>Modelling a Minimum Income Guarantee in Scotland Spencer Thompson, October 2024</vt:lpstr>
      <vt:lpstr>The contents of this presentation are unpublished and do not represent policy decisions</vt:lpstr>
      <vt:lpstr>Background</vt:lpstr>
      <vt:lpstr>What is a MIG?</vt:lpstr>
      <vt:lpstr>Potential options – near-term</vt:lpstr>
      <vt:lpstr>SCP taper (illustrative)</vt:lpstr>
      <vt:lpstr>Potential option – medium-term</vt:lpstr>
      <vt:lpstr>Read the interim report at https://www.gov.scot/publications/minimum-income-guarantee-expert-group-interim-report/</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a Minimum Income Guarantee in Scotland Social security options</dc:title>
  <dc:creator>Spencer Thompson</dc:creator>
  <cp:lastModifiedBy>Spencer Thompson</cp:lastModifiedBy>
  <cp:revision>1</cp:revision>
  <dcterms:created xsi:type="dcterms:W3CDTF">2024-07-03T14:38:22Z</dcterms:created>
  <dcterms:modified xsi:type="dcterms:W3CDTF">2024-10-04T16:03:20Z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0x01010053CDEFF26B41FC4EBE047BA539D8A916</vt:lpwstr>
  </property>
  <property fmtid="{D5CDD505-2E9C-101B-9397-08002B2CF9AE}" pid="3" name="Objective-Id">
    <vt:lpwstr>A40931852</vt:lpwstr>
  </property>
  <property fmtid="{D5CDD505-2E9C-101B-9397-08002B2CF9AE}" pid="4" name="Objective-Title">
    <vt:lpwstr>In the service of Scotland PowerPoint Template 2022</vt:lpwstr>
  </property>
  <property fmtid="{D5CDD505-2E9C-101B-9397-08002B2CF9AE}" pid="5" name="Objective-Description">
    <vt:lpwstr/>
  </property>
  <property fmtid="{D5CDD505-2E9C-101B-9397-08002B2CF9AE}" pid="6" name="Objective-CreationStamp">
    <vt:filetime>2022-10-11T18:34:23Z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2022-10-11T18:34:23Z</vt:filetime>
  </property>
  <property fmtid="{D5CDD505-2E9C-101B-9397-08002B2CF9AE}" pid="11" name="Objective-Owner">
    <vt:lpwstr>Ferguson, Kate K (U445955)</vt:lpwstr>
  </property>
  <property fmtid="{D5CDD505-2E9C-101B-9397-08002B2CF9AE}" pid="12" name="Objective-Path">
    <vt:lpwstr>Objective Global Folder:SG File Plan:Administration:Communications:External communications:Policies and procedures: External communications:Communications: Digital: Behaviour Change - Events: 2021-2026</vt:lpwstr>
  </property>
  <property fmtid="{D5CDD505-2E9C-101B-9397-08002B2CF9AE}" pid="13" name="Objective-Parent">
    <vt:lpwstr>Communications: Digital: Behaviour Change - Events: 2021-2026</vt:lpwstr>
  </property>
  <property fmtid="{D5CDD505-2E9C-101B-9397-08002B2CF9AE}" pid="14" name="Objective-State">
    <vt:lpwstr>Being Drafted</vt:lpwstr>
  </property>
  <property fmtid="{D5CDD505-2E9C-101B-9397-08002B2CF9AE}" pid="15" name="Objective-VersionId">
    <vt:lpwstr>vA60585940</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CASE/563404</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Required Redaction">
    <vt:lpwstr/>
  </property>
</Properties>
</file>