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6" r:id="rId4"/>
    <p:sldMasterId id="2147483699" r:id="rId5"/>
    <p:sldMasterId id="2147483709" r:id="rId6"/>
  </p:sldMasterIdLst>
  <p:notesMasterIdLst>
    <p:notesMasterId r:id="rId11"/>
  </p:notesMasterIdLst>
  <p:handoutMasterIdLst>
    <p:handoutMasterId r:id="rId12"/>
  </p:handoutMasterIdLst>
  <p:sldIdLst>
    <p:sldId id="324" r:id="rId7"/>
    <p:sldId id="327" r:id="rId8"/>
    <p:sldId id="328" r:id="rId9"/>
    <p:sldId id="329" r:id="rId10"/>
  </p:sldIdLst>
  <p:sldSz cx="12192000" cy="6858000"/>
  <p:notesSz cx="6858000" cy="9144000"/>
  <p:defaultTextStyle>
    <a:defPPr>
      <a:defRPr lang="en-GB"/>
    </a:defPPr>
    <a:lvl1pPr algn="l" defTabSz="457200"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7B"/>
    <a:srgbClr val="00A1DE"/>
    <a:srgbClr val="FFFFFF"/>
    <a:srgbClr val="4F81BD"/>
    <a:srgbClr val="F79646"/>
    <a:srgbClr val="A90061"/>
    <a:srgbClr val="B71234"/>
    <a:srgbClr val="6A1A41"/>
    <a:srgbClr val="00C0B5"/>
    <a:srgbClr val="5131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EF3F5D-E7CA-4464-A2D1-F396CBEE4564}" v="59" dt="2024-10-01T13:46:03.8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67" d="100"/>
          <a:sy n="67" d="100"/>
        </p:scale>
        <p:origin x="604" y="44"/>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clachlan Stuart CASD – Working Age Modelling &amp; Forecasting" userId="0ee46844-22b2-45d3-8825-7324ec2d2ff9" providerId="ADAL" clId="{8FEF3F5D-E7CA-4464-A2D1-F396CBEE4564}"/>
    <pc:docChg chg="undo custSel modSld">
      <pc:chgData name="Maclachlan Stuart CASD – Working Age Modelling &amp; Forecasting" userId="0ee46844-22b2-45d3-8825-7324ec2d2ff9" providerId="ADAL" clId="{8FEF3F5D-E7CA-4464-A2D1-F396CBEE4564}" dt="2024-10-01T13:47:37.643" v="1620" actId="207"/>
      <pc:docMkLst>
        <pc:docMk/>
      </pc:docMkLst>
      <pc:sldChg chg="addSp delSp modSp mod modClrScheme chgLayout">
        <pc:chgData name="Maclachlan Stuart CASD – Working Age Modelling &amp; Forecasting" userId="0ee46844-22b2-45d3-8825-7324ec2d2ff9" providerId="ADAL" clId="{8FEF3F5D-E7CA-4464-A2D1-F396CBEE4564}" dt="2024-10-01T13:47:11.665" v="1618" actId="113"/>
        <pc:sldMkLst>
          <pc:docMk/>
          <pc:sldMk cId="3575749406" sldId="326"/>
        </pc:sldMkLst>
        <pc:spChg chg="add del mod ord">
          <ac:chgData name="Maclachlan Stuart CASD – Working Age Modelling &amp; Forecasting" userId="0ee46844-22b2-45d3-8825-7324ec2d2ff9" providerId="ADAL" clId="{8FEF3F5D-E7CA-4464-A2D1-F396CBEE4564}" dt="2024-10-01T10:21:25.250" v="5" actId="26606"/>
          <ac:spMkLst>
            <pc:docMk/>
            <pc:sldMk cId="3575749406" sldId="326"/>
            <ac:spMk id="2" creationId="{7E7AC614-3CF4-35D3-52F2-93BE54DB0D37}"/>
          </ac:spMkLst>
        </pc:spChg>
        <pc:spChg chg="mod ord">
          <ac:chgData name="Maclachlan Stuart CASD – Working Age Modelling &amp; Forecasting" userId="0ee46844-22b2-45d3-8825-7324ec2d2ff9" providerId="ADAL" clId="{8FEF3F5D-E7CA-4464-A2D1-F396CBEE4564}" dt="2024-10-01T12:54:10.025" v="334" actId="207"/>
          <ac:spMkLst>
            <pc:docMk/>
            <pc:sldMk cId="3575749406" sldId="326"/>
            <ac:spMk id="3" creationId="{2255C684-18C4-43A0-A572-98FEAD8446F3}"/>
          </ac:spMkLst>
        </pc:spChg>
        <pc:spChg chg="del mod ord">
          <ac:chgData name="Maclachlan Stuart CASD – Working Age Modelling &amp; Forecasting" userId="0ee46844-22b2-45d3-8825-7324ec2d2ff9" providerId="ADAL" clId="{8FEF3F5D-E7CA-4464-A2D1-F396CBEE4564}" dt="2024-10-01T10:20:46.081" v="0" actId="700"/>
          <ac:spMkLst>
            <pc:docMk/>
            <pc:sldMk cId="3575749406" sldId="326"/>
            <ac:spMk id="4" creationId="{521B6BEC-1C28-77DA-541C-F06D9B24262B}"/>
          </ac:spMkLst>
        </pc:spChg>
        <pc:spChg chg="add del mod ord">
          <ac:chgData name="Maclachlan Stuart CASD – Working Age Modelling &amp; Forecasting" userId="0ee46844-22b2-45d3-8825-7324ec2d2ff9" providerId="ADAL" clId="{8FEF3F5D-E7CA-4464-A2D1-F396CBEE4564}" dt="2024-10-01T10:21:05.795" v="1" actId="478"/>
          <ac:spMkLst>
            <pc:docMk/>
            <pc:sldMk cId="3575749406" sldId="326"/>
            <ac:spMk id="5" creationId="{D0D14481-4DD8-8770-DEA8-5D433EEE9FA3}"/>
          </ac:spMkLst>
        </pc:spChg>
        <pc:spChg chg="add del mod ord">
          <ac:chgData name="Maclachlan Stuart CASD – Working Age Modelling &amp; Forecasting" userId="0ee46844-22b2-45d3-8825-7324ec2d2ff9" providerId="ADAL" clId="{8FEF3F5D-E7CA-4464-A2D1-F396CBEE4564}" dt="2024-10-01T10:21:25.250" v="5" actId="26606"/>
          <ac:spMkLst>
            <pc:docMk/>
            <pc:sldMk cId="3575749406" sldId="326"/>
            <ac:spMk id="6" creationId="{C69A471D-0F3C-7799-615A-47FADE7A2614}"/>
          </ac:spMkLst>
        </pc:spChg>
        <pc:spChg chg="add del mod">
          <ac:chgData name="Maclachlan Stuart CASD – Working Age Modelling &amp; Forecasting" userId="0ee46844-22b2-45d3-8825-7324ec2d2ff9" providerId="ADAL" clId="{8FEF3F5D-E7CA-4464-A2D1-F396CBEE4564}" dt="2024-10-01T12:30:16.653" v="15" actId="22"/>
          <ac:spMkLst>
            <pc:docMk/>
            <pc:sldMk cId="3575749406" sldId="326"/>
            <ac:spMk id="9" creationId="{F502AD09-45E0-8920-291F-4A8FC2C85A6C}"/>
          </ac:spMkLst>
        </pc:spChg>
        <pc:spChg chg="add del mod">
          <ac:chgData name="Maclachlan Stuart CASD – Working Age Modelling &amp; Forecasting" userId="0ee46844-22b2-45d3-8825-7324ec2d2ff9" providerId="ADAL" clId="{8FEF3F5D-E7CA-4464-A2D1-F396CBEE4564}" dt="2024-10-01T10:28:14.335" v="6"/>
          <ac:spMkLst>
            <pc:docMk/>
            <pc:sldMk cId="3575749406" sldId="326"/>
            <ac:spMk id="11" creationId="{D157959F-78A7-039C-4EAD-691553561BD5}"/>
          </ac:spMkLst>
        </pc:spChg>
        <pc:spChg chg="add del mod">
          <ac:chgData name="Maclachlan Stuart CASD – Working Age Modelling &amp; Forecasting" userId="0ee46844-22b2-45d3-8825-7324ec2d2ff9" providerId="ADAL" clId="{8FEF3F5D-E7CA-4464-A2D1-F396CBEE4564}" dt="2024-10-01T12:27:27.607" v="11" actId="22"/>
          <ac:spMkLst>
            <pc:docMk/>
            <pc:sldMk cId="3575749406" sldId="326"/>
            <ac:spMk id="13" creationId="{FC0E5B33-E78B-6D42-CFC6-E4061234ED61}"/>
          </ac:spMkLst>
        </pc:spChg>
        <pc:spChg chg="add del mod">
          <ac:chgData name="Maclachlan Stuart CASD – Working Age Modelling &amp; Forecasting" userId="0ee46844-22b2-45d3-8825-7324ec2d2ff9" providerId="ADAL" clId="{8FEF3F5D-E7CA-4464-A2D1-F396CBEE4564}" dt="2024-10-01T12:32:49.057" v="22" actId="478"/>
          <ac:spMkLst>
            <pc:docMk/>
            <pc:sldMk cId="3575749406" sldId="326"/>
            <ac:spMk id="14" creationId="{3EB619D5-C214-CC26-EFD8-387DB7D26762}"/>
          </ac:spMkLst>
        </pc:spChg>
        <pc:spChg chg="add mod">
          <ac:chgData name="Maclachlan Stuart CASD – Working Age Modelling &amp; Forecasting" userId="0ee46844-22b2-45d3-8825-7324ec2d2ff9" providerId="ADAL" clId="{8FEF3F5D-E7CA-4464-A2D1-F396CBEE4564}" dt="2024-10-01T13:47:11.665" v="1618" actId="113"/>
          <ac:spMkLst>
            <pc:docMk/>
            <pc:sldMk cId="3575749406" sldId="326"/>
            <ac:spMk id="15" creationId="{50BFE5C2-4DF5-B24E-D6E1-989EF20C3F46}"/>
          </ac:spMkLst>
        </pc:spChg>
        <pc:picChg chg="add mod ord">
          <ac:chgData name="Maclachlan Stuart CASD – Working Age Modelling &amp; Forecasting" userId="0ee46844-22b2-45d3-8825-7324ec2d2ff9" providerId="ADAL" clId="{8FEF3F5D-E7CA-4464-A2D1-F396CBEE4564}" dt="2024-10-01T13:14:13.093" v="364" actId="14100"/>
          <ac:picMkLst>
            <pc:docMk/>
            <pc:sldMk cId="3575749406" sldId="326"/>
            <ac:picMk id="8" creationId="{7271F86E-487E-E78E-06BA-EF95142F41A3}"/>
          </ac:picMkLst>
        </pc:picChg>
        <pc:picChg chg="add mod ord">
          <ac:chgData name="Maclachlan Stuart CASD – Working Age Modelling &amp; Forecasting" userId="0ee46844-22b2-45d3-8825-7324ec2d2ff9" providerId="ADAL" clId="{8FEF3F5D-E7CA-4464-A2D1-F396CBEE4564}" dt="2024-10-01T13:14:13.660" v="365" actId="14100"/>
          <ac:picMkLst>
            <pc:docMk/>
            <pc:sldMk cId="3575749406" sldId="326"/>
            <ac:picMk id="12" creationId="{346925A5-AA7E-A667-4B47-B498F7324D8B}"/>
          </ac:picMkLst>
        </pc:picChg>
        <pc:picChg chg="add del mod">
          <ac:chgData name="Maclachlan Stuart CASD – Working Age Modelling &amp; Forecasting" userId="0ee46844-22b2-45d3-8825-7324ec2d2ff9" providerId="ADAL" clId="{8FEF3F5D-E7CA-4464-A2D1-F396CBEE4564}" dt="2024-10-01T12:27:41.614" v="14" actId="478"/>
          <ac:picMkLst>
            <pc:docMk/>
            <pc:sldMk cId="3575749406" sldId="326"/>
            <ac:picMk id="1026" creationId="{BE4FDC48-3977-0E2C-E2AF-472735831231}"/>
          </ac:picMkLst>
        </pc:picChg>
      </pc:sldChg>
      <pc:sldChg chg="addSp delSp modSp mod modClrScheme chgLayout">
        <pc:chgData name="Maclachlan Stuart CASD – Working Age Modelling &amp; Forecasting" userId="0ee46844-22b2-45d3-8825-7324ec2d2ff9" providerId="ADAL" clId="{8FEF3F5D-E7CA-4464-A2D1-F396CBEE4564}" dt="2024-10-01T13:47:37.643" v="1620" actId="207"/>
        <pc:sldMkLst>
          <pc:docMk/>
          <pc:sldMk cId="820209822" sldId="327"/>
        </pc:sldMkLst>
        <pc:spChg chg="mod">
          <ac:chgData name="Maclachlan Stuart CASD – Working Age Modelling &amp; Forecasting" userId="0ee46844-22b2-45d3-8825-7324ec2d2ff9" providerId="ADAL" clId="{8FEF3F5D-E7CA-4464-A2D1-F396CBEE4564}" dt="2024-10-01T13:47:37.643" v="1620" actId="207"/>
          <ac:spMkLst>
            <pc:docMk/>
            <pc:sldMk cId="820209822" sldId="327"/>
            <ac:spMk id="3" creationId="{2255C684-18C4-43A0-A572-98FEAD8446F3}"/>
          </ac:spMkLst>
        </pc:spChg>
        <pc:spChg chg="del">
          <ac:chgData name="Maclachlan Stuart CASD – Working Age Modelling &amp; Forecasting" userId="0ee46844-22b2-45d3-8825-7324ec2d2ff9" providerId="ADAL" clId="{8FEF3F5D-E7CA-4464-A2D1-F396CBEE4564}" dt="2024-10-01T10:29:08.311" v="7" actId="26606"/>
          <ac:spMkLst>
            <pc:docMk/>
            <pc:sldMk cId="820209822" sldId="327"/>
            <ac:spMk id="4" creationId="{521B6BEC-1C28-77DA-541C-F06D9B24262B}"/>
          </ac:spMkLst>
        </pc:spChg>
        <pc:spChg chg="add del mod">
          <ac:chgData name="Maclachlan Stuart CASD – Working Age Modelling &amp; Forecasting" userId="0ee46844-22b2-45d3-8825-7324ec2d2ff9" providerId="ADAL" clId="{8FEF3F5D-E7CA-4464-A2D1-F396CBEE4564}" dt="2024-10-01T10:29:12.929" v="8"/>
          <ac:spMkLst>
            <pc:docMk/>
            <pc:sldMk cId="820209822" sldId="327"/>
            <ac:spMk id="9" creationId="{22750643-6957-79CD-7FC8-5804AAE28BF1}"/>
          </ac:spMkLst>
        </pc:spChg>
        <pc:spChg chg="add del mod">
          <ac:chgData name="Maclachlan Stuart CASD – Working Age Modelling &amp; Forecasting" userId="0ee46844-22b2-45d3-8825-7324ec2d2ff9" providerId="ADAL" clId="{8FEF3F5D-E7CA-4464-A2D1-F396CBEE4564}" dt="2024-10-01T13:45:37.923" v="1539" actId="478"/>
          <ac:spMkLst>
            <pc:docMk/>
            <pc:sldMk cId="820209822" sldId="327"/>
            <ac:spMk id="11" creationId="{D3E1045A-08F0-F6DA-65A4-6779083871D4}"/>
          </ac:spMkLst>
        </pc:spChg>
        <pc:spChg chg="add mod">
          <ac:chgData name="Maclachlan Stuart CASD – Working Age Modelling &amp; Forecasting" userId="0ee46844-22b2-45d3-8825-7324ec2d2ff9" providerId="ADAL" clId="{8FEF3F5D-E7CA-4464-A2D1-F396CBEE4564}" dt="2024-10-01T13:47:19.921" v="1619" actId="113"/>
          <ac:spMkLst>
            <pc:docMk/>
            <pc:sldMk cId="820209822" sldId="327"/>
            <ac:spMk id="13" creationId="{BF5C6469-62EE-3896-33FB-95C420EC3C2E}"/>
          </ac:spMkLst>
        </pc:spChg>
        <pc:picChg chg="add mod">
          <ac:chgData name="Maclachlan Stuart CASD – Working Age Modelling &amp; Forecasting" userId="0ee46844-22b2-45d3-8825-7324ec2d2ff9" providerId="ADAL" clId="{8FEF3F5D-E7CA-4464-A2D1-F396CBEE4564}" dt="2024-10-01T13:45:49.510" v="1541" actId="14100"/>
          <ac:picMkLst>
            <pc:docMk/>
            <pc:sldMk cId="820209822" sldId="327"/>
            <ac:picMk id="5" creationId="{45207051-74EE-3673-5B0D-FEB33BE6DB18}"/>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10.svg"/><Relationship Id="rId7" Type="http://schemas.openxmlformats.org/officeDocument/2006/relationships/image" Target="../media/image14.svg"/><Relationship Id="rId2" Type="http://schemas.openxmlformats.org/officeDocument/2006/relationships/image" Target="../media/image9.png"/><Relationship Id="rId1" Type="http://schemas.openxmlformats.org/officeDocument/2006/relationships/hyperlink" Target="https://obr.uk/docs/dlm_uploads/NICS-Cut-Impact-on-Labour-Supply-Note.pdf" TargetMode="External"/><Relationship Id="rId6" Type="http://schemas.openxmlformats.org/officeDocument/2006/relationships/image" Target="../media/image13.png"/><Relationship Id="rId5" Type="http://schemas.openxmlformats.org/officeDocument/2006/relationships/image" Target="../media/image12.svg"/><Relationship Id="rId4" Type="http://schemas.openxmlformats.org/officeDocument/2006/relationships/image" Target="../media/image11.png"/></Relationships>
</file>

<file path=ppt/diagrams/_rels/data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hyperlink" Target="https://obr.uk/docs/dlm_uploads/NICS-Cut-Impact-on-Labour-Supply-Note.pdf" TargetMode="External"/><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8566EF-BBD0-4BC5-BBF3-FEB31FEDCBEF}" type="doc">
      <dgm:prSet loTypeId="urn:microsoft.com/office/officeart/2018/2/layout/IconVerticalSolidList" loCatId="icon" qsTypeId="urn:microsoft.com/office/officeart/2005/8/quickstyle/simple1" qsCatId="simple" csTypeId="urn:microsoft.com/office/officeart/2005/8/colors/accent0_3" csCatId="mainScheme" phldr="1"/>
      <dgm:spPr/>
      <dgm:t>
        <a:bodyPr/>
        <a:lstStyle/>
        <a:p>
          <a:endParaRPr lang="en-US"/>
        </a:p>
      </dgm:t>
    </dgm:pt>
    <dgm:pt modelId="{5D0FDD68-D355-4399-89B7-986262B502F8}">
      <dgm:prSet/>
      <dgm:spPr/>
      <dgm:t>
        <a:bodyPr/>
        <a:lstStyle/>
        <a:p>
          <a:pPr>
            <a:lnSpc>
              <a:spcPct val="100000"/>
            </a:lnSpc>
          </a:pPr>
          <a:r>
            <a:rPr lang="en-GB" dirty="0">
              <a:solidFill>
                <a:srgbClr val="00437B"/>
              </a:solidFill>
            </a:rPr>
            <a:t>We were commissioned by policy analysts in the department to produce a behavioural model.</a:t>
          </a:r>
          <a:endParaRPr lang="en-US" dirty="0">
            <a:solidFill>
              <a:srgbClr val="00437B"/>
            </a:solidFill>
          </a:endParaRPr>
        </a:p>
      </dgm:t>
    </dgm:pt>
    <dgm:pt modelId="{5A4F8444-BC8C-4CC8-9053-772A6D8753BC}" type="parTrans" cxnId="{D5D2722C-4A8B-451D-9AFD-AD42CD9F6C12}">
      <dgm:prSet/>
      <dgm:spPr/>
      <dgm:t>
        <a:bodyPr/>
        <a:lstStyle/>
        <a:p>
          <a:endParaRPr lang="en-US"/>
        </a:p>
      </dgm:t>
    </dgm:pt>
    <dgm:pt modelId="{E332ECFC-B83E-42DE-8546-B5C451C4157C}" type="sibTrans" cxnId="{D5D2722C-4A8B-451D-9AFD-AD42CD9F6C12}">
      <dgm:prSet/>
      <dgm:spPr/>
      <dgm:t>
        <a:bodyPr/>
        <a:lstStyle/>
        <a:p>
          <a:endParaRPr lang="en-US"/>
        </a:p>
      </dgm:t>
    </dgm:pt>
    <dgm:pt modelId="{39288BDA-8BA2-4CC2-9A69-04990B1B7C51}">
      <dgm:prSet/>
      <dgm:spPr/>
      <dgm:t>
        <a:bodyPr/>
        <a:lstStyle/>
        <a:p>
          <a:pPr>
            <a:lnSpc>
              <a:spcPct val="100000"/>
            </a:lnSpc>
          </a:pPr>
          <a:r>
            <a:rPr lang="en-GB" dirty="0">
              <a:solidFill>
                <a:srgbClr val="00437B"/>
              </a:solidFill>
            </a:rPr>
            <a:t>The key objective is to emulate the methodology currently in use by HMT, who own the indirect effects process. Our Ministers would like to have an indication of the policies the OBR may score the indirect effects of.</a:t>
          </a:r>
          <a:endParaRPr lang="en-US" dirty="0">
            <a:solidFill>
              <a:srgbClr val="00437B"/>
            </a:solidFill>
          </a:endParaRPr>
        </a:p>
      </dgm:t>
    </dgm:pt>
    <dgm:pt modelId="{B8F55CED-4C5A-4F85-94BE-C44DD29EAEE5}" type="parTrans" cxnId="{2165434E-D8D8-4C4C-9022-09E50B5EB206}">
      <dgm:prSet/>
      <dgm:spPr/>
      <dgm:t>
        <a:bodyPr/>
        <a:lstStyle/>
        <a:p>
          <a:endParaRPr lang="en-US"/>
        </a:p>
      </dgm:t>
    </dgm:pt>
    <dgm:pt modelId="{47F16080-D42E-43E7-8B57-98BEC1F1BBF8}" type="sibTrans" cxnId="{2165434E-D8D8-4C4C-9022-09E50B5EB206}">
      <dgm:prSet/>
      <dgm:spPr/>
      <dgm:t>
        <a:bodyPr/>
        <a:lstStyle/>
        <a:p>
          <a:endParaRPr lang="en-US"/>
        </a:p>
      </dgm:t>
    </dgm:pt>
    <dgm:pt modelId="{B857112C-0D44-450C-A379-040EB321B717}">
      <dgm:prSet/>
      <dgm:spPr/>
      <dgm:t>
        <a:bodyPr/>
        <a:lstStyle/>
        <a:p>
          <a:pPr>
            <a:lnSpc>
              <a:spcPct val="100000"/>
            </a:lnSpc>
          </a:pPr>
          <a:r>
            <a:rPr lang="en-GB" dirty="0">
              <a:solidFill>
                <a:srgbClr val="00437B"/>
              </a:solidFill>
            </a:rPr>
            <a:t>It is a partial equilibrium model in which labour supply elasticities are exogenously assumed. A write-up of the model is available </a:t>
          </a:r>
          <a:r>
            <a:rPr lang="en-GB" dirty="0">
              <a:solidFill>
                <a:srgbClr val="00A1DE"/>
              </a:solidFill>
              <a:hlinkClick xmlns:r="http://schemas.openxmlformats.org/officeDocument/2006/relationships" r:id="rId1">
                <a:extLst>
                  <a:ext uri="{A12FA001-AC4F-418D-AE19-62706E023703}">
                    <ahyp:hlinkClr xmlns:ahyp="http://schemas.microsoft.com/office/drawing/2018/hyperlinkcolor" val="tx"/>
                  </a:ext>
                </a:extLst>
              </a:hlinkClick>
            </a:rPr>
            <a:t>here</a:t>
          </a:r>
          <a:r>
            <a:rPr lang="en-GB" dirty="0">
              <a:solidFill>
                <a:srgbClr val="00437B"/>
              </a:solidFill>
            </a:rPr>
            <a:t>.</a:t>
          </a:r>
          <a:endParaRPr lang="en-US" dirty="0">
            <a:solidFill>
              <a:srgbClr val="00437B"/>
            </a:solidFill>
          </a:endParaRPr>
        </a:p>
      </dgm:t>
    </dgm:pt>
    <dgm:pt modelId="{FC759354-F299-4333-B249-C0065E8BF1A1}" type="parTrans" cxnId="{863A0EF2-D39B-4941-AF64-DCC12DDCD709}">
      <dgm:prSet/>
      <dgm:spPr/>
      <dgm:t>
        <a:bodyPr/>
        <a:lstStyle/>
        <a:p>
          <a:endParaRPr lang="en-US"/>
        </a:p>
      </dgm:t>
    </dgm:pt>
    <dgm:pt modelId="{4DCC484D-218B-4DFF-9D43-0C159FD99D6F}" type="sibTrans" cxnId="{863A0EF2-D39B-4941-AF64-DCC12DDCD709}">
      <dgm:prSet/>
      <dgm:spPr/>
      <dgm:t>
        <a:bodyPr/>
        <a:lstStyle/>
        <a:p>
          <a:endParaRPr lang="en-US"/>
        </a:p>
      </dgm:t>
    </dgm:pt>
    <dgm:pt modelId="{FB64B92E-8798-4350-A8B9-DE72F08F99C2}" type="pres">
      <dgm:prSet presAssocID="{E98566EF-BBD0-4BC5-BBF3-FEB31FEDCBEF}" presName="root" presStyleCnt="0">
        <dgm:presLayoutVars>
          <dgm:dir/>
          <dgm:resizeHandles val="exact"/>
        </dgm:presLayoutVars>
      </dgm:prSet>
      <dgm:spPr/>
    </dgm:pt>
    <dgm:pt modelId="{1A834DC7-E2AE-4EA6-A973-12AC97AE06A5}" type="pres">
      <dgm:prSet presAssocID="{5D0FDD68-D355-4399-89B7-986262B502F8}" presName="compNode" presStyleCnt="0"/>
      <dgm:spPr/>
    </dgm:pt>
    <dgm:pt modelId="{A320750C-A3BC-404D-AAAB-FA57D4A601E2}" type="pres">
      <dgm:prSet presAssocID="{5D0FDD68-D355-4399-89B7-986262B502F8}" presName="bgRect" presStyleLbl="bgShp" presStyleIdx="0" presStyleCnt="3"/>
      <dgm:spPr/>
    </dgm:pt>
    <dgm:pt modelId="{9CFF3A57-7870-4DE2-9921-4D28F0808D12}" type="pres">
      <dgm:prSet presAssocID="{5D0FDD68-D355-4399-89B7-986262B502F8}" presName="iconRect" presStyleLbl="node1" presStyleIdx="0" presStyleCnt="3"/>
      <dgm:spPr>
        <a:blipFill>
          <a:blip xmlns:r="http://schemas.openxmlformats.org/officeDocument/2006/relationships" r:embed="rId2">
            <a:extLst>
              <a:ext uri="{96DAC541-7B7A-43D3-8B79-37D633B846F1}">
                <asvg:svgBlip xmlns:asvg="http://schemas.microsoft.com/office/drawing/2016/SVG/main" r:embed="rId3"/>
              </a:ext>
            </a:extLst>
          </a:blip>
          <a:srcRect/>
          <a:stretch>
            <a:fillRect/>
          </a:stretch>
        </a:blipFill>
      </dgm:spPr>
      <dgm:extLst>
        <a:ext uri="{E40237B7-FDA0-4F09-8148-C483321AD2D9}">
          <dgm14:cNvPr xmlns:dgm14="http://schemas.microsoft.com/office/drawing/2010/diagram" id="0" name="" descr="Confused person with solid fill"/>
        </a:ext>
      </dgm:extLst>
    </dgm:pt>
    <dgm:pt modelId="{608A1F00-612D-4C5A-976F-E8BB005785D3}" type="pres">
      <dgm:prSet presAssocID="{5D0FDD68-D355-4399-89B7-986262B502F8}" presName="spaceRect" presStyleCnt="0"/>
      <dgm:spPr/>
    </dgm:pt>
    <dgm:pt modelId="{C66A747B-1444-4020-B2BE-06463C1B566A}" type="pres">
      <dgm:prSet presAssocID="{5D0FDD68-D355-4399-89B7-986262B502F8}" presName="parTx" presStyleLbl="revTx" presStyleIdx="0" presStyleCnt="3">
        <dgm:presLayoutVars>
          <dgm:chMax val="0"/>
          <dgm:chPref val="0"/>
        </dgm:presLayoutVars>
      </dgm:prSet>
      <dgm:spPr/>
    </dgm:pt>
    <dgm:pt modelId="{DC88997E-4FA7-4704-9944-7C81F9A2FEA4}" type="pres">
      <dgm:prSet presAssocID="{E332ECFC-B83E-42DE-8546-B5C451C4157C}" presName="sibTrans" presStyleCnt="0"/>
      <dgm:spPr/>
    </dgm:pt>
    <dgm:pt modelId="{61C6A6B2-D8E4-4161-8809-8B565E051144}" type="pres">
      <dgm:prSet presAssocID="{39288BDA-8BA2-4CC2-9A69-04990B1B7C51}" presName="compNode" presStyleCnt="0"/>
      <dgm:spPr/>
    </dgm:pt>
    <dgm:pt modelId="{C9A5D76D-5E41-43F1-8267-61811D7A49FB}" type="pres">
      <dgm:prSet presAssocID="{39288BDA-8BA2-4CC2-9A69-04990B1B7C51}" presName="bgRect" presStyleLbl="bgShp" presStyleIdx="1" presStyleCnt="3"/>
      <dgm:spPr/>
    </dgm:pt>
    <dgm:pt modelId="{2CE0CD5E-32EA-49B0-967C-81CAB6B8D96F}" type="pres">
      <dgm:prSet presAssocID="{39288BDA-8BA2-4CC2-9A69-04990B1B7C51}" presName="iconRect" presStyleLbl="node1" presStyleIdx="1" presStyleCnt="3"/>
      <dgm:spPr>
        <a:blipFill>
          <a:blip xmlns:r="http://schemas.openxmlformats.org/officeDocument/2006/relationships" r:embed="rId4">
            <a:extLst>
              <a:ext uri="{96DAC541-7B7A-43D3-8B79-37D633B846F1}">
                <asvg:svgBlip xmlns:asvg="http://schemas.microsoft.com/office/drawing/2016/SVG/main" r:embed="rId5"/>
              </a:ext>
            </a:extLst>
          </a:blip>
          <a:srcRect/>
          <a:stretch>
            <a:fillRect/>
          </a:stretch>
        </a:blipFill>
      </dgm:spPr>
      <dgm:extLst>
        <a:ext uri="{E40237B7-FDA0-4F09-8148-C483321AD2D9}">
          <dgm14:cNvPr xmlns:dgm14="http://schemas.microsoft.com/office/drawing/2010/diagram" id="0" name="" descr="Teacher with solid fill"/>
        </a:ext>
      </dgm:extLst>
    </dgm:pt>
    <dgm:pt modelId="{372B5ECB-02DD-4482-960E-70B95E709602}" type="pres">
      <dgm:prSet presAssocID="{39288BDA-8BA2-4CC2-9A69-04990B1B7C51}" presName="spaceRect" presStyleCnt="0"/>
      <dgm:spPr/>
    </dgm:pt>
    <dgm:pt modelId="{82AD6D18-46DC-4401-986E-07B3AA86E37D}" type="pres">
      <dgm:prSet presAssocID="{39288BDA-8BA2-4CC2-9A69-04990B1B7C51}" presName="parTx" presStyleLbl="revTx" presStyleIdx="1" presStyleCnt="3">
        <dgm:presLayoutVars>
          <dgm:chMax val="0"/>
          <dgm:chPref val="0"/>
        </dgm:presLayoutVars>
      </dgm:prSet>
      <dgm:spPr/>
    </dgm:pt>
    <dgm:pt modelId="{24C9F699-DE16-44B8-8925-738393ED96AB}" type="pres">
      <dgm:prSet presAssocID="{47F16080-D42E-43E7-8B57-98BEC1F1BBF8}" presName="sibTrans" presStyleCnt="0"/>
      <dgm:spPr/>
    </dgm:pt>
    <dgm:pt modelId="{019B3100-8282-4CBD-96F4-52AFBBF599DB}" type="pres">
      <dgm:prSet presAssocID="{B857112C-0D44-450C-A379-040EB321B717}" presName="compNode" presStyleCnt="0"/>
      <dgm:spPr/>
    </dgm:pt>
    <dgm:pt modelId="{1EE9E4B6-A909-4454-BDCD-CAAA17F9A672}" type="pres">
      <dgm:prSet presAssocID="{B857112C-0D44-450C-A379-040EB321B717}" presName="bgRect" presStyleLbl="bgShp" presStyleIdx="2" presStyleCnt="3"/>
      <dgm:spPr/>
    </dgm:pt>
    <dgm:pt modelId="{4D4042DE-7E66-4C09-A60B-102C4ECD4823}" type="pres">
      <dgm:prSet presAssocID="{B857112C-0D44-450C-A379-040EB321B717}" presName="iconRect" presStyleLbl="node1" presStyleIdx="2" presStyleCnt="3"/>
      <dgm:spPr>
        <a:blipFill>
          <a:blip xmlns:r="http://schemas.openxmlformats.org/officeDocument/2006/relationships" r:embed="rId6">
            <a:extLst>
              <a:ext uri="{96DAC541-7B7A-43D3-8B79-37D633B846F1}">
                <asvg:svgBlip xmlns:asvg="http://schemas.microsoft.com/office/drawing/2016/SVG/main" r:embed="rId7"/>
              </a:ext>
            </a:extLst>
          </a:blip>
          <a:srcRect/>
          <a:stretch>
            <a:fillRect/>
          </a:stretch>
        </a:blipFill>
      </dgm:spPr>
      <dgm:extLst>
        <a:ext uri="{E40237B7-FDA0-4F09-8148-C483321AD2D9}">
          <dgm14:cNvPr xmlns:dgm14="http://schemas.microsoft.com/office/drawing/2010/diagram" id="0" name="" descr="Bar chart with solid fill"/>
        </a:ext>
      </dgm:extLst>
    </dgm:pt>
    <dgm:pt modelId="{9C9FC81D-6E02-4A57-87E5-BBED15541805}" type="pres">
      <dgm:prSet presAssocID="{B857112C-0D44-450C-A379-040EB321B717}" presName="spaceRect" presStyleCnt="0"/>
      <dgm:spPr/>
    </dgm:pt>
    <dgm:pt modelId="{56B302F2-FB0C-496E-902A-6003730B0F8C}" type="pres">
      <dgm:prSet presAssocID="{B857112C-0D44-450C-A379-040EB321B717}" presName="parTx" presStyleLbl="revTx" presStyleIdx="2" presStyleCnt="3">
        <dgm:presLayoutVars>
          <dgm:chMax val="0"/>
          <dgm:chPref val="0"/>
        </dgm:presLayoutVars>
      </dgm:prSet>
      <dgm:spPr/>
    </dgm:pt>
  </dgm:ptLst>
  <dgm:cxnLst>
    <dgm:cxn modelId="{D5D2722C-4A8B-451D-9AFD-AD42CD9F6C12}" srcId="{E98566EF-BBD0-4BC5-BBF3-FEB31FEDCBEF}" destId="{5D0FDD68-D355-4399-89B7-986262B502F8}" srcOrd="0" destOrd="0" parTransId="{5A4F8444-BC8C-4CC8-9053-772A6D8753BC}" sibTransId="{E332ECFC-B83E-42DE-8546-B5C451C4157C}"/>
    <dgm:cxn modelId="{B875F26D-3640-4610-8A8B-5A16C4D71E51}" type="presOf" srcId="{5D0FDD68-D355-4399-89B7-986262B502F8}" destId="{C66A747B-1444-4020-B2BE-06463C1B566A}" srcOrd="0" destOrd="0" presId="urn:microsoft.com/office/officeart/2018/2/layout/IconVerticalSolidList"/>
    <dgm:cxn modelId="{2165434E-D8D8-4C4C-9022-09E50B5EB206}" srcId="{E98566EF-BBD0-4BC5-BBF3-FEB31FEDCBEF}" destId="{39288BDA-8BA2-4CC2-9A69-04990B1B7C51}" srcOrd="1" destOrd="0" parTransId="{B8F55CED-4C5A-4F85-94BE-C44DD29EAEE5}" sibTransId="{47F16080-D42E-43E7-8B57-98BEC1F1BBF8}"/>
    <dgm:cxn modelId="{5E93ABAF-DF64-4EDE-B6D0-C0128D1BB6F2}" type="presOf" srcId="{E98566EF-BBD0-4BC5-BBF3-FEB31FEDCBEF}" destId="{FB64B92E-8798-4350-A8B9-DE72F08F99C2}" srcOrd="0" destOrd="0" presId="urn:microsoft.com/office/officeart/2018/2/layout/IconVerticalSolidList"/>
    <dgm:cxn modelId="{7905E0CD-F0B3-4FC1-8DAA-FCD34D8F0EAE}" type="presOf" srcId="{B857112C-0D44-450C-A379-040EB321B717}" destId="{56B302F2-FB0C-496E-902A-6003730B0F8C}" srcOrd="0" destOrd="0" presId="urn:microsoft.com/office/officeart/2018/2/layout/IconVerticalSolidList"/>
    <dgm:cxn modelId="{AC8D4DCF-CA74-49FF-B1FB-81645F7C8E02}" type="presOf" srcId="{39288BDA-8BA2-4CC2-9A69-04990B1B7C51}" destId="{82AD6D18-46DC-4401-986E-07B3AA86E37D}" srcOrd="0" destOrd="0" presId="urn:microsoft.com/office/officeart/2018/2/layout/IconVerticalSolidList"/>
    <dgm:cxn modelId="{863A0EF2-D39B-4941-AF64-DCC12DDCD709}" srcId="{E98566EF-BBD0-4BC5-BBF3-FEB31FEDCBEF}" destId="{B857112C-0D44-450C-A379-040EB321B717}" srcOrd="2" destOrd="0" parTransId="{FC759354-F299-4333-B249-C0065E8BF1A1}" sibTransId="{4DCC484D-218B-4DFF-9D43-0C159FD99D6F}"/>
    <dgm:cxn modelId="{86273520-F04F-4E16-A96F-E47E49C7CBDA}" type="presParOf" srcId="{FB64B92E-8798-4350-A8B9-DE72F08F99C2}" destId="{1A834DC7-E2AE-4EA6-A973-12AC97AE06A5}" srcOrd="0" destOrd="0" presId="urn:microsoft.com/office/officeart/2018/2/layout/IconVerticalSolidList"/>
    <dgm:cxn modelId="{306DDF96-04F8-49EC-9E43-EDE488C58A54}" type="presParOf" srcId="{1A834DC7-E2AE-4EA6-A973-12AC97AE06A5}" destId="{A320750C-A3BC-404D-AAAB-FA57D4A601E2}" srcOrd="0" destOrd="0" presId="urn:microsoft.com/office/officeart/2018/2/layout/IconVerticalSolidList"/>
    <dgm:cxn modelId="{AE196548-8940-4C1A-A681-EE4DAC37A32B}" type="presParOf" srcId="{1A834DC7-E2AE-4EA6-A973-12AC97AE06A5}" destId="{9CFF3A57-7870-4DE2-9921-4D28F0808D12}" srcOrd="1" destOrd="0" presId="urn:microsoft.com/office/officeart/2018/2/layout/IconVerticalSolidList"/>
    <dgm:cxn modelId="{89DFE519-0173-4F75-A0FA-4AE46E9772EE}" type="presParOf" srcId="{1A834DC7-E2AE-4EA6-A973-12AC97AE06A5}" destId="{608A1F00-612D-4C5A-976F-E8BB005785D3}" srcOrd="2" destOrd="0" presId="urn:microsoft.com/office/officeart/2018/2/layout/IconVerticalSolidList"/>
    <dgm:cxn modelId="{C9D65C24-A3F2-4493-9E10-AFE15CB77056}" type="presParOf" srcId="{1A834DC7-E2AE-4EA6-A973-12AC97AE06A5}" destId="{C66A747B-1444-4020-B2BE-06463C1B566A}" srcOrd="3" destOrd="0" presId="urn:microsoft.com/office/officeart/2018/2/layout/IconVerticalSolidList"/>
    <dgm:cxn modelId="{CCABBEC4-5063-4A36-980D-E40E59C3178B}" type="presParOf" srcId="{FB64B92E-8798-4350-A8B9-DE72F08F99C2}" destId="{DC88997E-4FA7-4704-9944-7C81F9A2FEA4}" srcOrd="1" destOrd="0" presId="urn:microsoft.com/office/officeart/2018/2/layout/IconVerticalSolidList"/>
    <dgm:cxn modelId="{7669623F-6038-4A09-B5B6-07085FF334B1}" type="presParOf" srcId="{FB64B92E-8798-4350-A8B9-DE72F08F99C2}" destId="{61C6A6B2-D8E4-4161-8809-8B565E051144}" srcOrd="2" destOrd="0" presId="urn:microsoft.com/office/officeart/2018/2/layout/IconVerticalSolidList"/>
    <dgm:cxn modelId="{2C531919-BC96-4DE0-9711-C243D95B5B36}" type="presParOf" srcId="{61C6A6B2-D8E4-4161-8809-8B565E051144}" destId="{C9A5D76D-5E41-43F1-8267-61811D7A49FB}" srcOrd="0" destOrd="0" presId="urn:microsoft.com/office/officeart/2018/2/layout/IconVerticalSolidList"/>
    <dgm:cxn modelId="{C9F968B1-670C-44FD-BFC1-D4E48371FF8F}" type="presParOf" srcId="{61C6A6B2-D8E4-4161-8809-8B565E051144}" destId="{2CE0CD5E-32EA-49B0-967C-81CAB6B8D96F}" srcOrd="1" destOrd="0" presId="urn:microsoft.com/office/officeart/2018/2/layout/IconVerticalSolidList"/>
    <dgm:cxn modelId="{16E3DDF3-6537-4A3A-867F-E30AA554FE5A}" type="presParOf" srcId="{61C6A6B2-D8E4-4161-8809-8B565E051144}" destId="{372B5ECB-02DD-4482-960E-70B95E709602}" srcOrd="2" destOrd="0" presId="urn:microsoft.com/office/officeart/2018/2/layout/IconVerticalSolidList"/>
    <dgm:cxn modelId="{F2327F58-91FE-41FC-AF4C-BE0E81FCAB05}" type="presParOf" srcId="{61C6A6B2-D8E4-4161-8809-8B565E051144}" destId="{82AD6D18-46DC-4401-986E-07B3AA86E37D}" srcOrd="3" destOrd="0" presId="urn:microsoft.com/office/officeart/2018/2/layout/IconVerticalSolidList"/>
    <dgm:cxn modelId="{4B2F66FE-FB72-4715-9B38-93EFB747191B}" type="presParOf" srcId="{FB64B92E-8798-4350-A8B9-DE72F08F99C2}" destId="{24C9F699-DE16-44B8-8925-738393ED96AB}" srcOrd="3" destOrd="0" presId="urn:microsoft.com/office/officeart/2018/2/layout/IconVerticalSolidList"/>
    <dgm:cxn modelId="{8C29988C-04B2-496F-96AB-7FB9322D25BB}" type="presParOf" srcId="{FB64B92E-8798-4350-A8B9-DE72F08F99C2}" destId="{019B3100-8282-4CBD-96F4-52AFBBF599DB}" srcOrd="4" destOrd="0" presId="urn:microsoft.com/office/officeart/2018/2/layout/IconVerticalSolidList"/>
    <dgm:cxn modelId="{C9740389-6550-497C-A25F-5AD55E32D880}" type="presParOf" srcId="{019B3100-8282-4CBD-96F4-52AFBBF599DB}" destId="{1EE9E4B6-A909-4454-BDCD-CAAA17F9A672}" srcOrd="0" destOrd="0" presId="urn:microsoft.com/office/officeart/2018/2/layout/IconVerticalSolidList"/>
    <dgm:cxn modelId="{31CD970D-1F49-4EA8-B4AF-B6999F942DDB}" type="presParOf" srcId="{019B3100-8282-4CBD-96F4-52AFBBF599DB}" destId="{4D4042DE-7E66-4C09-A60B-102C4ECD4823}" srcOrd="1" destOrd="0" presId="urn:microsoft.com/office/officeart/2018/2/layout/IconVerticalSolidList"/>
    <dgm:cxn modelId="{F5469924-E3C0-4D83-A21A-ABE9C372A716}" type="presParOf" srcId="{019B3100-8282-4CBD-96F4-52AFBBF599DB}" destId="{9C9FC81D-6E02-4A57-87E5-BBED15541805}" srcOrd="2" destOrd="0" presId="urn:microsoft.com/office/officeart/2018/2/layout/IconVerticalSolidList"/>
    <dgm:cxn modelId="{35D0275F-D4F6-4BEA-B5AC-4A7C978D773E}" type="presParOf" srcId="{019B3100-8282-4CBD-96F4-52AFBBF599DB}" destId="{56B302F2-FB0C-496E-902A-6003730B0F8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5B7A6DB-BD1C-4010-B98B-82349A150FD7}" type="doc">
      <dgm:prSet loTypeId="urn:microsoft.com/office/officeart/2018/2/layout/IconVerticalSolidList" loCatId="icon" qsTypeId="urn:microsoft.com/office/officeart/2005/8/quickstyle/simple1" qsCatId="simple" csTypeId="urn:microsoft.com/office/officeart/2005/8/colors/accent0_3" csCatId="mainScheme" phldr="1"/>
      <dgm:spPr/>
      <dgm:t>
        <a:bodyPr/>
        <a:lstStyle/>
        <a:p>
          <a:endParaRPr lang="en-US"/>
        </a:p>
      </dgm:t>
    </dgm:pt>
    <dgm:pt modelId="{ADD23F3B-B617-4F6F-8A97-9CADC4DD1998}">
      <dgm:prSet/>
      <dgm:spPr/>
      <dgm:t>
        <a:bodyPr/>
        <a:lstStyle/>
        <a:p>
          <a:pPr>
            <a:lnSpc>
              <a:spcPct val="100000"/>
            </a:lnSpc>
          </a:pPr>
          <a:r>
            <a:rPr lang="en-GB" dirty="0">
              <a:solidFill>
                <a:srgbClr val="00437B"/>
              </a:solidFill>
            </a:rPr>
            <a:t>We are developing a random utility model of labour supply in collaboration with Patryk Bronka, UKRI Policy Fellow.</a:t>
          </a:r>
          <a:endParaRPr lang="en-US" dirty="0">
            <a:solidFill>
              <a:srgbClr val="00437B"/>
            </a:solidFill>
          </a:endParaRPr>
        </a:p>
      </dgm:t>
    </dgm:pt>
    <dgm:pt modelId="{11D6451F-E876-4D48-9DC1-85B35CE39EA7}" type="parTrans" cxnId="{46416978-ECAA-44E0-8B00-715DC2F1702D}">
      <dgm:prSet/>
      <dgm:spPr/>
      <dgm:t>
        <a:bodyPr/>
        <a:lstStyle/>
        <a:p>
          <a:endParaRPr lang="en-US"/>
        </a:p>
      </dgm:t>
    </dgm:pt>
    <dgm:pt modelId="{5954706A-45AE-4A90-9E6C-C11FF4337B51}" type="sibTrans" cxnId="{46416978-ECAA-44E0-8B00-715DC2F1702D}">
      <dgm:prSet/>
      <dgm:spPr/>
      <dgm:t>
        <a:bodyPr/>
        <a:lstStyle/>
        <a:p>
          <a:endParaRPr lang="en-US"/>
        </a:p>
      </dgm:t>
    </dgm:pt>
    <dgm:pt modelId="{A1E1E776-80C5-4973-9AE3-D17A1CA72BF5}">
      <dgm:prSet/>
      <dgm:spPr/>
      <dgm:t>
        <a:bodyPr/>
        <a:lstStyle/>
        <a:p>
          <a:pPr>
            <a:lnSpc>
              <a:spcPct val="100000"/>
            </a:lnSpc>
          </a:pPr>
          <a:r>
            <a:rPr lang="en-GB" dirty="0">
              <a:solidFill>
                <a:srgbClr val="00437B"/>
              </a:solidFill>
            </a:rPr>
            <a:t>Its structure is very closely aligned with the </a:t>
          </a:r>
          <a:r>
            <a:rPr lang="en-GB" dirty="0" err="1">
              <a:solidFill>
                <a:srgbClr val="00437B"/>
              </a:solidFill>
            </a:rPr>
            <a:t>SimPaths</a:t>
          </a:r>
          <a:r>
            <a:rPr lang="en-GB" dirty="0">
              <a:solidFill>
                <a:srgbClr val="00437B"/>
              </a:solidFill>
            </a:rPr>
            <a:t>’ labour supply model.</a:t>
          </a:r>
          <a:endParaRPr lang="en-US" dirty="0">
            <a:solidFill>
              <a:srgbClr val="00437B"/>
            </a:solidFill>
          </a:endParaRPr>
        </a:p>
      </dgm:t>
    </dgm:pt>
    <dgm:pt modelId="{E00A8E24-8F8B-4C52-9889-944558B7ABD7}" type="parTrans" cxnId="{4CA07EB9-2FD3-42E2-845F-5B491B021D73}">
      <dgm:prSet/>
      <dgm:spPr/>
      <dgm:t>
        <a:bodyPr/>
        <a:lstStyle/>
        <a:p>
          <a:endParaRPr lang="en-US"/>
        </a:p>
      </dgm:t>
    </dgm:pt>
    <dgm:pt modelId="{FAD5ED48-E711-407A-B089-A036FEF22593}" type="sibTrans" cxnId="{4CA07EB9-2FD3-42E2-845F-5B491B021D73}">
      <dgm:prSet/>
      <dgm:spPr/>
      <dgm:t>
        <a:bodyPr/>
        <a:lstStyle/>
        <a:p>
          <a:endParaRPr lang="en-US"/>
        </a:p>
      </dgm:t>
    </dgm:pt>
    <dgm:pt modelId="{7E857A8D-D8BE-46C7-B14C-45A43F6950AA}">
      <dgm:prSet/>
      <dgm:spPr/>
      <dgm:t>
        <a:bodyPr/>
        <a:lstStyle/>
        <a:p>
          <a:pPr>
            <a:lnSpc>
              <a:spcPct val="100000"/>
            </a:lnSpc>
          </a:pPr>
          <a:r>
            <a:rPr lang="en-GB" dirty="0">
              <a:solidFill>
                <a:srgbClr val="00437B"/>
              </a:solidFill>
            </a:rPr>
            <a:t>In this set-up, we can update elasticities to reflect newly available data or population sub-groups of interest. This makes the model adaptable to the department’s future policy objectives.</a:t>
          </a:r>
          <a:endParaRPr lang="en-US" dirty="0">
            <a:solidFill>
              <a:srgbClr val="00437B"/>
            </a:solidFill>
          </a:endParaRPr>
        </a:p>
      </dgm:t>
    </dgm:pt>
    <dgm:pt modelId="{40A3DD82-0BF4-4CF8-9494-781DC7A4BDDC}" type="parTrans" cxnId="{30C8D8DD-61FF-4C5E-85C2-86A5DA4B206E}">
      <dgm:prSet/>
      <dgm:spPr/>
      <dgm:t>
        <a:bodyPr/>
        <a:lstStyle/>
        <a:p>
          <a:endParaRPr lang="en-US"/>
        </a:p>
      </dgm:t>
    </dgm:pt>
    <dgm:pt modelId="{A75F8B46-A1C7-44C2-B60F-5E73866675B0}" type="sibTrans" cxnId="{30C8D8DD-61FF-4C5E-85C2-86A5DA4B206E}">
      <dgm:prSet/>
      <dgm:spPr/>
      <dgm:t>
        <a:bodyPr/>
        <a:lstStyle/>
        <a:p>
          <a:endParaRPr lang="en-US"/>
        </a:p>
      </dgm:t>
    </dgm:pt>
    <dgm:pt modelId="{1B524279-8688-4709-9119-838E732BF1EE}" type="pres">
      <dgm:prSet presAssocID="{55B7A6DB-BD1C-4010-B98B-82349A150FD7}" presName="root" presStyleCnt="0">
        <dgm:presLayoutVars>
          <dgm:dir/>
          <dgm:resizeHandles val="exact"/>
        </dgm:presLayoutVars>
      </dgm:prSet>
      <dgm:spPr/>
    </dgm:pt>
    <dgm:pt modelId="{7343661E-4DFF-4B8E-9DE8-53550ECABB62}" type="pres">
      <dgm:prSet presAssocID="{ADD23F3B-B617-4F6F-8A97-9CADC4DD1998}" presName="compNode" presStyleCnt="0"/>
      <dgm:spPr/>
    </dgm:pt>
    <dgm:pt modelId="{7F80FC56-1400-4160-8092-0ED8D4D6860D}" type="pres">
      <dgm:prSet presAssocID="{ADD23F3B-B617-4F6F-8A97-9CADC4DD1998}" presName="bgRect" presStyleLbl="bgShp" presStyleIdx="0" presStyleCnt="3"/>
      <dgm:spPr>
        <a:xfrm>
          <a:off x="0" y="618"/>
          <a:ext cx="11143192" cy="1447900"/>
        </a:xfrm>
        <a:prstGeom prst="roundRect">
          <a:avLst>
            <a:gd name="adj" fmla="val 10000"/>
          </a:avLst>
        </a:prstGeom>
      </dgm:spPr>
    </dgm:pt>
    <dgm:pt modelId="{A2FBB477-31B2-49A3-BBDE-14B81108477C}" type="pres">
      <dgm:prSet presAssocID="{ADD23F3B-B617-4F6F-8A97-9CADC4DD1998}"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Artificial Intelligence with solid fill"/>
        </a:ext>
      </dgm:extLst>
    </dgm:pt>
    <dgm:pt modelId="{1A3441F4-6196-431B-8F55-62BC263D11B8}" type="pres">
      <dgm:prSet presAssocID="{ADD23F3B-B617-4F6F-8A97-9CADC4DD1998}" presName="spaceRect" presStyleCnt="0"/>
      <dgm:spPr/>
    </dgm:pt>
    <dgm:pt modelId="{55396B1D-5312-4E28-B03A-B55BB71B4CFE}" type="pres">
      <dgm:prSet presAssocID="{ADD23F3B-B617-4F6F-8A97-9CADC4DD1998}" presName="parTx" presStyleLbl="revTx" presStyleIdx="0" presStyleCnt="3">
        <dgm:presLayoutVars>
          <dgm:chMax val="0"/>
          <dgm:chPref val="0"/>
        </dgm:presLayoutVars>
      </dgm:prSet>
      <dgm:spPr/>
    </dgm:pt>
    <dgm:pt modelId="{99A5984A-BA60-4220-A76A-875207D8783B}" type="pres">
      <dgm:prSet presAssocID="{5954706A-45AE-4A90-9E6C-C11FF4337B51}" presName="sibTrans" presStyleCnt="0"/>
      <dgm:spPr/>
    </dgm:pt>
    <dgm:pt modelId="{5DAF7139-8F4D-4B1E-8E86-E788E1576353}" type="pres">
      <dgm:prSet presAssocID="{A1E1E776-80C5-4973-9AE3-D17A1CA72BF5}" presName="compNode" presStyleCnt="0"/>
      <dgm:spPr/>
    </dgm:pt>
    <dgm:pt modelId="{DD099E10-865B-4C33-BB5A-FBC954C2E155}" type="pres">
      <dgm:prSet presAssocID="{A1E1E776-80C5-4973-9AE3-D17A1CA72BF5}" presName="bgRect" presStyleLbl="bgShp" presStyleIdx="1" presStyleCnt="3"/>
      <dgm:spPr/>
    </dgm:pt>
    <dgm:pt modelId="{889ABE1F-76AF-4B76-8CBF-E850A3BC13CC}" type="pres">
      <dgm:prSet presAssocID="{A1E1E776-80C5-4973-9AE3-D17A1CA72BF5}"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Venn diagram with solid fill"/>
        </a:ext>
      </dgm:extLst>
    </dgm:pt>
    <dgm:pt modelId="{8EC61459-8627-40E4-9E79-B99A1E16D5CC}" type="pres">
      <dgm:prSet presAssocID="{A1E1E776-80C5-4973-9AE3-D17A1CA72BF5}" presName="spaceRect" presStyleCnt="0"/>
      <dgm:spPr/>
    </dgm:pt>
    <dgm:pt modelId="{F39DF3E7-7BE6-45E8-A6F7-A7FD1FE465B9}" type="pres">
      <dgm:prSet presAssocID="{A1E1E776-80C5-4973-9AE3-D17A1CA72BF5}" presName="parTx" presStyleLbl="revTx" presStyleIdx="1" presStyleCnt="3">
        <dgm:presLayoutVars>
          <dgm:chMax val="0"/>
          <dgm:chPref val="0"/>
        </dgm:presLayoutVars>
      </dgm:prSet>
      <dgm:spPr/>
    </dgm:pt>
    <dgm:pt modelId="{4EDFE33E-C871-4F67-97AC-66A58E76777C}" type="pres">
      <dgm:prSet presAssocID="{FAD5ED48-E711-407A-B089-A036FEF22593}" presName="sibTrans" presStyleCnt="0"/>
      <dgm:spPr/>
    </dgm:pt>
    <dgm:pt modelId="{0F035E7B-DB3A-4B42-8385-31198F8A5A27}" type="pres">
      <dgm:prSet presAssocID="{7E857A8D-D8BE-46C7-B14C-45A43F6950AA}" presName="compNode" presStyleCnt="0"/>
      <dgm:spPr/>
    </dgm:pt>
    <dgm:pt modelId="{737D2755-28EF-4BB2-B203-8C0982808CE8}" type="pres">
      <dgm:prSet presAssocID="{7E857A8D-D8BE-46C7-B14C-45A43F6950AA}" presName="bgRect" presStyleLbl="bgShp" presStyleIdx="2" presStyleCnt="3"/>
      <dgm:spPr/>
    </dgm:pt>
    <dgm:pt modelId="{29E5AEB6-A1D8-4B6B-9861-CB9BEDC285C7}" type="pres">
      <dgm:prSet presAssocID="{7E857A8D-D8BE-46C7-B14C-45A43F6950AA}"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Gears with solid fill"/>
        </a:ext>
      </dgm:extLst>
    </dgm:pt>
    <dgm:pt modelId="{735D5794-914B-42D9-9414-1F07A3DADDBC}" type="pres">
      <dgm:prSet presAssocID="{7E857A8D-D8BE-46C7-B14C-45A43F6950AA}" presName="spaceRect" presStyleCnt="0"/>
      <dgm:spPr/>
    </dgm:pt>
    <dgm:pt modelId="{60638080-5D3A-41C3-948A-CCEC275D9844}" type="pres">
      <dgm:prSet presAssocID="{7E857A8D-D8BE-46C7-B14C-45A43F6950AA}" presName="parTx" presStyleLbl="revTx" presStyleIdx="2" presStyleCnt="3">
        <dgm:presLayoutVars>
          <dgm:chMax val="0"/>
          <dgm:chPref val="0"/>
        </dgm:presLayoutVars>
      </dgm:prSet>
      <dgm:spPr/>
    </dgm:pt>
  </dgm:ptLst>
  <dgm:cxnLst>
    <dgm:cxn modelId="{59257823-DDB4-4598-B2C9-2470C6378A62}" type="presOf" srcId="{A1E1E776-80C5-4973-9AE3-D17A1CA72BF5}" destId="{F39DF3E7-7BE6-45E8-A6F7-A7FD1FE465B9}" srcOrd="0" destOrd="0" presId="urn:microsoft.com/office/officeart/2018/2/layout/IconVerticalSolidList"/>
    <dgm:cxn modelId="{7D5A8D5C-D787-4A74-91F8-ABA8570CB0C3}" type="presOf" srcId="{7E857A8D-D8BE-46C7-B14C-45A43F6950AA}" destId="{60638080-5D3A-41C3-948A-CCEC275D9844}" srcOrd="0" destOrd="0" presId="urn:microsoft.com/office/officeart/2018/2/layout/IconVerticalSolidList"/>
    <dgm:cxn modelId="{2EAC7E72-A787-4C4B-947A-E5F3E9EE31ED}" type="presOf" srcId="{55B7A6DB-BD1C-4010-B98B-82349A150FD7}" destId="{1B524279-8688-4709-9119-838E732BF1EE}" srcOrd="0" destOrd="0" presId="urn:microsoft.com/office/officeart/2018/2/layout/IconVerticalSolidList"/>
    <dgm:cxn modelId="{46416978-ECAA-44E0-8B00-715DC2F1702D}" srcId="{55B7A6DB-BD1C-4010-B98B-82349A150FD7}" destId="{ADD23F3B-B617-4F6F-8A97-9CADC4DD1998}" srcOrd="0" destOrd="0" parTransId="{11D6451F-E876-4D48-9DC1-85B35CE39EA7}" sibTransId="{5954706A-45AE-4A90-9E6C-C11FF4337B51}"/>
    <dgm:cxn modelId="{4CA07EB9-2FD3-42E2-845F-5B491B021D73}" srcId="{55B7A6DB-BD1C-4010-B98B-82349A150FD7}" destId="{A1E1E776-80C5-4973-9AE3-D17A1CA72BF5}" srcOrd="1" destOrd="0" parTransId="{E00A8E24-8F8B-4C52-9889-944558B7ABD7}" sibTransId="{FAD5ED48-E711-407A-B089-A036FEF22593}"/>
    <dgm:cxn modelId="{2090EFD6-E542-4AE3-8A03-2203A10DBD53}" type="presOf" srcId="{ADD23F3B-B617-4F6F-8A97-9CADC4DD1998}" destId="{55396B1D-5312-4E28-B03A-B55BB71B4CFE}" srcOrd="0" destOrd="0" presId="urn:microsoft.com/office/officeart/2018/2/layout/IconVerticalSolidList"/>
    <dgm:cxn modelId="{30C8D8DD-61FF-4C5E-85C2-86A5DA4B206E}" srcId="{55B7A6DB-BD1C-4010-B98B-82349A150FD7}" destId="{7E857A8D-D8BE-46C7-B14C-45A43F6950AA}" srcOrd="2" destOrd="0" parTransId="{40A3DD82-0BF4-4CF8-9494-781DC7A4BDDC}" sibTransId="{A75F8B46-A1C7-44C2-B60F-5E73866675B0}"/>
    <dgm:cxn modelId="{4658595D-329C-4835-BFA3-B9D80A3EAB22}" type="presParOf" srcId="{1B524279-8688-4709-9119-838E732BF1EE}" destId="{7343661E-4DFF-4B8E-9DE8-53550ECABB62}" srcOrd="0" destOrd="0" presId="urn:microsoft.com/office/officeart/2018/2/layout/IconVerticalSolidList"/>
    <dgm:cxn modelId="{B89FCE1B-BD0E-459D-9887-0CAF6877BFE0}" type="presParOf" srcId="{7343661E-4DFF-4B8E-9DE8-53550ECABB62}" destId="{7F80FC56-1400-4160-8092-0ED8D4D6860D}" srcOrd="0" destOrd="0" presId="urn:microsoft.com/office/officeart/2018/2/layout/IconVerticalSolidList"/>
    <dgm:cxn modelId="{6B4D9A51-A8F5-436D-8B15-5B1C48203CCB}" type="presParOf" srcId="{7343661E-4DFF-4B8E-9DE8-53550ECABB62}" destId="{A2FBB477-31B2-49A3-BBDE-14B81108477C}" srcOrd="1" destOrd="0" presId="urn:microsoft.com/office/officeart/2018/2/layout/IconVerticalSolidList"/>
    <dgm:cxn modelId="{4AD11952-80B6-4062-93E2-BFECF018C82C}" type="presParOf" srcId="{7343661E-4DFF-4B8E-9DE8-53550ECABB62}" destId="{1A3441F4-6196-431B-8F55-62BC263D11B8}" srcOrd="2" destOrd="0" presId="urn:microsoft.com/office/officeart/2018/2/layout/IconVerticalSolidList"/>
    <dgm:cxn modelId="{37E87B5D-9787-4C44-9ECC-342E726AC9B7}" type="presParOf" srcId="{7343661E-4DFF-4B8E-9DE8-53550ECABB62}" destId="{55396B1D-5312-4E28-B03A-B55BB71B4CFE}" srcOrd="3" destOrd="0" presId="urn:microsoft.com/office/officeart/2018/2/layout/IconVerticalSolidList"/>
    <dgm:cxn modelId="{7B1BF635-8302-44E4-9382-FF394A9817A1}" type="presParOf" srcId="{1B524279-8688-4709-9119-838E732BF1EE}" destId="{99A5984A-BA60-4220-A76A-875207D8783B}" srcOrd="1" destOrd="0" presId="urn:microsoft.com/office/officeart/2018/2/layout/IconVerticalSolidList"/>
    <dgm:cxn modelId="{46C88C4A-F69C-4A3D-81B1-C0925BA63824}" type="presParOf" srcId="{1B524279-8688-4709-9119-838E732BF1EE}" destId="{5DAF7139-8F4D-4B1E-8E86-E788E1576353}" srcOrd="2" destOrd="0" presId="urn:microsoft.com/office/officeart/2018/2/layout/IconVerticalSolidList"/>
    <dgm:cxn modelId="{368AAD98-2F20-4801-B4C0-D4D05B0587D2}" type="presParOf" srcId="{5DAF7139-8F4D-4B1E-8E86-E788E1576353}" destId="{DD099E10-865B-4C33-BB5A-FBC954C2E155}" srcOrd="0" destOrd="0" presId="urn:microsoft.com/office/officeart/2018/2/layout/IconVerticalSolidList"/>
    <dgm:cxn modelId="{AE68E45A-B0B3-4325-BDE7-8BB32358FD76}" type="presParOf" srcId="{5DAF7139-8F4D-4B1E-8E86-E788E1576353}" destId="{889ABE1F-76AF-4B76-8CBF-E850A3BC13CC}" srcOrd="1" destOrd="0" presId="urn:microsoft.com/office/officeart/2018/2/layout/IconVerticalSolidList"/>
    <dgm:cxn modelId="{9C168E38-B6EA-4A4B-ABDC-F7A51F37CD89}" type="presParOf" srcId="{5DAF7139-8F4D-4B1E-8E86-E788E1576353}" destId="{8EC61459-8627-40E4-9E79-B99A1E16D5CC}" srcOrd="2" destOrd="0" presId="urn:microsoft.com/office/officeart/2018/2/layout/IconVerticalSolidList"/>
    <dgm:cxn modelId="{0510A6E0-CBF0-4CC6-AF91-D7E471FD57C3}" type="presParOf" srcId="{5DAF7139-8F4D-4B1E-8E86-E788E1576353}" destId="{F39DF3E7-7BE6-45E8-A6F7-A7FD1FE465B9}" srcOrd="3" destOrd="0" presId="urn:microsoft.com/office/officeart/2018/2/layout/IconVerticalSolidList"/>
    <dgm:cxn modelId="{2F1D2745-139B-4844-9CA6-F2FE08DF36F5}" type="presParOf" srcId="{1B524279-8688-4709-9119-838E732BF1EE}" destId="{4EDFE33E-C871-4F67-97AC-66A58E76777C}" srcOrd="3" destOrd="0" presId="urn:microsoft.com/office/officeart/2018/2/layout/IconVerticalSolidList"/>
    <dgm:cxn modelId="{D2B00752-5CA4-43D3-9971-21C6111896F1}" type="presParOf" srcId="{1B524279-8688-4709-9119-838E732BF1EE}" destId="{0F035E7B-DB3A-4B42-8385-31198F8A5A27}" srcOrd="4" destOrd="0" presId="urn:microsoft.com/office/officeart/2018/2/layout/IconVerticalSolidList"/>
    <dgm:cxn modelId="{21789326-9AFD-4520-913B-531816835D5B}" type="presParOf" srcId="{0F035E7B-DB3A-4B42-8385-31198F8A5A27}" destId="{737D2755-28EF-4BB2-B203-8C0982808CE8}" srcOrd="0" destOrd="0" presId="urn:microsoft.com/office/officeart/2018/2/layout/IconVerticalSolidList"/>
    <dgm:cxn modelId="{86972C29-411D-4B68-ABE1-96F99D87FB0F}" type="presParOf" srcId="{0F035E7B-DB3A-4B42-8385-31198F8A5A27}" destId="{29E5AEB6-A1D8-4B6B-9861-CB9BEDC285C7}" srcOrd="1" destOrd="0" presId="urn:microsoft.com/office/officeart/2018/2/layout/IconVerticalSolidList"/>
    <dgm:cxn modelId="{1C6F5C38-95BD-4AE3-BD07-93D56C6317CF}" type="presParOf" srcId="{0F035E7B-DB3A-4B42-8385-31198F8A5A27}" destId="{735D5794-914B-42D9-9414-1F07A3DADDBC}" srcOrd="2" destOrd="0" presId="urn:microsoft.com/office/officeart/2018/2/layout/IconVerticalSolidList"/>
    <dgm:cxn modelId="{A44092CB-1743-48C3-9564-642E7D6BBC2E}" type="presParOf" srcId="{0F035E7B-DB3A-4B42-8385-31198F8A5A27}" destId="{60638080-5D3A-41C3-948A-CCEC275D984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20750C-A3BC-404D-AAAB-FA57D4A601E2}">
      <dsp:nvSpPr>
        <dsp:cNvPr id="0" name=""/>
        <dsp:cNvSpPr/>
      </dsp:nvSpPr>
      <dsp:spPr>
        <a:xfrm>
          <a:off x="0" y="618"/>
          <a:ext cx="11143192" cy="144790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FF3A57-7870-4DE2-9921-4D28F0808D12}">
      <dsp:nvSpPr>
        <dsp:cNvPr id="0" name=""/>
        <dsp:cNvSpPr/>
      </dsp:nvSpPr>
      <dsp:spPr>
        <a:xfrm>
          <a:off x="437989" y="326396"/>
          <a:ext cx="796345" cy="79634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66A747B-1444-4020-B2BE-06463C1B566A}">
      <dsp:nvSpPr>
        <dsp:cNvPr id="0" name=""/>
        <dsp:cNvSpPr/>
      </dsp:nvSpPr>
      <dsp:spPr>
        <a:xfrm>
          <a:off x="1672324" y="618"/>
          <a:ext cx="9470867" cy="1447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236" tIns="153236" rIns="153236" bIns="153236" numCol="1" spcCol="1270" anchor="ctr" anchorCtr="0">
          <a:noAutofit/>
        </a:bodyPr>
        <a:lstStyle/>
        <a:p>
          <a:pPr marL="0" lvl="0" indent="0" algn="l" defTabSz="977900">
            <a:lnSpc>
              <a:spcPct val="100000"/>
            </a:lnSpc>
            <a:spcBef>
              <a:spcPct val="0"/>
            </a:spcBef>
            <a:spcAft>
              <a:spcPct val="35000"/>
            </a:spcAft>
            <a:buNone/>
          </a:pPr>
          <a:r>
            <a:rPr lang="en-GB" sz="2200" kern="1200" dirty="0">
              <a:solidFill>
                <a:srgbClr val="00437B"/>
              </a:solidFill>
            </a:rPr>
            <a:t>We were commissioned by policy analysts in the department to produce a behavioural model.</a:t>
          </a:r>
          <a:endParaRPr lang="en-US" sz="2200" kern="1200" dirty="0">
            <a:solidFill>
              <a:srgbClr val="00437B"/>
            </a:solidFill>
          </a:endParaRPr>
        </a:p>
      </dsp:txBody>
      <dsp:txXfrm>
        <a:off x="1672324" y="618"/>
        <a:ext cx="9470867" cy="1447900"/>
      </dsp:txXfrm>
    </dsp:sp>
    <dsp:sp modelId="{C9A5D76D-5E41-43F1-8267-61811D7A49FB}">
      <dsp:nvSpPr>
        <dsp:cNvPr id="0" name=""/>
        <dsp:cNvSpPr/>
      </dsp:nvSpPr>
      <dsp:spPr>
        <a:xfrm>
          <a:off x="0" y="1810494"/>
          <a:ext cx="11143192" cy="144790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E0CD5E-32EA-49B0-967C-81CAB6B8D96F}">
      <dsp:nvSpPr>
        <dsp:cNvPr id="0" name=""/>
        <dsp:cNvSpPr/>
      </dsp:nvSpPr>
      <dsp:spPr>
        <a:xfrm>
          <a:off x="437989" y="2136271"/>
          <a:ext cx="796345" cy="796345"/>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AD6D18-46DC-4401-986E-07B3AA86E37D}">
      <dsp:nvSpPr>
        <dsp:cNvPr id="0" name=""/>
        <dsp:cNvSpPr/>
      </dsp:nvSpPr>
      <dsp:spPr>
        <a:xfrm>
          <a:off x="1672324" y="1810494"/>
          <a:ext cx="9470867" cy="1447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236" tIns="153236" rIns="153236" bIns="153236" numCol="1" spcCol="1270" anchor="ctr" anchorCtr="0">
          <a:noAutofit/>
        </a:bodyPr>
        <a:lstStyle/>
        <a:p>
          <a:pPr marL="0" lvl="0" indent="0" algn="l" defTabSz="977900">
            <a:lnSpc>
              <a:spcPct val="100000"/>
            </a:lnSpc>
            <a:spcBef>
              <a:spcPct val="0"/>
            </a:spcBef>
            <a:spcAft>
              <a:spcPct val="35000"/>
            </a:spcAft>
            <a:buNone/>
          </a:pPr>
          <a:r>
            <a:rPr lang="en-GB" sz="2200" kern="1200" dirty="0">
              <a:solidFill>
                <a:srgbClr val="00437B"/>
              </a:solidFill>
            </a:rPr>
            <a:t>The key objective is to emulate the methodology currently in use by HMT, who own the indirect effects process. Our Ministers would like to have an indication of the policies the OBR may score the indirect effects of.</a:t>
          </a:r>
          <a:endParaRPr lang="en-US" sz="2200" kern="1200" dirty="0">
            <a:solidFill>
              <a:srgbClr val="00437B"/>
            </a:solidFill>
          </a:endParaRPr>
        </a:p>
      </dsp:txBody>
      <dsp:txXfrm>
        <a:off x="1672324" y="1810494"/>
        <a:ext cx="9470867" cy="1447900"/>
      </dsp:txXfrm>
    </dsp:sp>
    <dsp:sp modelId="{1EE9E4B6-A909-4454-BDCD-CAAA17F9A672}">
      <dsp:nvSpPr>
        <dsp:cNvPr id="0" name=""/>
        <dsp:cNvSpPr/>
      </dsp:nvSpPr>
      <dsp:spPr>
        <a:xfrm>
          <a:off x="0" y="3620369"/>
          <a:ext cx="11143192" cy="144790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4042DE-7E66-4C09-A60B-102C4ECD4823}">
      <dsp:nvSpPr>
        <dsp:cNvPr id="0" name=""/>
        <dsp:cNvSpPr/>
      </dsp:nvSpPr>
      <dsp:spPr>
        <a:xfrm>
          <a:off x="437989" y="3946147"/>
          <a:ext cx="796345" cy="796345"/>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B302F2-FB0C-496E-902A-6003730B0F8C}">
      <dsp:nvSpPr>
        <dsp:cNvPr id="0" name=""/>
        <dsp:cNvSpPr/>
      </dsp:nvSpPr>
      <dsp:spPr>
        <a:xfrm>
          <a:off x="1672324" y="3620369"/>
          <a:ext cx="9470867" cy="1447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236" tIns="153236" rIns="153236" bIns="153236" numCol="1" spcCol="1270" anchor="ctr" anchorCtr="0">
          <a:noAutofit/>
        </a:bodyPr>
        <a:lstStyle/>
        <a:p>
          <a:pPr marL="0" lvl="0" indent="0" algn="l" defTabSz="977900">
            <a:lnSpc>
              <a:spcPct val="100000"/>
            </a:lnSpc>
            <a:spcBef>
              <a:spcPct val="0"/>
            </a:spcBef>
            <a:spcAft>
              <a:spcPct val="35000"/>
            </a:spcAft>
            <a:buNone/>
          </a:pPr>
          <a:r>
            <a:rPr lang="en-GB" sz="2200" kern="1200" dirty="0">
              <a:solidFill>
                <a:srgbClr val="00437B"/>
              </a:solidFill>
            </a:rPr>
            <a:t>It is a partial equilibrium model in which labour supply elasticities are exogenously assumed. A write-up of the model is available </a:t>
          </a:r>
          <a:r>
            <a:rPr lang="en-GB" sz="2200" kern="1200" dirty="0">
              <a:solidFill>
                <a:srgbClr val="00A1DE"/>
              </a:solidFill>
              <a:hlinkClick xmlns:r="http://schemas.openxmlformats.org/officeDocument/2006/relationships" r:id="rId7">
                <a:extLst>
                  <a:ext uri="{A12FA001-AC4F-418D-AE19-62706E023703}">
                    <ahyp:hlinkClr xmlns:ahyp="http://schemas.microsoft.com/office/drawing/2018/hyperlinkcolor" val="tx"/>
                  </a:ext>
                </a:extLst>
              </a:hlinkClick>
            </a:rPr>
            <a:t>here</a:t>
          </a:r>
          <a:r>
            <a:rPr lang="en-GB" sz="2200" kern="1200" dirty="0">
              <a:solidFill>
                <a:srgbClr val="00437B"/>
              </a:solidFill>
            </a:rPr>
            <a:t>.</a:t>
          </a:r>
          <a:endParaRPr lang="en-US" sz="2200" kern="1200" dirty="0">
            <a:solidFill>
              <a:srgbClr val="00437B"/>
            </a:solidFill>
          </a:endParaRPr>
        </a:p>
      </dsp:txBody>
      <dsp:txXfrm>
        <a:off x="1672324" y="3620369"/>
        <a:ext cx="9470867" cy="14479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80FC56-1400-4160-8092-0ED8D4D6860D}">
      <dsp:nvSpPr>
        <dsp:cNvPr id="0" name=""/>
        <dsp:cNvSpPr/>
      </dsp:nvSpPr>
      <dsp:spPr>
        <a:xfrm>
          <a:off x="0" y="618"/>
          <a:ext cx="11143192" cy="144790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FBB477-31B2-49A3-BBDE-14B81108477C}">
      <dsp:nvSpPr>
        <dsp:cNvPr id="0" name=""/>
        <dsp:cNvSpPr/>
      </dsp:nvSpPr>
      <dsp:spPr>
        <a:xfrm>
          <a:off x="437989" y="326396"/>
          <a:ext cx="796345" cy="79634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396B1D-5312-4E28-B03A-B55BB71B4CFE}">
      <dsp:nvSpPr>
        <dsp:cNvPr id="0" name=""/>
        <dsp:cNvSpPr/>
      </dsp:nvSpPr>
      <dsp:spPr>
        <a:xfrm>
          <a:off x="1672324" y="618"/>
          <a:ext cx="9470867" cy="1447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236" tIns="153236" rIns="153236" bIns="153236" numCol="1" spcCol="1270" anchor="ctr" anchorCtr="0">
          <a:noAutofit/>
        </a:bodyPr>
        <a:lstStyle/>
        <a:p>
          <a:pPr marL="0" lvl="0" indent="0" algn="l" defTabSz="1066800">
            <a:lnSpc>
              <a:spcPct val="100000"/>
            </a:lnSpc>
            <a:spcBef>
              <a:spcPct val="0"/>
            </a:spcBef>
            <a:spcAft>
              <a:spcPct val="35000"/>
            </a:spcAft>
            <a:buNone/>
          </a:pPr>
          <a:r>
            <a:rPr lang="en-GB" sz="2400" kern="1200" dirty="0">
              <a:solidFill>
                <a:srgbClr val="00437B"/>
              </a:solidFill>
            </a:rPr>
            <a:t>We are developing a random utility model of labour supply in collaboration with Patryk Bronka, UKRI Policy Fellow.</a:t>
          </a:r>
          <a:endParaRPr lang="en-US" sz="2400" kern="1200" dirty="0">
            <a:solidFill>
              <a:srgbClr val="00437B"/>
            </a:solidFill>
          </a:endParaRPr>
        </a:p>
      </dsp:txBody>
      <dsp:txXfrm>
        <a:off x="1672324" y="618"/>
        <a:ext cx="9470867" cy="1447900"/>
      </dsp:txXfrm>
    </dsp:sp>
    <dsp:sp modelId="{DD099E10-865B-4C33-BB5A-FBC954C2E155}">
      <dsp:nvSpPr>
        <dsp:cNvPr id="0" name=""/>
        <dsp:cNvSpPr/>
      </dsp:nvSpPr>
      <dsp:spPr>
        <a:xfrm>
          <a:off x="0" y="1810494"/>
          <a:ext cx="11143192" cy="144790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89ABE1F-76AF-4B76-8CBF-E850A3BC13CC}">
      <dsp:nvSpPr>
        <dsp:cNvPr id="0" name=""/>
        <dsp:cNvSpPr/>
      </dsp:nvSpPr>
      <dsp:spPr>
        <a:xfrm>
          <a:off x="437989" y="2136271"/>
          <a:ext cx="796345" cy="796345"/>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9DF3E7-7BE6-45E8-A6F7-A7FD1FE465B9}">
      <dsp:nvSpPr>
        <dsp:cNvPr id="0" name=""/>
        <dsp:cNvSpPr/>
      </dsp:nvSpPr>
      <dsp:spPr>
        <a:xfrm>
          <a:off x="1672324" y="1810494"/>
          <a:ext cx="9470867" cy="1447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236" tIns="153236" rIns="153236" bIns="153236" numCol="1" spcCol="1270" anchor="ctr" anchorCtr="0">
          <a:noAutofit/>
        </a:bodyPr>
        <a:lstStyle/>
        <a:p>
          <a:pPr marL="0" lvl="0" indent="0" algn="l" defTabSz="1066800">
            <a:lnSpc>
              <a:spcPct val="100000"/>
            </a:lnSpc>
            <a:spcBef>
              <a:spcPct val="0"/>
            </a:spcBef>
            <a:spcAft>
              <a:spcPct val="35000"/>
            </a:spcAft>
            <a:buNone/>
          </a:pPr>
          <a:r>
            <a:rPr lang="en-GB" sz="2400" kern="1200" dirty="0">
              <a:solidFill>
                <a:srgbClr val="00437B"/>
              </a:solidFill>
            </a:rPr>
            <a:t>Its structure is very closely aligned with the </a:t>
          </a:r>
          <a:r>
            <a:rPr lang="en-GB" sz="2400" kern="1200" dirty="0" err="1">
              <a:solidFill>
                <a:srgbClr val="00437B"/>
              </a:solidFill>
            </a:rPr>
            <a:t>SimPaths</a:t>
          </a:r>
          <a:r>
            <a:rPr lang="en-GB" sz="2400" kern="1200" dirty="0">
              <a:solidFill>
                <a:srgbClr val="00437B"/>
              </a:solidFill>
            </a:rPr>
            <a:t>’ labour supply model.</a:t>
          </a:r>
          <a:endParaRPr lang="en-US" sz="2400" kern="1200" dirty="0">
            <a:solidFill>
              <a:srgbClr val="00437B"/>
            </a:solidFill>
          </a:endParaRPr>
        </a:p>
      </dsp:txBody>
      <dsp:txXfrm>
        <a:off x="1672324" y="1810494"/>
        <a:ext cx="9470867" cy="1447900"/>
      </dsp:txXfrm>
    </dsp:sp>
    <dsp:sp modelId="{737D2755-28EF-4BB2-B203-8C0982808CE8}">
      <dsp:nvSpPr>
        <dsp:cNvPr id="0" name=""/>
        <dsp:cNvSpPr/>
      </dsp:nvSpPr>
      <dsp:spPr>
        <a:xfrm>
          <a:off x="0" y="3620369"/>
          <a:ext cx="11143192" cy="144790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E5AEB6-A1D8-4B6B-9861-CB9BEDC285C7}">
      <dsp:nvSpPr>
        <dsp:cNvPr id="0" name=""/>
        <dsp:cNvSpPr/>
      </dsp:nvSpPr>
      <dsp:spPr>
        <a:xfrm>
          <a:off x="437989" y="3946147"/>
          <a:ext cx="796345" cy="796345"/>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638080-5D3A-41C3-948A-CCEC275D9844}">
      <dsp:nvSpPr>
        <dsp:cNvPr id="0" name=""/>
        <dsp:cNvSpPr/>
      </dsp:nvSpPr>
      <dsp:spPr>
        <a:xfrm>
          <a:off x="1672324" y="3620369"/>
          <a:ext cx="9470867" cy="14479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236" tIns="153236" rIns="153236" bIns="153236" numCol="1" spcCol="1270" anchor="ctr" anchorCtr="0">
          <a:noAutofit/>
        </a:bodyPr>
        <a:lstStyle/>
        <a:p>
          <a:pPr marL="0" lvl="0" indent="0" algn="l" defTabSz="1066800">
            <a:lnSpc>
              <a:spcPct val="100000"/>
            </a:lnSpc>
            <a:spcBef>
              <a:spcPct val="0"/>
            </a:spcBef>
            <a:spcAft>
              <a:spcPct val="35000"/>
            </a:spcAft>
            <a:buNone/>
          </a:pPr>
          <a:r>
            <a:rPr lang="en-GB" sz="2400" kern="1200" dirty="0">
              <a:solidFill>
                <a:srgbClr val="00437B"/>
              </a:solidFill>
            </a:rPr>
            <a:t>In this set-up, we can update elasticities to reflect newly available data or population sub-groups of interest. This makes the model adaptable to the department’s future policy objectives.</a:t>
          </a:r>
          <a:endParaRPr lang="en-US" sz="2400" kern="1200" dirty="0">
            <a:solidFill>
              <a:srgbClr val="00437B"/>
            </a:solidFill>
          </a:endParaRPr>
        </a:p>
      </dsp:txBody>
      <dsp:txXfrm>
        <a:off x="1672324" y="3620369"/>
        <a:ext cx="9470867" cy="14479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F9BD8BD1-57F8-4DEB-B9EC-6129E4A032C7}"/>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GB"/>
          </a:p>
        </p:txBody>
      </p:sp>
      <p:sp>
        <p:nvSpPr>
          <p:cNvPr id="68611" name="Rectangle 3">
            <a:extLst>
              <a:ext uri="{FF2B5EF4-FFF2-40B4-BE49-F238E27FC236}">
                <a16:creationId xmlns:a16="http://schemas.microsoft.com/office/drawing/2014/main" id="{9643B8AC-2385-45C5-93A4-250D77B40836}"/>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fld id="{4175714B-D428-4852-B09D-9D2A226036E2}" type="datetimeFigureOut">
              <a:rPr lang="en-GB"/>
              <a:pPr>
                <a:defRPr/>
              </a:pPr>
              <a:t>04/10/2024</a:t>
            </a:fld>
            <a:endParaRPr lang="en-GB"/>
          </a:p>
        </p:txBody>
      </p:sp>
      <p:sp>
        <p:nvSpPr>
          <p:cNvPr id="68612" name="Rectangle 4">
            <a:extLst>
              <a:ext uri="{FF2B5EF4-FFF2-40B4-BE49-F238E27FC236}">
                <a16:creationId xmlns:a16="http://schemas.microsoft.com/office/drawing/2014/main" id="{73C7855E-B033-4724-BB53-3EDF5EC51F7C}"/>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GB"/>
          </a:p>
        </p:txBody>
      </p:sp>
      <p:sp>
        <p:nvSpPr>
          <p:cNvPr id="68613" name="Rectangle 5">
            <a:extLst>
              <a:ext uri="{FF2B5EF4-FFF2-40B4-BE49-F238E27FC236}">
                <a16:creationId xmlns:a16="http://schemas.microsoft.com/office/drawing/2014/main" id="{C5F3AFA4-1502-4979-8475-1D850B771C8C}"/>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900C79C7-32B3-42EB-93F9-47535ECE010C}" type="slidenum">
              <a:rPr lang="en-GB" altLang="en-US"/>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444AAF6-55B8-4E34-B7AE-61D016D3BA8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3E24C5C-91A7-4B2A-97E5-A432DEB1EC93}"/>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32CF0DA-FB5B-43AC-B93A-E98798AB6CA2}" type="datetimeFigureOut">
              <a:rPr lang="en-US"/>
              <a:pPr>
                <a:defRPr/>
              </a:pPr>
              <a:t>10/4/2024</a:t>
            </a:fld>
            <a:endParaRPr lang="en-US"/>
          </a:p>
        </p:txBody>
      </p:sp>
      <p:sp>
        <p:nvSpPr>
          <p:cNvPr id="4" name="Slide Image Placeholder 3">
            <a:extLst>
              <a:ext uri="{FF2B5EF4-FFF2-40B4-BE49-F238E27FC236}">
                <a16:creationId xmlns:a16="http://schemas.microsoft.com/office/drawing/2014/main" id="{0D185E3C-6841-4FAE-BE19-68229D72C436}"/>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5BBD4958-7194-4F38-8263-2033AAFC005C}"/>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a:extLst>
              <a:ext uri="{FF2B5EF4-FFF2-40B4-BE49-F238E27FC236}">
                <a16:creationId xmlns:a16="http://schemas.microsoft.com/office/drawing/2014/main" id="{4561BD4B-BB8A-44AA-8BB0-60525EE0A9AF}"/>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6D0F2632-FB2C-4FE8-988D-E875173434B1}"/>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877ECB34-C2A5-42B5-A3D9-9E47E0ED6FE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 - Title Blue">
    <p:bg>
      <p:bgPr>
        <a:solidFill>
          <a:schemeClr val="tx2"/>
        </a:solidFill>
        <a:effectLst/>
      </p:bgPr>
    </p:bg>
    <p:spTree>
      <p:nvGrpSpPr>
        <p:cNvPr id="1" name=""/>
        <p:cNvGrpSpPr/>
        <p:nvPr/>
      </p:nvGrpSpPr>
      <p:grpSpPr>
        <a:xfrm>
          <a:off x="0" y="0"/>
          <a:ext cx="0" cy="0"/>
          <a:chOff x="0" y="0"/>
          <a:chExt cx="0" cy="0"/>
        </a:xfrm>
      </p:grpSpPr>
      <p:sp>
        <p:nvSpPr>
          <p:cNvPr id="72707" name="Title Placeholder 1"/>
          <p:cNvSpPr>
            <a:spLocks noGrp="1"/>
          </p:cNvSpPr>
          <p:nvPr>
            <p:ph type="ctrTitle"/>
          </p:nvPr>
        </p:nvSpPr>
        <p:spPr>
          <a:xfrm>
            <a:off x="609600" y="3079750"/>
            <a:ext cx="10363200" cy="1400175"/>
          </a:xfrm>
        </p:spPr>
        <p:txBody>
          <a:bodyPr lIns="0" tIns="0" rIns="0" bIns="0"/>
          <a:lstStyle>
            <a:lvl1pPr>
              <a:defRPr sz="3600" smtClean="0">
                <a:solidFill>
                  <a:schemeClr val="bg1"/>
                </a:solidFill>
                <a:latin typeface="Arial" charset="0"/>
              </a:defRPr>
            </a:lvl1pPr>
          </a:lstStyle>
          <a:p>
            <a:pPr lvl="0"/>
            <a:r>
              <a:rPr lang="en-US" noProof="0"/>
              <a:t>Click to edit Master title style</a:t>
            </a:r>
            <a:endParaRPr lang="en-GB" noProof="0"/>
          </a:p>
        </p:txBody>
      </p:sp>
      <p:sp>
        <p:nvSpPr>
          <p:cNvPr id="72708" name="Text Placeholder 2"/>
          <p:cNvSpPr>
            <a:spLocks noGrp="1"/>
          </p:cNvSpPr>
          <p:nvPr>
            <p:ph type="subTitle" idx="1"/>
          </p:nvPr>
        </p:nvSpPr>
        <p:spPr>
          <a:xfrm>
            <a:off x="618067" y="4650581"/>
            <a:ext cx="8534400" cy="1087438"/>
          </a:xfrm>
        </p:spPr>
        <p:txBody>
          <a:bodyPr lIns="0" tIns="0" rIns="0" bIns="0"/>
          <a:lstStyle>
            <a:lvl1pPr marL="0" indent="0">
              <a:buFont typeface="Arial" charset="0"/>
              <a:buNone/>
              <a:defRPr sz="1600" smtClean="0">
                <a:solidFill>
                  <a:schemeClr val="bg1"/>
                </a:solidFill>
                <a:latin typeface="Arial" charset="0"/>
              </a:defRPr>
            </a:lvl1pPr>
          </a:lstStyle>
          <a:p>
            <a:pPr lvl="0"/>
            <a:r>
              <a:rPr lang="en-US" noProof="0"/>
              <a:t>Click to edit Master subtitle style</a:t>
            </a:r>
            <a:endParaRPr lang="en-GB" noProof="0"/>
          </a:p>
        </p:txBody>
      </p:sp>
      <p:grpSp>
        <p:nvGrpSpPr>
          <p:cNvPr id="2" name="Group 1">
            <a:extLst>
              <a:ext uri="{FF2B5EF4-FFF2-40B4-BE49-F238E27FC236}">
                <a16:creationId xmlns:a16="http://schemas.microsoft.com/office/drawing/2014/main" id="{4D1F233B-5D95-4C95-BBFB-497A333A84F6}"/>
              </a:ext>
            </a:extLst>
          </p:cNvPr>
          <p:cNvGrpSpPr/>
          <p:nvPr userDrawn="1"/>
        </p:nvGrpSpPr>
        <p:grpSpPr>
          <a:xfrm>
            <a:off x="457213" y="431800"/>
            <a:ext cx="863602" cy="720726"/>
            <a:chOff x="457213" y="431800"/>
            <a:chExt cx="863602" cy="720726"/>
          </a:xfrm>
        </p:grpSpPr>
        <p:sp>
          <p:nvSpPr>
            <p:cNvPr id="177" name="Rectangle 94">
              <a:extLst>
                <a:ext uri="{FF2B5EF4-FFF2-40B4-BE49-F238E27FC236}">
                  <a16:creationId xmlns:a16="http://schemas.microsoft.com/office/drawing/2014/main" id="{2DB0092D-6BF5-453B-AA5A-A8225F27CD3E}"/>
                </a:ext>
              </a:extLst>
            </p:cNvPr>
            <p:cNvSpPr>
              <a:spLocks noChangeAspect="1" noChangeArrowheads="1"/>
            </p:cNvSpPr>
            <p:nvPr userDrawn="1"/>
          </p:nvSpPr>
          <p:spPr bwMode="auto">
            <a:xfrm>
              <a:off x="457213" y="431800"/>
              <a:ext cx="12700" cy="719138"/>
            </a:xfrm>
            <a:prstGeom prst="rect">
              <a:avLst/>
            </a:prstGeom>
            <a:solidFill>
              <a:srgbClr val="00C0B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8" name="Freeform 95">
              <a:extLst>
                <a:ext uri="{FF2B5EF4-FFF2-40B4-BE49-F238E27FC236}">
                  <a16:creationId xmlns:a16="http://schemas.microsoft.com/office/drawing/2014/main" id="{65A1537E-9FCA-4C4A-9865-119AA762AEEF}"/>
                </a:ext>
              </a:extLst>
            </p:cNvPr>
            <p:cNvSpPr>
              <a:spLocks noChangeAspect="1" noEditPoints="1"/>
            </p:cNvSpPr>
            <p:nvPr userDrawn="1"/>
          </p:nvSpPr>
          <p:spPr bwMode="auto">
            <a:xfrm>
              <a:off x="536588" y="709613"/>
              <a:ext cx="92075" cy="112713"/>
            </a:xfrm>
            <a:custGeom>
              <a:avLst/>
              <a:gdLst>
                <a:gd name="T0" fmla="*/ 0 w 116"/>
                <a:gd name="T1" fmla="*/ 0 h 142"/>
                <a:gd name="T2" fmla="*/ 24 w 116"/>
                <a:gd name="T3" fmla="*/ 0 h 142"/>
                <a:gd name="T4" fmla="*/ 58 w 116"/>
                <a:gd name="T5" fmla="*/ 34 h 142"/>
                <a:gd name="T6" fmla="*/ 24 w 116"/>
                <a:gd name="T7" fmla="*/ 71 h 142"/>
                <a:gd name="T8" fmla="*/ 0 w 116"/>
                <a:gd name="T9" fmla="*/ 71 h 142"/>
                <a:gd name="T10" fmla="*/ 0 w 116"/>
                <a:gd name="T11" fmla="*/ 0 h 142"/>
                <a:gd name="T12" fmla="*/ 9 w 116"/>
                <a:gd name="T13" fmla="*/ 63 h 142"/>
                <a:gd name="T14" fmla="*/ 25 w 116"/>
                <a:gd name="T15" fmla="*/ 63 h 142"/>
                <a:gd name="T16" fmla="*/ 49 w 116"/>
                <a:gd name="T17" fmla="*/ 35 h 142"/>
                <a:gd name="T18" fmla="*/ 25 w 116"/>
                <a:gd name="T19" fmla="*/ 8 h 142"/>
                <a:gd name="T20" fmla="*/ 9 w 116"/>
                <a:gd name="T21" fmla="*/ 8 h 142"/>
                <a:gd name="T22" fmla="*/ 9 w 116"/>
                <a:gd name="T23" fmla="*/ 63 h 1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16" h="142">
                  <a:moveTo>
                    <a:pt x="0" y="0"/>
                  </a:moveTo>
                  <a:cubicBezTo>
                    <a:pt x="48" y="0"/>
                    <a:pt x="48" y="0"/>
                    <a:pt x="48" y="0"/>
                  </a:cubicBezTo>
                  <a:cubicBezTo>
                    <a:pt x="92" y="0"/>
                    <a:pt x="116" y="22"/>
                    <a:pt x="116" y="68"/>
                  </a:cubicBezTo>
                  <a:cubicBezTo>
                    <a:pt x="116" y="115"/>
                    <a:pt x="95" y="142"/>
                    <a:pt x="48" y="142"/>
                  </a:cubicBezTo>
                  <a:cubicBezTo>
                    <a:pt x="0" y="142"/>
                    <a:pt x="0" y="142"/>
                    <a:pt x="0" y="142"/>
                  </a:cubicBezTo>
                  <a:lnTo>
                    <a:pt x="0" y="0"/>
                  </a:lnTo>
                  <a:close/>
                  <a:moveTo>
                    <a:pt x="18" y="126"/>
                  </a:moveTo>
                  <a:cubicBezTo>
                    <a:pt x="50" y="126"/>
                    <a:pt x="50" y="126"/>
                    <a:pt x="50" y="126"/>
                  </a:cubicBezTo>
                  <a:cubicBezTo>
                    <a:pt x="63" y="126"/>
                    <a:pt x="97" y="122"/>
                    <a:pt x="97" y="70"/>
                  </a:cubicBezTo>
                  <a:cubicBezTo>
                    <a:pt x="97" y="37"/>
                    <a:pt x="85" y="16"/>
                    <a:pt x="50" y="16"/>
                  </a:cubicBezTo>
                  <a:cubicBezTo>
                    <a:pt x="18" y="16"/>
                    <a:pt x="18" y="16"/>
                    <a:pt x="18" y="16"/>
                  </a:cubicBezTo>
                  <a:lnTo>
                    <a:pt x="18" y="126"/>
                  </a:lnTo>
                  <a:close/>
                </a:path>
              </a:pathLst>
            </a:custGeom>
            <a:solidFill>
              <a:schemeClr val="bg1"/>
            </a:solidFill>
            <a:ln>
              <a:noFill/>
            </a:ln>
          </p:spPr>
          <p:txBody>
            <a:bodyPr/>
            <a:lstStyle/>
            <a:p>
              <a:endParaRPr lang="en-GB"/>
            </a:p>
          </p:txBody>
        </p:sp>
        <p:sp>
          <p:nvSpPr>
            <p:cNvPr id="179" name="Freeform 96">
              <a:extLst>
                <a:ext uri="{FF2B5EF4-FFF2-40B4-BE49-F238E27FC236}">
                  <a16:creationId xmlns:a16="http://schemas.microsoft.com/office/drawing/2014/main" id="{6442ABAD-61A7-4820-BC92-F630DFA2D61C}"/>
                </a:ext>
              </a:extLst>
            </p:cNvPr>
            <p:cNvSpPr>
              <a:spLocks noChangeAspect="1" noEditPoints="1"/>
            </p:cNvSpPr>
            <p:nvPr userDrawn="1"/>
          </p:nvSpPr>
          <p:spPr bwMode="auto">
            <a:xfrm>
              <a:off x="636601" y="738188"/>
              <a:ext cx="74613" cy="85725"/>
            </a:xfrm>
            <a:custGeom>
              <a:avLst/>
              <a:gdLst>
                <a:gd name="T0" fmla="*/ 46 w 95"/>
                <a:gd name="T1" fmla="*/ 36 h 107"/>
                <a:gd name="T2" fmla="*/ 24 w 95"/>
                <a:gd name="T3" fmla="*/ 54 h 107"/>
                <a:gd name="T4" fmla="*/ 0 w 95"/>
                <a:gd name="T5" fmla="*/ 27 h 107"/>
                <a:gd name="T6" fmla="*/ 24 w 95"/>
                <a:gd name="T7" fmla="*/ 0 h 107"/>
                <a:gd name="T8" fmla="*/ 47 w 95"/>
                <a:gd name="T9" fmla="*/ 30 h 107"/>
                <a:gd name="T10" fmla="*/ 9 w 95"/>
                <a:gd name="T11" fmla="*/ 30 h 107"/>
                <a:gd name="T12" fmla="*/ 25 w 95"/>
                <a:gd name="T13" fmla="*/ 46 h 107"/>
                <a:gd name="T14" fmla="*/ 38 w 95"/>
                <a:gd name="T15" fmla="*/ 36 h 107"/>
                <a:gd name="T16" fmla="*/ 46 w 95"/>
                <a:gd name="T17" fmla="*/ 36 h 107"/>
                <a:gd name="T18" fmla="*/ 38 w 95"/>
                <a:gd name="T19" fmla="*/ 22 h 107"/>
                <a:gd name="T20" fmla="*/ 23 w 95"/>
                <a:gd name="T21" fmla="*/ 8 h 107"/>
                <a:gd name="T22" fmla="*/ 9 w 95"/>
                <a:gd name="T23" fmla="*/ 22 h 107"/>
                <a:gd name="T24" fmla="*/ 38 w 95"/>
                <a:gd name="T25" fmla="*/ 22 h 1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5" h="107">
                  <a:moveTo>
                    <a:pt x="93" y="72"/>
                  </a:moveTo>
                  <a:cubicBezTo>
                    <a:pt x="88" y="95"/>
                    <a:pt x="72" y="107"/>
                    <a:pt x="49" y="107"/>
                  </a:cubicBezTo>
                  <a:cubicBezTo>
                    <a:pt x="16" y="107"/>
                    <a:pt x="1" y="85"/>
                    <a:pt x="0" y="53"/>
                  </a:cubicBezTo>
                  <a:cubicBezTo>
                    <a:pt x="0" y="23"/>
                    <a:pt x="20" y="0"/>
                    <a:pt x="48" y="0"/>
                  </a:cubicBezTo>
                  <a:cubicBezTo>
                    <a:pt x="84" y="0"/>
                    <a:pt x="95" y="34"/>
                    <a:pt x="94" y="59"/>
                  </a:cubicBezTo>
                  <a:cubicBezTo>
                    <a:pt x="18" y="59"/>
                    <a:pt x="18" y="59"/>
                    <a:pt x="18" y="59"/>
                  </a:cubicBezTo>
                  <a:cubicBezTo>
                    <a:pt x="17" y="76"/>
                    <a:pt x="27" y="92"/>
                    <a:pt x="50" y="92"/>
                  </a:cubicBezTo>
                  <a:cubicBezTo>
                    <a:pt x="63" y="92"/>
                    <a:pt x="73" y="85"/>
                    <a:pt x="76" y="72"/>
                  </a:cubicBezTo>
                  <a:lnTo>
                    <a:pt x="93" y="72"/>
                  </a:lnTo>
                  <a:close/>
                  <a:moveTo>
                    <a:pt x="77" y="44"/>
                  </a:moveTo>
                  <a:cubicBezTo>
                    <a:pt x="76" y="28"/>
                    <a:pt x="64" y="15"/>
                    <a:pt x="47" y="15"/>
                  </a:cubicBezTo>
                  <a:cubicBezTo>
                    <a:pt x="29" y="15"/>
                    <a:pt x="19" y="28"/>
                    <a:pt x="18" y="44"/>
                  </a:cubicBezTo>
                  <a:lnTo>
                    <a:pt x="77" y="44"/>
                  </a:lnTo>
                  <a:close/>
                </a:path>
              </a:pathLst>
            </a:custGeom>
            <a:solidFill>
              <a:schemeClr val="bg1"/>
            </a:solidFill>
            <a:ln>
              <a:noFill/>
            </a:ln>
          </p:spPr>
          <p:txBody>
            <a:bodyPr/>
            <a:lstStyle/>
            <a:p>
              <a:endParaRPr lang="en-GB"/>
            </a:p>
          </p:txBody>
        </p:sp>
        <p:sp>
          <p:nvSpPr>
            <p:cNvPr id="180" name="Freeform 97">
              <a:extLst>
                <a:ext uri="{FF2B5EF4-FFF2-40B4-BE49-F238E27FC236}">
                  <a16:creationId xmlns:a16="http://schemas.microsoft.com/office/drawing/2014/main" id="{0C52E5DE-615A-42E0-834F-F9B069556756}"/>
                </a:ext>
              </a:extLst>
            </p:cNvPr>
            <p:cNvSpPr>
              <a:spLocks noChangeAspect="1" noEditPoints="1"/>
            </p:cNvSpPr>
            <p:nvPr userDrawn="1"/>
          </p:nvSpPr>
          <p:spPr bwMode="auto">
            <a:xfrm>
              <a:off x="722326" y="738188"/>
              <a:ext cx="76200" cy="114300"/>
            </a:xfrm>
            <a:custGeom>
              <a:avLst/>
              <a:gdLst>
                <a:gd name="T0" fmla="*/ 0 w 97"/>
                <a:gd name="T1" fmla="*/ 1 h 144"/>
                <a:gd name="T2" fmla="*/ 8 w 97"/>
                <a:gd name="T3" fmla="*/ 1 h 144"/>
                <a:gd name="T4" fmla="*/ 8 w 97"/>
                <a:gd name="T5" fmla="*/ 8 h 144"/>
                <a:gd name="T6" fmla="*/ 9 w 97"/>
                <a:gd name="T7" fmla="*/ 8 h 144"/>
                <a:gd name="T8" fmla="*/ 25 w 97"/>
                <a:gd name="T9" fmla="*/ 0 h 144"/>
                <a:gd name="T10" fmla="*/ 48 w 97"/>
                <a:gd name="T11" fmla="*/ 27 h 144"/>
                <a:gd name="T12" fmla="*/ 25 w 97"/>
                <a:gd name="T13" fmla="*/ 54 h 144"/>
                <a:gd name="T14" fmla="*/ 9 w 97"/>
                <a:gd name="T15" fmla="*/ 46 h 144"/>
                <a:gd name="T16" fmla="*/ 8 w 97"/>
                <a:gd name="T17" fmla="*/ 46 h 144"/>
                <a:gd name="T18" fmla="*/ 8 w 97"/>
                <a:gd name="T19" fmla="*/ 72 h 144"/>
                <a:gd name="T20" fmla="*/ 0 w 97"/>
                <a:gd name="T21" fmla="*/ 72 h 144"/>
                <a:gd name="T22" fmla="*/ 0 w 97"/>
                <a:gd name="T23" fmla="*/ 1 h 144"/>
                <a:gd name="T24" fmla="*/ 24 w 97"/>
                <a:gd name="T25" fmla="*/ 8 h 144"/>
                <a:gd name="T26" fmla="*/ 8 w 97"/>
                <a:gd name="T27" fmla="*/ 27 h 144"/>
                <a:gd name="T28" fmla="*/ 24 w 97"/>
                <a:gd name="T29" fmla="*/ 46 h 144"/>
                <a:gd name="T30" fmla="*/ 40 w 97"/>
                <a:gd name="T31" fmla="*/ 27 h 144"/>
                <a:gd name="T32" fmla="*/ 24 w 97"/>
                <a:gd name="T33" fmla="*/ 8 h 14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97" h="144">
                  <a:moveTo>
                    <a:pt x="0" y="2"/>
                  </a:moveTo>
                  <a:cubicBezTo>
                    <a:pt x="17" y="2"/>
                    <a:pt x="17" y="2"/>
                    <a:pt x="17" y="2"/>
                  </a:cubicBezTo>
                  <a:cubicBezTo>
                    <a:pt x="17" y="16"/>
                    <a:pt x="17" y="16"/>
                    <a:pt x="17" y="16"/>
                  </a:cubicBezTo>
                  <a:cubicBezTo>
                    <a:pt x="18" y="16"/>
                    <a:pt x="18" y="16"/>
                    <a:pt x="18" y="16"/>
                  </a:cubicBezTo>
                  <a:cubicBezTo>
                    <a:pt x="23" y="5"/>
                    <a:pt x="36" y="0"/>
                    <a:pt x="50" y="0"/>
                  </a:cubicBezTo>
                  <a:cubicBezTo>
                    <a:pt x="82" y="0"/>
                    <a:pt x="97" y="25"/>
                    <a:pt x="97" y="54"/>
                  </a:cubicBezTo>
                  <a:cubicBezTo>
                    <a:pt x="97" y="83"/>
                    <a:pt x="82" y="107"/>
                    <a:pt x="51" y="107"/>
                  </a:cubicBezTo>
                  <a:cubicBezTo>
                    <a:pt x="40" y="107"/>
                    <a:pt x="25" y="103"/>
                    <a:pt x="18" y="91"/>
                  </a:cubicBezTo>
                  <a:cubicBezTo>
                    <a:pt x="17" y="91"/>
                    <a:pt x="17" y="91"/>
                    <a:pt x="17" y="91"/>
                  </a:cubicBezTo>
                  <a:cubicBezTo>
                    <a:pt x="17" y="144"/>
                    <a:pt x="17" y="144"/>
                    <a:pt x="17" y="144"/>
                  </a:cubicBezTo>
                  <a:cubicBezTo>
                    <a:pt x="0" y="144"/>
                    <a:pt x="0" y="144"/>
                    <a:pt x="0" y="144"/>
                  </a:cubicBezTo>
                  <a:lnTo>
                    <a:pt x="0" y="2"/>
                  </a:lnTo>
                  <a:close/>
                  <a:moveTo>
                    <a:pt x="48" y="15"/>
                  </a:moveTo>
                  <a:cubicBezTo>
                    <a:pt x="25" y="15"/>
                    <a:pt x="17" y="34"/>
                    <a:pt x="17" y="53"/>
                  </a:cubicBezTo>
                  <a:cubicBezTo>
                    <a:pt x="17" y="74"/>
                    <a:pt x="26" y="92"/>
                    <a:pt x="49" y="92"/>
                  </a:cubicBezTo>
                  <a:cubicBezTo>
                    <a:pt x="72" y="92"/>
                    <a:pt x="80" y="73"/>
                    <a:pt x="80" y="53"/>
                  </a:cubicBezTo>
                  <a:cubicBezTo>
                    <a:pt x="80" y="33"/>
                    <a:pt x="70" y="15"/>
                    <a:pt x="48" y="15"/>
                  </a:cubicBezTo>
                  <a:close/>
                </a:path>
              </a:pathLst>
            </a:custGeom>
            <a:solidFill>
              <a:schemeClr val="bg1"/>
            </a:solidFill>
            <a:ln>
              <a:noFill/>
            </a:ln>
          </p:spPr>
          <p:txBody>
            <a:bodyPr/>
            <a:lstStyle/>
            <a:p>
              <a:endParaRPr lang="en-GB"/>
            </a:p>
          </p:txBody>
        </p:sp>
        <p:sp>
          <p:nvSpPr>
            <p:cNvPr id="181" name="Freeform 98">
              <a:extLst>
                <a:ext uri="{FF2B5EF4-FFF2-40B4-BE49-F238E27FC236}">
                  <a16:creationId xmlns:a16="http://schemas.microsoft.com/office/drawing/2014/main" id="{F0B0A2F5-C49B-467B-8C3E-0B09986B7B10}"/>
                </a:ext>
              </a:extLst>
            </p:cNvPr>
            <p:cNvSpPr>
              <a:spLocks noChangeAspect="1" noEditPoints="1"/>
            </p:cNvSpPr>
            <p:nvPr userDrawn="1"/>
          </p:nvSpPr>
          <p:spPr bwMode="auto">
            <a:xfrm>
              <a:off x="806464" y="738188"/>
              <a:ext cx="76200" cy="85725"/>
            </a:xfrm>
            <a:custGeom>
              <a:avLst/>
              <a:gdLst>
                <a:gd name="T0" fmla="*/ 48 w 96"/>
                <a:gd name="T1" fmla="*/ 52 h 107"/>
                <a:gd name="T2" fmla="*/ 42 w 96"/>
                <a:gd name="T3" fmla="*/ 54 h 107"/>
                <a:gd name="T4" fmla="*/ 35 w 96"/>
                <a:gd name="T5" fmla="*/ 46 h 107"/>
                <a:gd name="T6" fmla="*/ 17 w 96"/>
                <a:gd name="T7" fmla="*/ 54 h 107"/>
                <a:gd name="T8" fmla="*/ 0 w 96"/>
                <a:gd name="T9" fmla="*/ 39 h 107"/>
                <a:gd name="T10" fmla="*/ 17 w 96"/>
                <a:gd name="T11" fmla="*/ 24 h 107"/>
                <a:gd name="T12" fmla="*/ 35 w 96"/>
                <a:gd name="T13" fmla="*/ 16 h 107"/>
                <a:gd name="T14" fmla="*/ 23 w 96"/>
                <a:gd name="T15" fmla="*/ 8 h 107"/>
                <a:gd name="T16" fmla="*/ 10 w 96"/>
                <a:gd name="T17" fmla="*/ 17 h 107"/>
                <a:gd name="T18" fmla="*/ 2 w 96"/>
                <a:gd name="T19" fmla="*/ 17 h 107"/>
                <a:gd name="T20" fmla="*/ 24 w 96"/>
                <a:gd name="T21" fmla="*/ 0 h 107"/>
                <a:gd name="T22" fmla="*/ 43 w 96"/>
                <a:gd name="T23" fmla="*/ 14 h 107"/>
                <a:gd name="T24" fmla="*/ 43 w 96"/>
                <a:gd name="T25" fmla="*/ 41 h 107"/>
                <a:gd name="T26" fmla="*/ 46 w 96"/>
                <a:gd name="T27" fmla="*/ 46 h 107"/>
                <a:gd name="T28" fmla="*/ 48 w 96"/>
                <a:gd name="T29" fmla="*/ 46 h 107"/>
                <a:gd name="T30" fmla="*/ 48 w 96"/>
                <a:gd name="T31" fmla="*/ 52 h 107"/>
                <a:gd name="T32" fmla="*/ 35 w 96"/>
                <a:gd name="T33" fmla="*/ 26 h 107"/>
                <a:gd name="T34" fmla="*/ 19 w 96"/>
                <a:gd name="T35" fmla="*/ 30 h 107"/>
                <a:gd name="T36" fmla="*/ 9 w 96"/>
                <a:gd name="T37" fmla="*/ 39 h 107"/>
                <a:gd name="T38" fmla="*/ 19 w 96"/>
                <a:gd name="T39" fmla="*/ 46 h 107"/>
                <a:gd name="T40" fmla="*/ 35 w 96"/>
                <a:gd name="T41" fmla="*/ 35 h 107"/>
                <a:gd name="T42" fmla="*/ 35 w 96"/>
                <a:gd name="T43" fmla="*/ 26 h 10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96" h="107">
                  <a:moveTo>
                    <a:pt x="96" y="104"/>
                  </a:moveTo>
                  <a:cubicBezTo>
                    <a:pt x="93" y="106"/>
                    <a:pt x="89" y="107"/>
                    <a:pt x="84" y="107"/>
                  </a:cubicBezTo>
                  <a:cubicBezTo>
                    <a:pt x="75" y="107"/>
                    <a:pt x="70" y="102"/>
                    <a:pt x="70" y="91"/>
                  </a:cubicBezTo>
                  <a:cubicBezTo>
                    <a:pt x="60" y="102"/>
                    <a:pt x="48" y="107"/>
                    <a:pt x="34" y="107"/>
                  </a:cubicBezTo>
                  <a:cubicBezTo>
                    <a:pt x="15" y="107"/>
                    <a:pt x="0" y="99"/>
                    <a:pt x="0" y="78"/>
                  </a:cubicBezTo>
                  <a:cubicBezTo>
                    <a:pt x="0" y="55"/>
                    <a:pt x="17" y="50"/>
                    <a:pt x="34" y="47"/>
                  </a:cubicBezTo>
                  <a:cubicBezTo>
                    <a:pt x="53" y="43"/>
                    <a:pt x="69" y="45"/>
                    <a:pt x="69" y="32"/>
                  </a:cubicBezTo>
                  <a:cubicBezTo>
                    <a:pt x="69" y="17"/>
                    <a:pt x="57" y="15"/>
                    <a:pt x="46" y="15"/>
                  </a:cubicBezTo>
                  <a:cubicBezTo>
                    <a:pt x="32" y="15"/>
                    <a:pt x="21" y="19"/>
                    <a:pt x="20" y="34"/>
                  </a:cubicBezTo>
                  <a:cubicBezTo>
                    <a:pt x="4" y="34"/>
                    <a:pt x="4" y="34"/>
                    <a:pt x="4" y="34"/>
                  </a:cubicBezTo>
                  <a:cubicBezTo>
                    <a:pt x="5" y="9"/>
                    <a:pt x="24" y="0"/>
                    <a:pt x="47" y="0"/>
                  </a:cubicBezTo>
                  <a:cubicBezTo>
                    <a:pt x="65" y="0"/>
                    <a:pt x="85" y="4"/>
                    <a:pt x="85" y="28"/>
                  </a:cubicBezTo>
                  <a:cubicBezTo>
                    <a:pt x="85" y="81"/>
                    <a:pt x="85" y="81"/>
                    <a:pt x="85" y="81"/>
                  </a:cubicBezTo>
                  <a:cubicBezTo>
                    <a:pt x="85" y="89"/>
                    <a:pt x="85" y="92"/>
                    <a:pt x="91" y="92"/>
                  </a:cubicBezTo>
                  <a:cubicBezTo>
                    <a:pt x="92" y="92"/>
                    <a:pt x="94" y="92"/>
                    <a:pt x="96" y="91"/>
                  </a:cubicBezTo>
                  <a:lnTo>
                    <a:pt x="96" y="104"/>
                  </a:lnTo>
                  <a:close/>
                  <a:moveTo>
                    <a:pt x="69" y="52"/>
                  </a:moveTo>
                  <a:cubicBezTo>
                    <a:pt x="62" y="57"/>
                    <a:pt x="49" y="57"/>
                    <a:pt x="38" y="59"/>
                  </a:cubicBezTo>
                  <a:cubicBezTo>
                    <a:pt x="27" y="61"/>
                    <a:pt x="18" y="65"/>
                    <a:pt x="18" y="77"/>
                  </a:cubicBezTo>
                  <a:cubicBezTo>
                    <a:pt x="18" y="88"/>
                    <a:pt x="27" y="92"/>
                    <a:pt x="37" y="92"/>
                  </a:cubicBezTo>
                  <a:cubicBezTo>
                    <a:pt x="60" y="92"/>
                    <a:pt x="69" y="78"/>
                    <a:pt x="69" y="69"/>
                  </a:cubicBezTo>
                  <a:lnTo>
                    <a:pt x="69" y="52"/>
                  </a:lnTo>
                  <a:close/>
                </a:path>
              </a:pathLst>
            </a:custGeom>
            <a:solidFill>
              <a:schemeClr val="bg1"/>
            </a:solidFill>
            <a:ln>
              <a:noFill/>
            </a:ln>
          </p:spPr>
          <p:txBody>
            <a:bodyPr/>
            <a:lstStyle/>
            <a:p>
              <a:endParaRPr lang="en-GB"/>
            </a:p>
          </p:txBody>
        </p:sp>
        <p:sp>
          <p:nvSpPr>
            <p:cNvPr id="182" name="Freeform 99">
              <a:extLst>
                <a:ext uri="{FF2B5EF4-FFF2-40B4-BE49-F238E27FC236}">
                  <a16:creationId xmlns:a16="http://schemas.microsoft.com/office/drawing/2014/main" id="{BD42214D-EC2D-41F1-AC42-B1369AE99E28}"/>
                </a:ext>
              </a:extLst>
            </p:cNvPr>
            <p:cNvSpPr>
              <a:spLocks noChangeAspect="1"/>
            </p:cNvSpPr>
            <p:nvPr userDrawn="1"/>
          </p:nvSpPr>
          <p:spPr bwMode="auto">
            <a:xfrm>
              <a:off x="890602" y="738188"/>
              <a:ext cx="42863" cy="84138"/>
            </a:xfrm>
            <a:custGeom>
              <a:avLst/>
              <a:gdLst>
                <a:gd name="T0" fmla="*/ 0 w 54"/>
                <a:gd name="T1" fmla="*/ 2 h 106"/>
                <a:gd name="T2" fmla="*/ 8 w 54"/>
                <a:gd name="T3" fmla="*/ 2 h 106"/>
                <a:gd name="T4" fmla="*/ 8 w 54"/>
                <a:gd name="T5" fmla="*/ 13 h 106"/>
                <a:gd name="T6" fmla="*/ 9 w 54"/>
                <a:gd name="T7" fmla="*/ 13 h 106"/>
                <a:gd name="T8" fmla="*/ 27 w 54"/>
                <a:gd name="T9" fmla="*/ 1 h 106"/>
                <a:gd name="T10" fmla="*/ 27 w 54"/>
                <a:gd name="T11" fmla="*/ 10 h 106"/>
                <a:gd name="T12" fmla="*/ 9 w 54"/>
                <a:gd name="T13" fmla="*/ 30 h 106"/>
                <a:gd name="T14" fmla="*/ 9 w 54"/>
                <a:gd name="T15" fmla="*/ 53 h 106"/>
                <a:gd name="T16" fmla="*/ 0 w 54"/>
                <a:gd name="T17" fmla="*/ 53 h 106"/>
                <a:gd name="T18" fmla="*/ 0 w 54"/>
                <a:gd name="T19" fmla="*/ 2 h 1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4" h="106">
                  <a:moveTo>
                    <a:pt x="0" y="3"/>
                  </a:moveTo>
                  <a:cubicBezTo>
                    <a:pt x="16" y="3"/>
                    <a:pt x="16" y="3"/>
                    <a:pt x="16" y="3"/>
                  </a:cubicBezTo>
                  <a:cubicBezTo>
                    <a:pt x="16" y="25"/>
                    <a:pt x="16" y="25"/>
                    <a:pt x="16" y="25"/>
                  </a:cubicBezTo>
                  <a:cubicBezTo>
                    <a:pt x="17" y="25"/>
                    <a:pt x="17" y="25"/>
                    <a:pt x="17" y="25"/>
                  </a:cubicBezTo>
                  <a:cubicBezTo>
                    <a:pt x="25" y="8"/>
                    <a:pt x="36" y="0"/>
                    <a:pt x="54" y="1"/>
                  </a:cubicBezTo>
                  <a:cubicBezTo>
                    <a:pt x="54" y="19"/>
                    <a:pt x="54" y="19"/>
                    <a:pt x="54" y="19"/>
                  </a:cubicBezTo>
                  <a:cubicBezTo>
                    <a:pt x="27" y="19"/>
                    <a:pt x="17" y="34"/>
                    <a:pt x="17" y="60"/>
                  </a:cubicBezTo>
                  <a:cubicBezTo>
                    <a:pt x="17" y="106"/>
                    <a:pt x="17" y="106"/>
                    <a:pt x="17" y="106"/>
                  </a:cubicBezTo>
                  <a:cubicBezTo>
                    <a:pt x="0" y="106"/>
                    <a:pt x="0" y="106"/>
                    <a:pt x="0" y="106"/>
                  </a:cubicBezTo>
                  <a:lnTo>
                    <a:pt x="0" y="3"/>
                  </a:lnTo>
                  <a:close/>
                </a:path>
              </a:pathLst>
            </a:custGeom>
            <a:solidFill>
              <a:schemeClr val="bg1"/>
            </a:solidFill>
            <a:ln>
              <a:noFill/>
            </a:ln>
          </p:spPr>
          <p:txBody>
            <a:bodyPr/>
            <a:lstStyle/>
            <a:p>
              <a:endParaRPr lang="en-GB"/>
            </a:p>
          </p:txBody>
        </p:sp>
        <p:sp>
          <p:nvSpPr>
            <p:cNvPr id="183" name="Freeform 100">
              <a:extLst>
                <a:ext uri="{FF2B5EF4-FFF2-40B4-BE49-F238E27FC236}">
                  <a16:creationId xmlns:a16="http://schemas.microsoft.com/office/drawing/2014/main" id="{150ECB18-2E08-4E57-99A9-CFBE23FE2BCA}"/>
                </a:ext>
              </a:extLst>
            </p:cNvPr>
            <p:cNvSpPr>
              <a:spLocks noChangeAspect="1"/>
            </p:cNvSpPr>
            <p:nvPr userDrawn="1"/>
          </p:nvSpPr>
          <p:spPr bwMode="auto">
            <a:xfrm>
              <a:off x="939814" y="715963"/>
              <a:ext cx="42863" cy="106363"/>
            </a:xfrm>
            <a:custGeom>
              <a:avLst/>
              <a:gdLst>
                <a:gd name="T0" fmla="*/ 17 w 54"/>
                <a:gd name="T1" fmla="*/ 15 h 133"/>
                <a:gd name="T2" fmla="*/ 27 w 54"/>
                <a:gd name="T3" fmla="*/ 15 h 133"/>
                <a:gd name="T4" fmla="*/ 27 w 54"/>
                <a:gd name="T5" fmla="*/ 23 h 133"/>
                <a:gd name="T6" fmla="*/ 17 w 54"/>
                <a:gd name="T7" fmla="*/ 23 h 133"/>
                <a:gd name="T8" fmla="*/ 17 w 54"/>
                <a:gd name="T9" fmla="*/ 55 h 133"/>
                <a:gd name="T10" fmla="*/ 23 w 54"/>
                <a:gd name="T11" fmla="*/ 59 h 133"/>
                <a:gd name="T12" fmla="*/ 27 w 54"/>
                <a:gd name="T13" fmla="*/ 59 h 133"/>
                <a:gd name="T14" fmla="*/ 27 w 54"/>
                <a:gd name="T15" fmla="*/ 67 h 133"/>
                <a:gd name="T16" fmla="*/ 21 w 54"/>
                <a:gd name="T17" fmla="*/ 67 h 133"/>
                <a:gd name="T18" fmla="*/ 9 w 54"/>
                <a:gd name="T19" fmla="*/ 55 h 133"/>
                <a:gd name="T20" fmla="*/ 9 w 54"/>
                <a:gd name="T21" fmla="*/ 23 h 133"/>
                <a:gd name="T22" fmla="*/ 0 w 54"/>
                <a:gd name="T23" fmla="*/ 23 h 133"/>
                <a:gd name="T24" fmla="*/ 0 w 54"/>
                <a:gd name="T25" fmla="*/ 15 h 133"/>
                <a:gd name="T26" fmla="*/ 9 w 54"/>
                <a:gd name="T27" fmla="*/ 15 h 133"/>
                <a:gd name="T28" fmla="*/ 9 w 54"/>
                <a:gd name="T29" fmla="*/ 0 h 133"/>
                <a:gd name="T30" fmla="*/ 17 w 54"/>
                <a:gd name="T31" fmla="*/ 0 h 133"/>
                <a:gd name="T32" fmla="*/ 17 w 54"/>
                <a:gd name="T33" fmla="*/ 15 h 1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133">
                  <a:moveTo>
                    <a:pt x="34" y="30"/>
                  </a:moveTo>
                  <a:cubicBezTo>
                    <a:pt x="54" y="30"/>
                    <a:pt x="54" y="30"/>
                    <a:pt x="54" y="30"/>
                  </a:cubicBezTo>
                  <a:cubicBezTo>
                    <a:pt x="54" y="45"/>
                    <a:pt x="54" y="45"/>
                    <a:pt x="54" y="45"/>
                  </a:cubicBezTo>
                  <a:cubicBezTo>
                    <a:pt x="34" y="45"/>
                    <a:pt x="34" y="45"/>
                    <a:pt x="34" y="45"/>
                  </a:cubicBezTo>
                  <a:cubicBezTo>
                    <a:pt x="34" y="109"/>
                    <a:pt x="34" y="109"/>
                    <a:pt x="34" y="109"/>
                  </a:cubicBezTo>
                  <a:cubicBezTo>
                    <a:pt x="34" y="116"/>
                    <a:pt x="36" y="118"/>
                    <a:pt x="46" y="118"/>
                  </a:cubicBezTo>
                  <a:cubicBezTo>
                    <a:pt x="54" y="118"/>
                    <a:pt x="54" y="118"/>
                    <a:pt x="54" y="118"/>
                  </a:cubicBezTo>
                  <a:cubicBezTo>
                    <a:pt x="54" y="133"/>
                    <a:pt x="54" y="133"/>
                    <a:pt x="54" y="133"/>
                  </a:cubicBezTo>
                  <a:cubicBezTo>
                    <a:pt x="41" y="133"/>
                    <a:pt x="41" y="133"/>
                    <a:pt x="41" y="133"/>
                  </a:cubicBezTo>
                  <a:cubicBezTo>
                    <a:pt x="24" y="133"/>
                    <a:pt x="17" y="129"/>
                    <a:pt x="17" y="110"/>
                  </a:cubicBezTo>
                  <a:cubicBezTo>
                    <a:pt x="17" y="45"/>
                    <a:pt x="17" y="45"/>
                    <a:pt x="17" y="45"/>
                  </a:cubicBezTo>
                  <a:cubicBezTo>
                    <a:pt x="0" y="45"/>
                    <a:pt x="0" y="45"/>
                    <a:pt x="0" y="45"/>
                  </a:cubicBezTo>
                  <a:cubicBezTo>
                    <a:pt x="0" y="30"/>
                    <a:pt x="0" y="30"/>
                    <a:pt x="0" y="30"/>
                  </a:cubicBezTo>
                  <a:cubicBezTo>
                    <a:pt x="17" y="30"/>
                    <a:pt x="17" y="30"/>
                    <a:pt x="17" y="30"/>
                  </a:cubicBezTo>
                  <a:cubicBezTo>
                    <a:pt x="17" y="0"/>
                    <a:pt x="17" y="0"/>
                    <a:pt x="17" y="0"/>
                  </a:cubicBezTo>
                  <a:cubicBezTo>
                    <a:pt x="34" y="0"/>
                    <a:pt x="34" y="0"/>
                    <a:pt x="34" y="0"/>
                  </a:cubicBezTo>
                  <a:lnTo>
                    <a:pt x="34" y="30"/>
                  </a:lnTo>
                  <a:close/>
                </a:path>
              </a:pathLst>
            </a:custGeom>
            <a:solidFill>
              <a:schemeClr val="bg1"/>
            </a:solidFill>
            <a:ln>
              <a:noFill/>
            </a:ln>
          </p:spPr>
          <p:txBody>
            <a:bodyPr/>
            <a:lstStyle/>
            <a:p>
              <a:endParaRPr lang="en-GB"/>
            </a:p>
          </p:txBody>
        </p:sp>
        <p:sp>
          <p:nvSpPr>
            <p:cNvPr id="184" name="Freeform 101">
              <a:extLst>
                <a:ext uri="{FF2B5EF4-FFF2-40B4-BE49-F238E27FC236}">
                  <a16:creationId xmlns:a16="http://schemas.microsoft.com/office/drawing/2014/main" id="{A674CD03-37CE-43C9-9C74-4080BBD9C7F6}"/>
                </a:ext>
              </a:extLst>
            </p:cNvPr>
            <p:cNvSpPr>
              <a:spLocks noChangeAspect="1"/>
            </p:cNvSpPr>
            <p:nvPr userDrawn="1"/>
          </p:nvSpPr>
          <p:spPr bwMode="auto">
            <a:xfrm>
              <a:off x="992202" y="738188"/>
              <a:ext cx="112713" cy="84138"/>
            </a:xfrm>
            <a:custGeom>
              <a:avLst/>
              <a:gdLst>
                <a:gd name="T0" fmla="*/ 0 w 143"/>
                <a:gd name="T1" fmla="*/ 1 h 105"/>
                <a:gd name="T2" fmla="*/ 8 w 143"/>
                <a:gd name="T3" fmla="*/ 1 h 105"/>
                <a:gd name="T4" fmla="*/ 8 w 143"/>
                <a:gd name="T5" fmla="*/ 9 h 105"/>
                <a:gd name="T6" fmla="*/ 8 w 143"/>
                <a:gd name="T7" fmla="*/ 9 h 105"/>
                <a:gd name="T8" fmla="*/ 24 w 143"/>
                <a:gd name="T9" fmla="*/ 0 h 105"/>
                <a:gd name="T10" fmla="*/ 38 w 143"/>
                <a:gd name="T11" fmla="*/ 9 h 105"/>
                <a:gd name="T12" fmla="*/ 54 w 143"/>
                <a:gd name="T13" fmla="*/ 0 h 105"/>
                <a:gd name="T14" fmla="*/ 71 w 143"/>
                <a:gd name="T15" fmla="*/ 15 h 105"/>
                <a:gd name="T16" fmla="*/ 71 w 143"/>
                <a:gd name="T17" fmla="*/ 53 h 105"/>
                <a:gd name="T18" fmla="*/ 63 w 143"/>
                <a:gd name="T19" fmla="*/ 53 h 105"/>
                <a:gd name="T20" fmla="*/ 63 w 143"/>
                <a:gd name="T21" fmla="*/ 19 h 105"/>
                <a:gd name="T22" fmla="*/ 53 w 143"/>
                <a:gd name="T23" fmla="*/ 8 h 105"/>
                <a:gd name="T24" fmla="*/ 40 w 143"/>
                <a:gd name="T25" fmla="*/ 21 h 105"/>
                <a:gd name="T26" fmla="*/ 40 w 143"/>
                <a:gd name="T27" fmla="*/ 53 h 105"/>
                <a:gd name="T28" fmla="*/ 31 w 143"/>
                <a:gd name="T29" fmla="*/ 53 h 105"/>
                <a:gd name="T30" fmla="*/ 31 w 143"/>
                <a:gd name="T31" fmla="*/ 19 h 105"/>
                <a:gd name="T32" fmla="*/ 22 w 143"/>
                <a:gd name="T33" fmla="*/ 8 h 105"/>
                <a:gd name="T34" fmla="*/ 8 w 143"/>
                <a:gd name="T35" fmla="*/ 21 h 105"/>
                <a:gd name="T36" fmla="*/ 8 w 143"/>
                <a:gd name="T37" fmla="*/ 53 h 105"/>
                <a:gd name="T38" fmla="*/ 0 w 143"/>
                <a:gd name="T39" fmla="*/ 53 h 105"/>
                <a:gd name="T40" fmla="*/ 0 w 143"/>
                <a:gd name="T41" fmla="*/ 1 h 10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43" h="105">
                  <a:moveTo>
                    <a:pt x="0" y="2"/>
                  </a:moveTo>
                  <a:cubicBezTo>
                    <a:pt x="16" y="2"/>
                    <a:pt x="16" y="2"/>
                    <a:pt x="16" y="2"/>
                  </a:cubicBezTo>
                  <a:cubicBezTo>
                    <a:pt x="16" y="17"/>
                    <a:pt x="16" y="17"/>
                    <a:pt x="16" y="17"/>
                  </a:cubicBezTo>
                  <a:cubicBezTo>
                    <a:pt x="16" y="17"/>
                    <a:pt x="16" y="17"/>
                    <a:pt x="16" y="17"/>
                  </a:cubicBezTo>
                  <a:cubicBezTo>
                    <a:pt x="23" y="6"/>
                    <a:pt x="35" y="0"/>
                    <a:pt x="49" y="0"/>
                  </a:cubicBezTo>
                  <a:cubicBezTo>
                    <a:pt x="61" y="0"/>
                    <a:pt x="73" y="5"/>
                    <a:pt x="77" y="17"/>
                  </a:cubicBezTo>
                  <a:cubicBezTo>
                    <a:pt x="84" y="6"/>
                    <a:pt x="96" y="0"/>
                    <a:pt x="109" y="0"/>
                  </a:cubicBezTo>
                  <a:cubicBezTo>
                    <a:pt x="130" y="0"/>
                    <a:pt x="143" y="8"/>
                    <a:pt x="143" y="30"/>
                  </a:cubicBezTo>
                  <a:cubicBezTo>
                    <a:pt x="143" y="105"/>
                    <a:pt x="143" y="105"/>
                    <a:pt x="143" y="105"/>
                  </a:cubicBezTo>
                  <a:cubicBezTo>
                    <a:pt x="126" y="105"/>
                    <a:pt x="126" y="105"/>
                    <a:pt x="126" y="105"/>
                  </a:cubicBezTo>
                  <a:cubicBezTo>
                    <a:pt x="126" y="38"/>
                    <a:pt x="126" y="38"/>
                    <a:pt x="126" y="38"/>
                  </a:cubicBezTo>
                  <a:cubicBezTo>
                    <a:pt x="126" y="25"/>
                    <a:pt x="123" y="15"/>
                    <a:pt x="107" y="15"/>
                  </a:cubicBezTo>
                  <a:cubicBezTo>
                    <a:pt x="90" y="15"/>
                    <a:pt x="80" y="25"/>
                    <a:pt x="80" y="41"/>
                  </a:cubicBezTo>
                  <a:cubicBezTo>
                    <a:pt x="80" y="105"/>
                    <a:pt x="80" y="105"/>
                    <a:pt x="80" y="105"/>
                  </a:cubicBezTo>
                  <a:cubicBezTo>
                    <a:pt x="63" y="105"/>
                    <a:pt x="63" y="105"/>
                    <a:pt x="63" y="105"/>
                  </a:cubicBezTo>
                  <a:cubicBezTo>
                    <a:pt x="63" y="38"/>
                    <a:pt x="63" y="38"/>
                    <a:pt x="63" y="38"/>
                  </a:cubicBezTo>
                  <a:cubicBezTo>
                    <a:pt x="63" y="24"/>
                    <a:pt x="59" y="15"/>
                    <a:pt x="44" y="15"/>
                  </a:cubicBezTo>
                  <a:cubicBezTo>
                    <a:pt x="24" y="15"/>
                    <a:pt x="17" y="33"/>
                    <a:pt x="17" y="41"/>
                  </a:cubicBezTo>
                  <a:cubicBezTo>
                    <a:pt x="17" y="105"/>
                    <a:pt x="17" y="105"/>
                    <a:pt x="17" y="105"/>
                  </a:cubicBezTo>
                  <a:cubicBezTo>
                    <a:pt x="0" y="105"/>
                    <a:pt x="0" y="105"/>
                    <a:pt x="0" y="105"/>
                  </a:cubicBezTo>
                  <a:lnTo>
                    <a:pt x="0" y="2"/>
                  </a:lnTo>
                  <a:close/>
                </a:path>
              </a:pathLst>
            </a:custGeom>
            <a:solidFill>
              <a:schemeClr val="bg1"/>
            </a:solidFill>
            <a:ln>
              <a:noFill/>
            </a:ln>
          </p:spPr>
          <p:txBody>
            <a:bodyPr/>
            <a:lstStyle/>
            <a:p>
              <a:endParaRPr lang="en-GB"/>
            </a:p>
          </p:txBody>
        </p:sp>
        <p:sp>
          <p:nvSpPr>
            <p:cNvPr id="185" name="Freeform 102">
              <a:extLst>
                <a:ext uri="{FF2B5EF4-FFF2-40B4-BE49-F238E27FC236}">
                  <a16:creationId xmlns:a16="http://schemas.microsoft.com/office/drawing/2014/main" id="{966227B3-A426-4A5B-A281-181268B2F3C9}"/>
                </a:ext>
              </a:extLst>
            </p:cNvPr>
            <p:cNvSpPr>
              <a:spLocks noChangeAspect="1" noEditPoints="1"/>
            </p:cNvSpPr>
            <p:nvPr userDrawn="1"/>
          </p:nvSpPr>
          <p:spPr bwMode="auto">
            <a:xfrm>
              <a:off x="1117615" y="738188"/>
              <a:ext cx="76200" cy="85725"/>
            </a:xfrm>
            <a:custGeom>
              <a:avLst/>
              <a:gdLst>
                <a:gd name="T0" fmla="*/ 47 w 96"/>
                <a:gd name="T1" fmla="*/ 36 h 107"/>
                <a:gd name="T2" fmla="*/ 25 w 96"/>
                <a:gd name="T3" fmla="*/ 54 h 107"/>
                <a:gd name="T4" fmla="*/ 0 w 96"/>
                <a:gd name="T5" fmla="*/ 27 h 107"/>
                <a:gd name="T6" fmla="*/ 24 w 96"/>
                <a:gd name="T7" fmla="*/ 0 h 107"/>
                <a:gd name="T8" fmla="*/ 48 w 96"/>
                <a:gd name="T9" fmla="*/ 30 h 107"/>
                <a:gd name="T10" fmla="*/ 9 w 96"/>
                <a:gd name="T11" fmla="*/ 30 h 107"/>
                <a:gd name="T12" fmla="*/ 25 w 96"/>
                <a:gd name="T13" fmla="*/ 46 h 107"/>
                <a:gd name="T14" fmla="*/ 38 w 96"/>
                <a:gd name="T15" fmla="*/ 36 h 107"/>
                <a:gd name="T16" fmla="*/ 47 w 96"/>
                <a:gd name="T17" fmla="*/ 36 h 107"/>
                <a:gd name="T18" fmla="*/ 39 w 96"/>
                <a:gd name="T19" fmla="*/ 22 h 107"/>
                <a:gd name="T20" fmla="*/ 24 w 96"/>
                <a:gd name="T21" fmla="*/ 8 h 107"/>
                <a:gd name="T22" fmla="*/ 9 w 96"/>
                <a:gd name="T23" fmla="*/ 22 h 107"/>
                <a:gd name="T24" fmla="*/ 39 w 96"/>
                <a:gd name="T25" fmla="*/ 22 h 1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6" h="107">
                  <a:moveTo>
                    <a:pt x="93" y="72"/>
                  </a:moveTo>
                  <a:cubicBezTo>
                    <a:pt x="89" y="95"/>
                    <a:pt x="72" y="107"/>
                    <a:pt x="49" y="107"/>
                  </a:cubicBezTo>
                  <a:cubicBezTo>
                    <a:pt x="17" y="107"/>
                    <a:pt x="1" y="85"/>
                    <a:pt x="0" y="53"/>
                  </a:cubicBezTo>
                  <a:cubicBezTo>
                    <a:pt x="0" y="23"/>
                    <a:pt x="20" y="0"/>
                    <a:pt x="48" y="0"/>
                  </a:cubicBezTo>
                  <a:cubicBezTo>
                    <a:pt x="85" y="0"/>
                    <a:pt x="96" y="34"/>
                    <a:pt x="95" y="59"/>
                  </a:cubicBezTo>
                  <a:cubicBezTo>
                    <a:pt x="18" y="59"/>
                    <a:pt x="18" y="59"/>
                    <a:pt x="18" y="59"/>
                  </a:cubicBezTo>
                  <a:cubicBezTo>
                    <a:pt x="17" y="76"/>
                    <a:pt x="28" y="92"/>
                    <a:pt x="50" y="92"/>
                  </a:cubicBezTo>
                  <a:cubicBezTo>
                    <a:pt x="64" y="92"/>
                    <a:pt x="74" y="85"/>
                    <a:pt x="76" y="72"/>
                  </a:cubicBezTo>
                  <a:lnTo>
                    <a:pt x="93" y="72"/>
                  </a:lnTo>
                  <a:close/>
                  <a:moveTo>
                    <a:pt x="77" y="44"/>
                  </a:moveTo>
                  <a:cubicBezTo>
                    <a:pt x="76" y="28"/>
                    <a:pt x="64" y="15"/>
                    <a:pt x="47" y="15"/>
                  </a:cubicBezTo>
                  <a:cubicBezTo>
                    <a:pt x="30" y="15"/>
                    <a:pt x="19" y="28"/>
                    <a:pt x="18" y="44"/>
                  </a:cubicBezTo>
                  <a:lnTo>
                    <a:pt x="77" y="44"/>
                  </a:lnTo>
                  <a:close/>
                </a:path>
              </a:pathLst>
            </a:custGeom>
            <a:solidFill>
              <a:schemeClr val="bg1"/>
            </a:solidFill>
            <a:ln>
              <a:noFill/>
            </a:ln>
          </p:spPr>
          <p:txBody>
            <a:bodyPr/>
            <a:lstStyle/>
            <a:p>
              <a:endParaRPr lang="en-GB"/>
            </a:p>
          </p:txBody>
        </p:sp>
        <p:sp>
          <p:nvSpPr>
            <p:cNvPr id="186" name="Freeform 103">
              <a:extLst>
                <a:ext uri="{FF2B5EF4-FFF2-40B4-BE49-F238E27FC236}">
                  <a16:creationId xmlns:a16="http://schemas.microsoft.com/office/drawing/2014/main" id="{1DF7176F-D5CC-4DDE-B4C4-AC0FA39FC716}"/>
                </a:ext>
              </a:extLst>
            </p:cNvPr>
            <p:cNvSpPr>
              <a:spLocks noChangeAspect="1"/>
            </p:cNvSpPr>
            <p:nvPr userDrawn="1"/>
          </p:nvSpPr>
          <p:spPr bwMode="auto">
            <a:xfrm>
              <a:off x="1203340" y="738188"/>
              <a:ext cx="66675" cy="84138"/>
            </a:xfrm>
            <a:custGeom>
              <a:avLst/>
              <a:gdLst>
                <a:gd name="T0" fmla="*/ 0 w 84"/>
                <a:gd name="T1" fmla="*/ 1 h 105"/>
                <a:gd name="T2" fmla="*/ 8 w 84"/>
                <a:gd name="T3" fmla="*/ 1 h 105"/>
                <a:gd name="T4" fmla="*/ 8 w 84"/>
                <a:gd name="T5" fmla="*/ 10 h 105"/>
                <a:gd name="T6" fmla="*/ 8 w 84"/>
                <a:gd name="T7" fmla="*/ 10 h 105"/>
                <a:gd name="T8" fmla="*/ 25 w 84"/>
                <a:gd name="T9" fmla="*/ 0 h 105"/>
                <a:gd name="T10" fmla="*/ 42 w 84"/>
                <a:gd name="T11" fmla="*/ 19 h 105"/>
                <a:gd name="T12" fmla="*/ 42 w 84"/>
                <a:gd name="T13" fmla="*/ 53 h 105"/>
                <a:gd name="T14" fmla="*/ 34 w 84"/>
                <a:gd name="T15" fmla="*/ 53 h 105"/>
                <a:gd name="T16" fmla="*/ 34 w 84"/>
                <a:gd name="T17" fmla="*/ 18 h 105"/>
                <a:gd name="T18" fmla="*/ 24 w 84"/>
                <a:gd name="T19" fmla="*/ 8 h 105"/>
                <a:gd name="T20" fmla="*/ 8 w 84"/>
                <a:gd name="T21" fmla="*/ 24 h 105"/>
                <a:gd name="T22" fmla="*/ 8 w 84"/>
                <a:gd name="T23" fmla="*/ 53 h 105"/>
                <a:gd name="T24" fmla="*/ 0 w 84"/>
                <a:gd name="T25" fmla="*/ 53 h 105"/>
                <a:gd name="T26" fmla="*/ 0 w 84"/>
                <a:gd name="T27" fmla="*/ 1 h 10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4" h="105">
                  <a:moveTo>
                    <a:pt x="0" y="2"/>
                  </a:moveTo>
                  <a:cubicBezTo>
                    <a:pt x="15" y="2"/>
                    <a:pt x="15" y="2"/>
                    <a:pt x="15" y="2"/>
                  </a:cubicBezTo>
                  <a:cubicBezTo>
                    <a:pt x="15" y="19"/>
                    <a:pt x="15" y="19"/>
                    <a:pt x="15" y="19"/>
                  </a:cubicBezTo>
                  <a:cubicBezTo>
                    <a:pt x="16" y="19"/>
                    <a:pt x="16" y="19"/>
                    <a:pt x="16" y="19"/>
                  </a:cubicBezTo>
                  <a:cubicBezTo>
                    <a:pt x="23" y="6"/>
                    <a:pt x="34" y="0"/>
                    <a:pt x="49" y="0"/>
                  </a:cubicBezTo>
                  <a:cubicBezTo>
                    <a:pt x="76" y="0"/>
                    <a:pt x="84" y="15"/>
                    <a:pt x="84" y="37"/>
                  </a:cubicBezTo>
                  <a:cubicBezTo>
                    <a:pt x="84" y="105"/>
                    <a:pt x="84" y="105"/>
                    <a:pt x="84" y="105"/>
                  </a:cubicBezTo>
                  <a:cubicBezTo>
                    <a:pt x="67" y="105"/>
                    <a:pt x="67" y="105"/>
                    <a:pt x="67" y="105"/>
                  </a:cubicBezTo>
                  <a:cubicBezTo>
                    <a:pt x="67" y="35"/>
                    <a:pt x="67" y="35"/>
                    <a:pt x="67" y="35"/>
                  </a:cubicBezTo>
                  <a:cubicBezTo>
                    <a:pt x="67" y="23"/>
                    <a:pt x="60" y="15"/>
                    <a:pt x="47" y="15"/>
                  </a:cubicBezTo>
                  <a:cubicBezTo>
                    <a:pt x="26" y="15"/>
                    <a:pt x="16" y="28"/>
                    <a:pt x="16" y="47"/>
                  </a:cubicBezTo>
                  <a:cubicBezTo>
                    <a:pt x="16" y="105"/>
                    <a:pt x="16" y="105"/>
                    <a:pt x="16" y="105"/>
                  </a:cubicBezTo>
                  <a:cubicBezTo>
                    <a:pt x="0" y="105"/>
                    <a:pt x="0" y="105"/>
                    <a:pt x="0" y="105"/>
                  </a:cubicBezTo>
                  <a:lnTo>
                    <a:pt x="0" y="2"/>
                  </a:lnTo>
                  <a:close/>
                </a:path>
              </a:pathLst>
            </a:custGeom>
            <a:solidFill>
              <a:schemeClr val="bg1"/>
            </a:solidFill>
            <a:ln>
              <a:noFill/>
            </a:ln>
          </p:spPr>
          <p:txBody>
            <a:bodyPr/>
            <a:lstStyle/>
            <a:p>
              <a:endParaRPr lang="en-GB"/>
            </a:p>
          </p:txBody>
        </p:sp>
        <p:sp>
          <p:nvSpPr>
            <p:cNvPr id="187" name="Freeform 104">
              <a:extLst>
                <a:ext uri="{FF2B5EF4-FFF2-40B4-BE49-F238E27FC236}">
                  <a16:creationId xmlns:a16="http://schemas.microsoft.com/office/drawing/2014/main" id="{2761A93A-A021-4168-96B5-72BB018AE75C}"/>
                </a:ext>
              </a:extLst>
            </p:cNvPr>
            <p:cNvSpPr>
              <a:spLocks noChangeAspect="1"/>
            </p:cNvSpPr>
            <p:nvPr userDrawn="1"/>
          </p:nvSpPr>
          <p:spPr bwMode="auto">
            <a:xfrm>
              <a:off x="1277952" y="715963"/>
              <a:ext cx="42863" cy="106363"/>
            </a:xfrm>
            <a:custGeom>
              <a:avLst/>
              <a:gdLst>
                <a:gd name="T0" fmla="*/ 17 w 55"/>
                <a:gd name="T1" fmla="*/ 15 h 133"/>
                <a:gd name="T2" fmla="*/ 27 w 55"/>
                <a:gd name="T3" fmla="*/ 15 h 133"/>
                <a:gd name="T4" fmla="*/ 27 w 55"/>
                <a:gd name="T5" fmla="*/ 23 h 133"/>
                <a:gd name="T6" fmla="*/ 17 w 55"/>
                <a:gd name="T7" fmla="*/ 23 h 133"/>
                <a:gd name="T8" fmla="*/ 17 w 55"/>
                <a:gd name="T9" fmla="*/ 55 h 133"/>
                <a:gd name="T10" fmla="*/ 23 w 55"/>
                <a:gd name="T11" fmla="*/ 59 h 133"/>
                <a:gd name="T12" fmla="*/ 27 w 55"/>
                <a:gd name="T13" fmla="*/ 59 h 133"/>
                <a:gd name="T14" fmla="*/ 27 w 55"/>
                <a:gd name="T15" fmla="*/ 67 h 133"/>
                <a:gd name="T16" fmla="*/ 21 w 55"/>
                <a:gd name="T17" fmla="*/ 67 h 133"/>
                <a:gd name="T18" fmla="*/ 9 w 55"/>
                <a:gd name="T19" fmla="*/ 55 h 133"/>
                <a:gd name="T20" fmla="*/ 9 w 55"/>
                <a:gd name="T21" fmla="*/ 23 h 133"/>
                <a:gd name="T22" fmla="*/ 0 w 55"/>
                <a:gd name="T23" fmla="*/ 23 h 133"/>
                <a:gd name="T24" fmla="*/ 0 w 55"/>
                <a:gd name="T25" fmla="*/ 15 h 133"/>
                <a:gd name="T26" fmla="*/ 9 w 55"/>
                <a:gd name="T27" fmla="*/ 15 h 133"/>
                <a:gd name="T28" fmla="*/ 9 w 55"/>
                <a:gd name="T29" fmla="*/ 0 h 133"/>
                <a:gd name="T30" fmla="*/ 17 w 55"/>
                <a:gd name="T31" fmla="*/ 0 h 133"/>
                <a:gd name="T32" fmla="*/ 17 w 55"/>
                <a:gd name="T33" fmla="*/ 15 h 1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5" h="133">
                  <a:moveTo>
                    <a:pt x="35" y="30"/>
                  </a:moveTo>
                  <a:cubicBezTo>
                    <a:pt x="55" y="30"/>
                    <a:pt x="55" y="30"/>
                    <a:pt x="55" y="30"/>
                  </a:cubicBezTo>
                  <a:cubicBezTo>
                    <a:pt x="55" y="45"/>
                    <a:pt x="55" y="45"/>
                    <a:pt x="55" y="45"/>
                  </a:cubicBezTo>
                  <a:cubicBezTo>
                    <a:pt x="35" y="45"/>
                    <a:pt x="35" y="45"/>
                    <a:pt x="35" y="45"/>
                  </a:cubicBezTo>
                  <a:cubicBezTo>
                    <a:pt x="35" y="109"/>
                    <a:pt x="35" y="109"/>
                    <a:pt x="35" y="109"/>
                  </a:cubicBezTo>
                  <a:cubicBezTo>
                    <a:pt x="35" y="116"/>
                    <a:pt x="37" y="118"/>
                    <a:pt x="47" y="118"/>
                  </a:cubicBezTo>
                  <a:cubicBezTo>
                    <a:pt x="55" y="118"/>
                    <a:pt x="55" y="118"/>
                    <a:pt x="55" y="118"/>
                  </a:cubicBezTo>
                  <a:cubicBezTo>
                    <a:pt x="55" y="133"/>
                    <a:pt x="55" y="133"/>
                    <a:pt x="55" y="133"/>
                  </a:cubicBezTo>
                  <a:cubicBezTo>
                    <a:pt x="42" y="133"/>
                    <a:pt x="42" y="133"/>
                    <a:pt x="42" y="133"/>
                  </a:cubicBezTo>
                  <a:cubicBezTo>
                    <a:pt x="25" y="133"/>
                    <a:pt x="18" y="129"/>
                    <a:pt x="18" y="110"/>
                  </a:cubicBezTo>
                  <a:cubicBezTo>
                    <a:pt x="18" y="45"/>
                    <a:pt x="18" y="45"/>
                    <a:pt x="18" y="45"/>
                  </a:cubicBezTo>
                  <a:cubicBezTo>
                    <a:pt x="0" y="45"/>
                    <a:pt x="0" y="45"/>
                    <a:pt x="0" y="45"/>
                  </a:cubicBezTo>
                  <a:cubicBezTo>
                    <a:pt x="0" y="30"/>
                    <a:pt x="0" y="30"/>
                    <a:pt x="0" y="30"/>
                  </a:cubicBezTo>
                  <a:cubicBezTo>
                    <a:pt x="18" y="30"/>
                    <a:pt x="18" y="30"/>
                    <a:pt x="18" y="30"/>
                  </a:cubicBezTo>
                  <a:cubicBezTo>
                    <a:pt x="18" y="0"/>
                    <a:pt x="18" y="0"/>
                    <a:pt x="18" y="0"/>
                  </a:cubicBezTo>
                  <a:cubicBezTo>
                    <a:pt x="35" y="0"/>
                    <a:pt x="35" y="0"/>
                    <a:pt x="35" y="0"/>
                  </a:cubicBezTo>
                  <a:lnTo>
                    <a:pt x="35" y="30"/>
                  </a:lnTo>
                  <a:close/>
                </a:path>
              </a:pathLst>
            </a:custGeom>
            <a:solidFill>
              <a:schemeClr val="bg1"/>
            </a:solidFill>
            <a:ln>
              <a:noFill/>
            </a:ln>
          </p:spPr>
          <p:txBody>
            <a:bodyPr/>
            <a:lstStyle/>
            <a:p>
              <a:endParaRPr lang="en-GB"/>
            </a:p>
          </p:txBody>
        </p:sp>
        <p:sp>
          <p:nvSpPr>
            <p:cNvPr id="188" name="Freeform 105">
              <a:extLst>
                <a:ext uri="{FF2B5EF4-FFF2-40B4-BE49-F238E27FC236}">
                  <a16:creationId xmlns:a16="http://schemas.microsoft.com/office/drawing/2014/main" id="{5E3EAC09-6FBD-4FAC-ABC3-9E8284884A6C}"/>
                </a:ext>
              </a:extLst>
            </p:cNvPr>
            <p:cNvSpPr>
              <a:spLocks noChangeAspect="1"/>
            </p:cNvSpPr>
            <p:nvPr userDrawn="1"/>
          </p:nvSpPr>
          <p:spPr bwMode="auto">
            <a:xfrm>
              <a:off x="525476" y="873125"/>
              <a:ext cx="44450" cy="112713"/>
            </a:xfrm>
            <a:custGeom>
              <a:avLst/>
              <a:gdLst>
                <a:gd name="T0" fmla="*/ 9 w 56"/>
                <a:gd name="T1" fmla="*/ 27 h 143"/>
                <a:gd name="T2" fmla="*/ 0 w 56"/>
                <a:gd name="T3" fmla="*/ 27 h 143"/>
                <a:gd name="T4" fmla="*/ 0 w 56"/>
                <a:gd name="T5" fmla="*/ 20 h 143"/>
                <a:gd name="T6" fmla="*/ 9 w 56"/>
                <a:gd name="T7" fmla="*/ 20 h 143"/>
                <a:gd name="T8" fmla="*/ 9 w 56"/>
                <a:gd name="T9" fmla="*/ 12 h 143"/>
                <a:gd name="T10" fmla="*/ 23 w 56"/>
                <a:gd name="T11" fmla="*/ 0 h 143"/>
                <a:gd name="T12" fmla="*/ 28 w 56"/>
                <a:gd name="T13" fmla="*/ 0 h 143"/>
                <a:gd name="T14" fmla="*/ 28 w 56"/>
                <a:gd name="T15" fmla="*/ 8 h 143"/>
                <a:gd name="T16" fmla="*/ 24 w 56"/>
                <a:gd name="T17" fmla="*/ 7 h 143"/>
                <a:gd name="T18" fmla="*/ 17 w 56"/>
                <a:gd name="T19" fmla="*/ 13 h 143"/>
                <a:gd name="T20" fmla="*/ 17 w 56"/>
                <a:gd name="T21" fmla="*/ 20 h 143"/>
                <a:gd name="T22" fmla="*/ 27 w 56"/>
                <a:gd name="T23" fmla="*/ 20 h 143"/>
                <a:gd name="T24" fmla="*/ 27 w 56"/>
                <a:gd name="T25" fmla="*/ 27 h 143"/>
                <a:gd name="T26" fmla="*/ 17 w 56"/>
                <a:gd name="T27" fmla="*/ 27 h 143"/>
                <a:gd name="T28" fmla="*/ 17 w 56"/>
                <a:gd name="T29" fmla="*/ 71 h 143"/>
                <a:gd name="T30" fmla="*/ 9 w 56"/>
                <a:gd name="T31" fmla="*/ 71 h 143"/>
                <a:gd name="T32" fmla="*/ 9 w 56"/>
                <a:gd name="T33" fmla="*/ 27 h 1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6" h="143">
                  <a:moveTo>
                    <a:pt x="17" y="55"/>
                  </a:moveTo>
                  <a:cubicBezTo>
                    <a:pt x="0" y="55"/>
                    <a:pt x="0" y="55"/>
                    <a:pt x="0" y="55"/>
                  </a:cubicBezTo>
                  <a:cubicBezTo>
                    <a:pt x="0" y="40"/>
                    <a:pt x="0" y="40"/>
                    <a:pt x="0" y="40"/>
                  </a:cubicBezTo>
                  <a:cubicBezTo>
                    <a:pt x="17" y="40"/>
                    <a:pt x="17" y="40"/>
                    <a:pt x="17" y="40"/>
                  </a:cubicBezTo>
                  <a:cubicBezTo>
                    <a:pt x="17" y="25"/>
                    <a:pt x="17" y="25"/>
                    <a:pt x="17" y="25"/>
                  </a:cubicBezTo>
                  <a:cubicBezTo>
                    <a:pt x="17" y="8"/>
                    <a:pt x="27" y="0"/>
                    <a:pt x="45" y="0"/>
                  </a:cubicBezTo>
                  <a:cubicBezTo>
                    <a:pt x="48" y="0"/>
                    <a:pt x="53" y="0"/>
                    <a:pt x="56" y="1"/>
                  </a:cubicBezTo>
                  <a:cubicBezTo>
                    <a:pt x="56" y="16"/>
                    <a:pt x="56" y="16"/>
                    <a:pt x="56" y="16"/>
                  </a:cubicBezTo>
                  <a:cubicBezTo>
                    <a:pt x="53" y="15"/>
                    <a:pt x="49" y="15"/>
                    <a:pt x="47" y="15"/>
                  </a:cubicBezTo>
                  <a:cubicBezTo>
                    <a:pt x="38" y="15"/>
                    <a:pt x="34" y="17"/>
                    <a:pt x="34" y="26"/>
                  </a:cubicBezTo>
                  <a:cubicBezTo>
                    <a:pt x="34" y="40"/>
                    <a:pt x="34" y="40"/>
                    <a:pt x="34" y="40"/>
                  </a:cubicBezTo>
                  <a:cubicBezTo>
                    <a:pt x="53" y="40"/>
                    <a:pt x="53" y="40"/>
                    <a:pt x="53" y="40"/>
                  </a:cubicBezTo>
                  <a:cubicBezTo>
                    <a:pt x="53" y="55"/>
                    <a:pt x="53" y="55"/>
                    <a:pt x="53" y="55"/>
                  </a:cubicBezTo>
                  <a:cubicBezTo>
                    <a:pt x="34" y="55"/>
                    <a:pt x="34" y="55"/>
                    <a:pt x="34" y="55"/>
                  </a:cubicBezTo>
                  <a:cubicBezTo>
                    <a:pt x="34" y="143"/>
                    <a:pt x="34" y="143"/>
                    <a:pt x="34" y="143"/>
                  </a:cubicBezTo>
                  <a:cubicBezTo>
                    <a:pt x="17" y="143"/>
                    <a:pt x="17" y="143"/>
                    <a:pt x="17" y="143"/>
                  </a:cubicBezTo>
                  <a:lnTo>
                    <a:pt x="17" y="55"/>
                  </a:lnTo>
                  <a:close/>
                </a:path>
              </a:pathLst>
            </a:custGeom>
            <a:solidFill>
              <a:schemeClr val="bg1"/>
            </a:solidFill>
            <a:ln>
              <a:noFill/>
            </a:ln>
          </p:spPr>
          <p:txBody>
            <a:bodyPr/>
            <a:lstStyle/>
            <a:p>
              <a:endParaRPr lang="en-GB"/>
            </a:p>
          </p:txBody>
        </p:sp>
        <p:sp>
          <p:nvSpPr>
            <p:cNvPr id="189" name="Freeform 106">
              <a:extLst>
                <a:ext uri="{FF2B5EF4-FFF2-40B4-BE49-F238E27FC236}">
                  <a16:creationId xmlns:a16="http://schemas.microsoft.com/office/drawing/2014/main" id="{549DBA4A-6DB0-46E8-B929-244660B9ED1C}"/>
                </a:ext>
              </a:extLst>
            </p:cNvPr>
            <p:cNvSpPr>
              <a:spLocks noChangeAspect="1" noEditPoints="1"/>
            </p:cNvSpPr>
            <p:nvPr userDrawn="1"/>
          </p:nvSpPr>
          <p:spPr bwMode="auto">
            <a:xfrm>
              <a:off x="569926" y="903288"/>
              <a:ext cx="79375" cy="84138"/>
            </a:xfrm>
            <a:custGeom>
              <a:avLst/>
              <a:gdLst>
                <a:gd name="T0" fmla="*/ 25 w 100"/>
                <a:gd name="T1" fmla="*/ 0 h 107"/>
                <a:gd name="T2" fmla="*/ 50 w 100"/>
                <a:gd name="T3" fmla="*/ 27 h 107"/>
                <a:gd name="T4" fmla="*/ 25 w 100"/>
                <a:gd name="T5" fmla="*/ 53 h 107"/>
                <a:gd name="T6" fmla="*/ 0 w 100"/>
                <a:gd name="T7" fmla="*/ 27 h 107"/>
                <a:gd name="T8" fmla="*/ 25 w 100"/>
                <a:gd name="T9" fmla="*/ 0 h 107"/>
                <a:gd name="T10" fmla="*/ 25 w 100"/>
                <a:gd name="T11" fmla="*/ 46 h 107"/>
                <a:gd name="T12" fmla="*/ 41 w 100"/>
                <a:gd name="T13" fmla="*/ 27 h 107"/>
                <a:gd name="T14" fmla="*/ 25 w 100"/>
                <a:gd name="T15" fmla="*/ 7 h 107"/>
                <a:gd name="T16" fmla="*/ 9 w 100"/>
                <a:gd name="T17" fmla="*/ 27 h 107"/>
                <a:gd name="T18" fmla="*/ 25 w 100"/>
                <a:gd name="T19" fmla="*/ 46 h 1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0" h="107">
                  <a:moveTo>
                    <a:pt x="50" y="0"/>
                  </a:moveTo>
                  <a:cubicBezTo>
                    <a:pt x="83" y="0"/>
                    <a:pt x="100" y="24"/>
                    <a:pt x="100" y="54"/>
                  </a:cubicBezTo>
                  <a:cubicBezTo>
                    <a:pt x="100" y="84"/>
                    <a:pt x="83" y="107"/>
                    <a:pt x="50" y="107"/>
                  </a:cubicBezTo>
                  <a:cubicBezTo>
                    <a:pt x="18" y="107"/>
                    <a:pt x="0" y="84"/>
                    <a:pt x="0" y="54"/>
                  </a:cubicBezTo>
                  <a:cubicBezTo>
                    <a:pt x="0" y="24"/>
                    <a:pt x="18" y="0"/>
                    <a:pt x="50" y="0"/>
                  </a:cubicBezTo>
                  <a:close/>
                  <a:moveTo>
                    <a:pt x="50" y="92"/>
                  </a:moveTo>
                  <a:cubicBezTo>
                    <a:pt x="68" y="92"/>
                    <a:pt x="82" y="78"/>
                    <a:pt x="82" y="54"/>
                  </a:cubicBezTo>
                  <a:cubicBezTo>
                    <a:pt x="82" y="29"/>
                    <a:pt x="68" y="15"/>
                    <a:pt x="50" y="15"/>
                  </a:cubicBezTo>
                  <a:cubicBezTo>
                    <a:pt x="33" y="15"/>
                    <a:pt x="18" y="29"/>
                    <a:pt x="18" y="54"/>
                  </a:cubicBezTo>
                  <a:cubicBezTo>
                    <a:pt x="18" y="78"/>
                    <a:pt x="33" y="92"/>
                    <a:pt x="50" y="92"/>
                  </a:cubicBezTo>
                  <a:close/>
                </a:path>
              </a:pathLst>
            </a:custGeom>
            <a:solidFill>
              <a:schemeClr val="bg1"/>
            </a:solidFill>
            <a:ln>
              <a:noFill/>
            </a:ln>
          </p:spPr>
          <p:txBody>
            <a:bodyPr/>
            <a:lstStyle/>
            <a:p>
              <a:endParaRPr lang="en-GB"/>
            </a:p>
          </p:txBody>
        </p:sp>
        <p:sp>
          <p:nvSpPr>
            <p:cNvPr id="190" name="Freeform 107">
              <a:extLst>
                <a:ext uri="{FF2B5EF4-FFF2-40B4-BE49-F238E27FC236}">
                  <a16:creationId xmlns:a16="http://schemas.microsoft.com/office/drawing/2014/main" id="{F83517E1-3104-4BF4-8F1A-C8845F0A5B5B}"/>
                </a:ext>
              </a:extLst>
            </p:cNvPr>
            <p:cNvSpPr>
              <a:spLocks noChangeAspect="1"/>
            </p:cNvSpPr>
            <p:nvPr userDrawn="1"/>
          </p:nvSpPr>
          <p:spPr bwMode="auto">
            <a:xfrm>
              <a:off x="662001" y="901700"/>
              <a:ext cx="41275" cy="84138"/>
            </a:xfrm>
            <a:custGeom>
              <a:avLst/>
              <a:gdLst>
                <a:gd name="T0" fmla="*/ 0 w 54"/>
                <a:gd name="T1" fmla="*/ 2 h 106"/>
                <a:gd name="T2" fmla="*/ 8 w 54"/>
                <a:gd name="T3" fmla="*/ 2 h 106"/>
                <a:gd name="T4" fmla="*/ 8 w 54"/>
                <a:gd name="T5" fmla="*/ 13 h 106"/>
                <a:gd name="T6" fmla="*/ 8 w 54"/>
                <a:gd name="T7" fmla="*/ 13 h 106"/>
                <a:gd name="T8" fmla="*/ 26 w 54"/>
                <a:gd name="T9" fmla="*/ 1 h 106"/>
                <a:gd name="T10" fmla="*/ 26 w 54"/>
                <a:gd name="T11" fmla="*/ 10 h 106"/>
                <a:gd name="T12" fmla="*/ 8 w 54"/>
                <a:gd name="T13" fmla="*/ 30 h 106"/>
                <a:gd name="T14" fmla="*/ 8 w 54"/>
                <a:gd name="T15" fmla="*/ 53 h 106"/>
                <a:gd name="T16" fmla="*/ 0 w 54"/>
                <a:gd name="T17" fmla="*/ 53 h 106"/>
                <a:gd name="T18" fmla="*/ 0 w 54"/>
                <a:gd name="T19" fmla="*/ 2 h 1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4" h="106">
                  <a:moveTo>
                    <a:pt x="0" y="3"/>
                  </a:moveTo>
                  <a:cubicBezTo>
                    <a:pt x="16" y="3"/>
                    <a:pt x="16" y="3"/>
                    <a:pt x="16" y="3"/>
                  </a:cubicBezTo>
                  <a:cubicBezTo>
                    <a:pt x="16" y="25"/>
                    <a:pt x="16" y="25"/>
                    <a:pt x="16" y="25"/>
                  </a:cubicBezTo>
                  <a:cubicBezTo>
                    <a:pt x="16" y="25"/>
                    <a:pt x="16" y="25"/>
                    <a:pt x="16" y="25"/>
                  </a:cubicBezTo>
                  <a:cubicBezTo>
                    <a:pt x="24" y="8"/>
                    <a:pt x="35" y="0"/>
                    <a:pt x="54" y="1"/>
                  </a:cubicBezTo>
                  <a:cubicBezTo>
                    <a:pt x="54" y="19"/>
                    <a:pt x="54" y="19"/>
                    <a:pt x="54" y="19"/>
                  </a:cubicBezTo>
                  <a:cubicBezTo>
                    <a:pt x="26" y="19"/>
                    <a:pt x="17" y="34"/>
                    <a:pt x="17" y="60"/>
                  </a:cubicBezTo>
                  <a:cubicBezTo>
                    <a:pt x="17" y="106"/>
                    <a:pt x="17" y="106"/>
                    <a:pt x="17" y="106"/>
                  </a:cubicBezTo>
                  <a:cubicBezTo>
                    <a:pt x="0" y="106"/>
                    <a:pt x="0" y="106"/>
                    <a:pt x="0" y="106"/>
                  </a:cubicBezTo>
                  <a:lnTo>
                    <a:pt x="0" y="3"/>
                  </a:lnTo>
                  <a:close/>
                </a:path>
              </a:pathLst>
            </a:custGeom>
            <a:solidFill>
              <a:schemeClr val="bg1"/>
            </a:solidFill>
            <a:ln>
              <a:noFill/>
            </a:ln>
          </p:spPr>
          <p:txBody>
            <a:bodyPr/>
            <a:lstStyle/>
            <a:p>
              <a:endParaRPr lang="en-GB"/>
            </a:p>
          </p:txBody>
        </p:sp>
        <p:sp>
          <p:nvSpPr>
            <p:cNvPr id="191" name="Freeform 108">
              <a:extLst>
                <a:ext uri="{FF2B5EF4-FFF2-40B4-BE49-F238E27FC236}">
                  <a16:creationId xmlns:a16="http://schemas.microsoft.com/office/drawing/2014/main" id="{A521F1B4-09BB-4589-A4BA-F71D458F3C5E}"/>
                </a:ext>
              </a:extLst>
            </p:cNvPr>
            <p:cNvSpPr>
              <a:spLocks noChangeAspect="1"/>
            </p:cNvSpPr>
            <p:nvPr userDrawn="1"/>
          </p:nvSpPr>
          <p:spPr bwMode="auto">
            <a:xfrm>
              <a:off x="746139" y="873125"/>
              <a:ext cx="141288" cy="112713"/>
            </a:xfrm>
            <a:custGeom>
              <a:avLst/>
              <a:gdLst>
                <a:gd name="T0" fmla="*/ 70 w 423"/>
                <a:gd name="T1" fmla="*/ 71 h 336"/>
                <a:gd name="T2" fmla="*/ 60 w 423"/>
                <a:gd name="T3" fmla="*/ 71 h 336"/>
                <a:gd name="T4" fmla="*/ 44 w 423"/>
                <a:gd name="T5" fmla="*/ 12 h 336"/>
                <a:gd name="T6" fmla="*/ 44 w 423"/>
                <a:gd name="T7" fmla="*/ 12 h 336"/>
                <a:gd name="T8" fmla="*/ 28 w 423"/>
                <a:gd name="T9" fmla="*/ 71 h 336"/>
                <a:gd name="T10" fmla="*/ 18 w 423"/>
                <a:gd name="T11" fmla="*/ 71 h 336"/>
                <a:gd name="T12" fmla="*/ 0 w 423"/>
                <a:gd name="T13" fmla="*/ 0 h 336"/>
                <a:gd name="T14" fmla="*/ 9 w 423"/>
                <a:gd name="T15" fmla="*/ 0 h 336"/>
                <a:gd name="T16" fmla="*/ 23 w 423"/>
                <a:gd name="T17" fmla="*/ 59 h 336"/>
                <a:gd name="T18" fmla="*/ 23 w 423"/>
                <a:gd name="T19" fmla="*/ 59 h 336"/>
                <a:gd name="T20" fmla="*/ 39 w 423"/>
                <a:gd name="T21" fmla="*/ 0 h 336"/>
                <a:gd name="T22" fmla="*/ 49 w 423"/>
                <a:gd name="T23" fmla="*/ 0 h 336"/>
                <a:gd name="T24" fmla="*/ 65 w 423"/>
                <a:gd name="T25" fmla="*/ 59 h 336"/>
                <a:gd name="T26" fmla="*/ 65 w 423"/>
                <a:gd name="T27" fmla="*/ 59 h 336"/>
                <a:gd name="T28" fmla="*/ 80 w 423"/>
                <a:gd name="T29" fmla="*/ 0 h 336"/>
                <a:gd name="T30" fmla="*/ 89 w 423"/>
                <a:gd name="T31" fmla="*/ 0 h 336"/>
                <a:gd name="T32" fmla="*/ 70 w 423"/>
                <a:gd name="T33" fmla="*/ 71 h 3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23" h="336">
                  <a:moveTo>
                    <a:pt x="334" y="336"/>
                  </a:moveTo>
                  <a:lnTo>
                    <a:pt x="286" y="336"/>
                  </a:lnTo>
                  <a:lnTo>
                    <a:pt x="211" y="55"/>
                  </a:lnTo>
                  <a:lnTo>
                    <a:pt x="133" y="336"/>
                  </a:lnTo>
                  <a:lnTo>
                    <a:pt x="85" y="336"/>
                  </a:lnTo>
                  <a:lnTo>
                    <a:pt x="0" y="0"/>
                  </a:lnTo>
                  <a:lnTo>
                    <a:pt x="45" y="0"/>
                  </a:lnTo>
                  <a:lnTo>
                    <a:pt x="111" y="279"/>
                  </a:lnTo>
                  <a:lnTo>
                    <a:pt x="187" y="0"/>
                  </a:lnTo>
                  <a:lnTo>
                    <a:pt x="234" y="0"/>
                  </a:lnTo>
                  <a:lnTo>
                    <a:pt x="310" y="279"/>
                  </a:lnTo>
                  <a:lnTo>
                    <a:pt x="378" y="0"/>
                  </a:lnTo>
                  <a:lnTo>
                    <a:pt x="423" y="0"/>
                  </a:lnTo>
                  <a:lnTo>
                    <a:pt x="334" y="336"/>
                  </a:lnTo>
                  <a:close/>
                </a:path>
              </a:pathLst>
            </a:custGeom>
            <a:solidFill>
              <a:schemeClr val="bg1"/>
            </a:solidFill>
            <a:ln>
              <a:noFill/>
            </a:ln>
          </p:spPr>
          <p:txBody>
            <a:bodyPr/>
            <a:lstStyle/>
            <a:p>
              <a:endParaRPr lang="en-GB"/>
            </a:p>
          </p:txBody>
        </p:sp>
        <p:sp>
          <p:nvSpPr>
            <p:cNvPr id="192" name="Freeform 109">
              <a:extLst>
                <a:ext uri="{FF2B5EF4-FFF2-40B4-BE49-F238E27FC236}">
                  <a16:creationId xmlns:a16="http://schemas.microsoft.com/office/drawing/2014/main" id="{709F0E20-0E09-4E0A-817D-8551E2012A3E}"/>
                </a:ext>
              </a:extLst>
            </p:cNvPr>
            <p:cNvSpPr>
              <a:spLocks noChangeAspect="1" noEditPoints="1"/>
            </p:cNvSpPr>
            <p:nvPr userDrawn="1"/>
          </p:nvSpPr>
          <p:spPr bwMode="auto">
            <a:xfrm>
              <a:off x="885839" y="903288"/>
              <a:ext cx="79375" cy="84138"/>
            </a:xfrm>
            <a:custGeom>
              <a:avLst/>
              <a:gdLst>
                <a:gd name="T0" fmla="*/ 25 w 100"/>
                <a:gd name="T1" fmla="*/ 0 h 107"/>
                <a:gd name="T2" fmla="*/ 50 w 100"/>
                <a:gd name="T3" fmla="*/ 27 h 107"/>
                <a:gd name="T4" fmla="*/ 25 w 100"/>
                <a:gd name="T5" fmla="*/ 53 h 107"/>
                <a:gd name="T6" fmla="*/ 0 w 100"/>
                <a:gd name="T7" fmla="*/ 27 h 107"/>
                <a:gd name="T8" fmla="*/ 25 w 100"/>
                <a:gd name="T9" fmla="*/ 0 h 107"/>
                <a:gd name="T10" fmla="*/ 25 w 100"/>
                <a:gd name="T11" fmla="*/ 46 h 107"/>
                <a:gd name="T12" fmla="*/ 41 w 100"/>
                <a:gd name="T13" fmla="*/ 27 h 107"/>
                <a:gd name="T14" fmla="*/ 25 w 100"/>
                <a:gd name="T15" fmla="*/ 7 h 107"/>
                <a:gd name="T16" fmla="*/ 9 w 100"/>
                <a:gd name="T17" fmla="*/ 27 h 107"/>
                <a:gd name="T18" fmla="*/ 25 w 100"/>
                <a:gd name="T19" fmla="*/ 46 h 1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0" h="107">
                  <a:moveTo>
                    <a:pt x="50" y="0"/>
                  </a:moveTo>
                  <a:cubicBezTo>
                    <a:pt x="82" y="0"/>
                    <a:pt x="100" y="24"/>
                    <a:pt x="100" y="54"/>
                  </a:cubicBezTo>
                  <a:cubicBezTo>
                    <a:pt x="100" y="84"/>
                    <a:pt x="82" y="107"/>
                    <a:pt x="50" y="107"/>
                  </a:cubicBezTo>
                  <a:cubicBezTo>
                    <a:pt x="18" y="107"/>
                    <a:pt x="0" y="84"/>
                    <a:pt x="0" y="54"/>
                  </a:cubicBezTo>
                  <a:cubicBezTo>
                    <a:pt x="0" y="24"/>
                    <a:pt x="18" y="0"/>
                    <a:pt x="50" y="0"/>
                  </a:cubicBezTo>
                  <a:close/>
                  <a:moveTo>
                    <a:pt x="50" y="92"/>
                  </a:moveTo>
                  <a:cubicBezTo>
                    <a:pt x="68" y="92"/>
                    <a:pt x="82" y="78"/>
                    <a:pt x="82" y="54"/>
                  </a:cubicBezTo>
                  <a:cubicBezTo>
                    <a:pt x="82" y="29"/>
                    <a:pt x="68" y="15"/>
                    <a:pt x="50" y="15"/>
                  </a:cubicBezTo>
                  <a:cubicBezTo>
                    <a:pt x="32" y="15"/>
                    <a:pt x="18" y="29"/>
                    <a:pt x="18" y="54"/>
                  </a:cubicBezTo>
                  <a:cubicBezTo>
                    <a:pt x="18" y="78"/>
                    <a:pt x="32" y="92"/>
                    <a:pt x="50" y="92"/>
                  </a:cubicBezTo>
                  <a:close/>
                </a:path>
              </a:pathLst>
            </a:custGeom>
            <a:solidFill>
              <a:schemeClr val="bg1"/>
            </a:solidFill>
            <a:ln>
              <a:noFill/>
            </a:ln>
          </p:spPr>
          <p:txBody>
            <a:bodyPr/>
            <a:lstStyle/>
            <a:p>
              <a:endParaRPr lang="en-GB"/>
            </a:p>
          </p:txBody>
        </p:sp>
        <p:sp>
          <p:nvSpPr>
            <p:cNvPr id="193" name="Freeform 110">
              <a:extLst>
                <a:ext uri="{FF2B5EF4-FFF2-40B4-BE49-F238E27FC236}">
                  <a16:creationId xmlns:a16="http://schemas.microsoft.com/office/drawing/2014/main" id="{434A5BE1-9A4C-4FCD-B139-87CC3BD9DAEB}"/>
                </a:ext>
              </a:extLst>
            </p:cNvPr>
            <p:cNvSpPr>
              <a:spLocks noChangeAspect="1"/>
            </p:cNvSpPr>
            <p:nvPr userDrawn="1"/>
          </p:nvSpPr>
          <p:spPr bwMode="auto">
            <a:xfrm>
              <a:off x="976327" y="901700"/>
              <a:ext cx="42863" cy="84138"/>
            </a:xfrm>
            <a:custGeom>
              <a:avLst/>
              <a:gdLst>
                <a:gd name="T0" fmla="*/ 0 w 53"/>
                <a:gd name="T1" fmla="*/ 2 h 106"/>
                <a:gd name="T2" fmla="*/ 8 w 53"/>
                <a:gd name="T3" fmla="*/ 2 h 106"/>
                <a:gd name="T4" fmla="*/ 8 w 53"/>
                <a:gd name="T5" fmla="*/ 13 h 106"/>
                <a:gd name="T6" fmla="*/ 8 w 53"/>
                <a:gd name="T7" fmla="*/ 13 h 106"/>
                <a:gd name="T8" fmla="*/ 27 w 53"/>
                <a:gd name="T9" fmla="*/ 1 h 106"/>
                <a:gd name="T10" fmla="*/ 27 w 53"/>
                <a:gd name="T11" fmla="*/ 10 h 106"/>
                <a:gd name="T12" fmla="*/ 8 w 53"/>
                <a:gd name="T13" fmla="*/ 30 h 106"/>
                <a:gd name="T14" fmla="*/ 8 w 53"/>
                <a:gd name="T15" fmla="*/ 53 h 106"/>
                <a:gd name="T16" fmla="*/ 0 w 53"/>
                <a:gd name="T17" fmla="*/ 53 h 106"/>
                <a:gd name="T18" fmla="*/ 0 w 53"/>
                <a:gd name="T19" fmla="*/ 2 h 1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 h="106">
                  <a:moveTo>
                    <a:pt x="0" y="3"/>
                  </a:moveTo>
                  <a:cubicBezTo>
                    <a:pt x="15" y="3"/>
                    <a:pt x="15" y="3"/>
                    <a:pt x="15" y="3"/>
                  </a:cubicBezTo>
                  <a:cubicBezTo>
                    <a:pt x="15" y="25"/>
                    <a:pt x="15" y="25"/>
                    <a:pt x="15" y="25"/>
                  </a:cubicBezTo>
                  <a:cubicBezTo>
                    <a:pt x="16" y="25"/>
                    <a:pt x="16" y="25"/>
                    <a:pt x="16" y="25"/>
                  </a:cubicBezTo>
                  <a:cubicBezTo>
                    <a:pt x="24" y="8"/>
                    <a:pt x="35" y="0"/>
                    <a:pt x="53" y="1"/>
                  </a:cubicBezTo>
                  <a:cubicBezTo>
                    <a:pt x="53" y="19"/>
                    <a:pt x="53" y="19"/>
                    <a:pt x="53" y="19"/>
                  </a:cubicBezTo>
                  <a:cubicBezTo>
                    <a:pt x="26" y="19"/>
                    <a:pt x="16" y="34"/>
                    <a:pt x="16" y="60"/>
                  </a:cubicBezTo>
                  <a:cubicBezTo>
                    <a:pt x="16" y="106"/>
                    <a:pt x="16" y="106"/>
                    <a:pt x="16" y="106"/>
                  </a:cubicBezTo>
                  <a:cubicBezTo>
                    <a:pt x="0" y="106"/>
                    <a:pt x="0" y="106"/>
                    <a:pt x="0" y="106"/>
                  </a:cubicBezTo>
                  <a:lnTo>
                    <a:pt x="0" y="3"/>
                  </a:lnTo>
                  <a:close/>
                </a:path>
              </a:pathLst>
            </a:custGeom>
            <a:solidFill>
              <a:schemeClr val="bg1"/>
            </a:solidFill>
            <a:ln>
              <a:noFill/>
            </a:ln>
          </p:spPr>
          <p:txBody>
            <a:bodyPr/>
            <a:lstStyle/>
            <a:p>
              <a:endParaRPr lang="en-GB"/>
            </a:p>
          </p:txBody>
        </p:sp>
        <p:sp>
          <p:nvSpPr>
            <p:cNvPr id="194" name="Freeform 111">
              <a:extLst>
                <a:ext uri="{FF2B5EF4-FFF2-40B4-BE49-F238E27FC236}">
                  <a16:creationId xmlns:a16="http://schemas.microsoft.com/office/drawing/2014/main" id="{AB5FC9B3-2202-4263-BE15-C3E5819859EB}"/>
                </a:ext>
              </a:extLst>
            </p:cNvPr>
            <p:cNvSpPr>
              <a:spLocks noChangeAspect="1"/>
            </p:cNvSpPr>
            <p:nvPr userDrawn="1"/>
          </p:nvSpPr>
          <p:spPr bwMode="auto">
            <a:xfrm>
              <a:off x="1027127" y="873125"/>
              <a:ext cx="69850" cy="112713"/>
            </a:xfrm>
            <a:custGeom>
              <a:avLst/>
              <a:gdLst>
                <a:gd name="T0" fmla="*/ 0 w 210"/>
                <a:gd name="T1" fmla="*/ 0 h 336"/>
                <a:gd name="T2" fmla="*/ 8 w 210"/>
                <a:gd name="T3" fmla="*/ 0 h 336"/>
                <a:gd name="T4" fmla="*/ 8 w 210"/>
                <a:gd name="T5" fmla="*/ 42 h 336"/>
                <a:gd name="T6" fmla="*/ 32 w 210"/>
                <a:gd name="T7" fmla="*/ 19 h 336"/>
                <a:gd name="T8" fmla="*/ 43 w 210"/>
                <a:gd name="T9" fmla="*/ 19 h 336"/>
                <a:gd name="T10" fmla="*/ 23 w 210"/>
                <a:gd name="T11" fmla="*/ 38 h 336"/>
                <a:gd name="T12" fmla="*/ 44 w 210"/>
                <a:gd name="T13" fmla="*/ 71 h 336"/>
                <a:gd name="T14" fmla="*/ 34 w 210"/>
                <a:gd name="T15" fmla="*/ 71 h 336"/>
                <a:gd name="T16" fmla="*/ 16 w 210"/>
                <a:gd name="T17" fmla="*/ 44 h 336"/>
                <a:gd name="T18" fmla="*/ 8 w 210"/>
                <a:gd name="T19" fmla="*/ 52 h 336"/>
                <a:gd name="T20" fmla="*/ 8 w 210"/>
                <a:gd name="T21" fmla="*/ 71 h 336"/>
                <a:gd name="T22" fmla="*/ 0 w 210"/>
                <a:gd name="T23" fmla="*/ 71 h 336"/>
                <a:gd name="T24" fmla="*/ 0 w 210"/>
                <a:gd name="T25" fmla="*/ 0 h 3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0" h="336">
                  <a:moveTo>
                    <a:pt x="0" y="0"/>
                  </a:moveTo>
                  <a:lnTo>
                    <a:pt x="40" y="0"/>
                  </a:lnTo>
                  <a:lnTo>
                    <a:pt x="40" y="199"/>
                  </a:lnTo>
                  <a:lnTo>
                    <a:pt x="151" y="92"/>
                  </a:lnTo>
                  <a:lnTo>
                    <a:pt x="203" y="92"/>
                  </a:lnTo>
                  <a:lnTo>
                    <a:pt x="109" y="182"/>
                  </a:lnTo>
                  <a:lnTo>
                    <a:pt x="210" y="336"/>
                  </a:lnTo>
                  <a:lnTo>
                    <a:pt x="161" y="336"/>
                  </a:lnTo>
                  <a:lnTo>
                    <a:pt x="78" y="208"/>
                  </a:lnTo>
                  <a:lnTo>
                    <a:pt x="40" y="244"/>
                  </a:lnTo>
                  <a:lnTo>
                    <a:pt x="40" y="336"/>
                  </a:lnTo>
                  <a:lnTo>
                    <a:pt x="0" y="336"/>
                  </a:lnTo>
                  <a:lnTo>
                    <a:pt x="0" y="0"/>
                  </a:lnTo>
                  <a:close/>
                </a:path>
              </a:pathLst>
            </a:custGeom>
            <a:solidFill>
              <a:schemeClr val="bg1"/>
            </a:solidFill>
            <a:ln>
              <a:noFill/>
            </a:ln>
          </p:spPr>
          <p:txBody>
            <a:bodyPr/>
            <a:lstStyle/>
            <a:p>
              <a:endParaRPr lang="en-GB"/>
            </a:p>
          </p:txBody>
        </p:sp>
        <p:sp>
          <p:nvSpPr>
            <p:cNvPr id="195" name="Freeform 112">
              <a:extLst>
                <a:ext uri="{FF2B5EF4-FFF2-40B4-BE49-F238E27FC236}">
                  <a16:creationId xmlns:a16="http://schemas.microsoft.com/office/drawing/2014/main" id="{229CA353-14EB-422D-A873-1D1202D7C6B6}"/>
                </a:ext>
              </a:extLst>
            </p:cNvPr>
            <p:cNvSpPr>
              <a:spLocks noChangeAspect="1" noEditPoints="1"/>
            </p:cNvSpPr>
            <p:nvPr userDrawn="1"/>
          </p:nvSpPr>
          <p:spPr bwMode="auto">
            <a:xfrm>
              <a:off x="1143015" y="873125"/>
              <a:ext cx="95250" cy="114300"/>
            </a:xfrm>
            <a:custGeom>
              <a:avLst/>
              <a:gdLst>
                <a:gd name="T0" fmla="*/ 42 w 121"/>
                <a:gd name="T1" fmla="*/ 62 h 144"/>
                <a:gd name="T2" fmla="*/ 22 w 121"/>
                <a:gd name="T3" fmla="*/ 72 h 144"/>
                <a:gd name="T4" fmla="*/ 0 w 121"/>
                <a:gd name="T5" fmla="*/ 53 h 144"/>
                <a:gd name="T6" fmla="*/ 16 w 121"/>
                <a:gd name="T7" fmla="*/ 32 h 144"/>
                <a:gd name="T8" fmla="*/ 8 w 121"/>
                <a:gd name="T9" fmla="*/ 15 h 144"/>
                <a:gd name="T10" fmla="*/ 24 w 121"/>
                <a:gd name="T11" fmla="*/ 0 h 144"/>
                <a:gd name="T12" fmla="*/ 41 w 121"/>
                <a:gd name="T13" fmla="*/ 15 h 144"/>
                <a:gd name="T14" fmla="*/ 28 w 121"/>
                <a:gd name="T15" fmla="*/ 33 h 144"/>
                <a:gd name="T16" fmla="*/ 41 w 121"/>
                <a:gd name="T17" fmla="*/ 49 h 144"/>
                <a:gd name="T18" fmla="*/ 43 w 121"/>
                <a:gd name="T19" fmla="*/ 38 h 144"/>
                <a:gd name="T20" fmla="*/ 51 w 121"/>
                <a:gd name="T21" fmla="*/ 38 h 144"/>
                <a:gd name="T22" fmla="*/ 47 w 121"/>
                <a:gd name="T23" fmla="*/ 55 h 144"/>
                <a:gd name="T24" fmla="*/ 60 w 121"/>
                <a:gd name="T25" fmla="*/ 71 h 144"/>
                <a:gd name="T26" fmla="*/ 49 w 121"/>
                <a:gd name="T27" fmla="*/ 71 h 144"/>
                <a:gd name="T28" fmla="*/ 42 w 121"/>
                <a:gd name="T29" fmla="*/ 62 h 144"/>
                <a:gd name="T30" fmla="*/ 21 w 121"/>
                <a:gd name="T31" fmla="*/ 37 h 144"/>
                <a:gd name="T32" fmla="*/ 9 w 121"/>
                <a:gd name="T33" fmla="*/ 53 h 144"/>
                <a:gd name="T34" fmla="*/ 22 w 121"/>
                <a:gd name="T35" fmla="*/ 65 h 144"/>
                <a:gd name="T36" fmla="*/ 37 w 121"/>
                <a:gd name="T37" fmla="*/ 56 h 144"/>
                <a:gd name="T38" fmla="*/ 21 w 121"/>
                <a:gd name="T39" fmla="*/ 37 h 144"/>
                <a:gd name="T40" fmla="*/ 33 w 121"/>
                <a:gd name="T41" fmla="*/ 15 h 144"/>
                <a:gd name="T42" fmla="*/ 25 w 121"/>
                <a:gd name="T43" fmla="*/ 8 h 144"/>
                <a:gd name="T44" fmla="*/ 17 w 121"/>
                <a:gd name="T45" fmla="*/ 15 h 144"/>
                <a:gd name="T46" fmla="*/ 24 w 121"/>
                <a:gd name="T47" fmla="*/ 28 h 144"/>
                <a:gd name="T48" fmla="*/ 33 w 121"/>
                <a:gd name="T49" fmla="*/ 15 h 14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1" h="144">
                  <a:moveTo>
                    <a:pt x="84" y="124"/>
                  </a:moveTo>
                  <a:cubicBezTo>
                    <a:pt x="76" y="137"/>
                    <a:pt x="59" y="144"/>
                    <a:pt x="44" y="144"/>
                  </a:cubicBezTo>
                  <a:cubicBezTo>
                    <a:pt x="6" y="144"/>
                    <a:pt x="0" y="117"/>
                    <a:pt x="0" y="105"/>
                  </a:cubicBezTo>
                  <a:cubicBezTo>
                    <a:pt x="0" y="83"/>
                    <a:pt x="15" y="72"/>
                    <a:pt x="33" y="63"/>
                  </a:cubicBezTo>
                  <a:cubicBezTo>
                    <a:pt x="25" y="51"/>
                    <a:pt x="17" y="44"/>
                    <a:pt x="17" y="29"/>
                  </a:cubicBezTo>
                  <a:cubicBezTo>
                    <a:pt x="17" y="14"/>
                    <a:pt x="29" y="0"/>
                    <a:pt x="49" y="0"/>
                  </a:cubicBezTo>
                  <a:cubicBezTo>
                    <a:pt x="67" y="0"/>
                    <a:pt x="83" y="10"/>
                    <a:pt x="83" y="29"/>
                  </a:cubicBezTo>
                  <a:cubicBezTo>
                    <a:pt x="83" y="46"/>
                    <a:pt x="71" y="58"/>
                    <a:pt x="57" y="66"/>
                  </a:cubicBezTo>
                  <a:cubicBezTo>
                    <a:pt x="82" y="97"/>
                    <a:pt x="82" y="97"/>
                    <a:pt x="82" y="97"/>
                  </a:cubicBezTo>
                  <a:cubicBezTo>
                    <a:pt x="85" y="90"/>
                    <a:pt x="87" y="83"/>
                    <a:pt x="87" y="75"/>
                  </a:cubicBezTo>
                  <a:cubicBezTo>
                    <a:pt x="103" y="75"/>
                    <a:pt x="103" y="75"/>
                    <a:pt x="103" y="75"/>
                  </a:cubicBezTo>
                  <a:cubicBezTo>
                    <a:pt x="102" y="92"/>
                    <a:pt x="99" y="97"/>
                    <a:pt x="94" y="110"/>
                  </a:cubicBezTo>
                  <a:cubicBezTo>
                    <a:pt x="121" y="142"/>
                    <a:pt x="121" y="142"/>
                    <a:pt x="121" y="142"/>
                  </a:cubicBezTo>
                  <a:cubicBezTo>
                    <a:pt x="99" y="142"/>
                    <a:pt x="99" y="142"/>
                    <a:pt x="99" y="142"/>
                  </a:cubicBezTo>
                  <a:lnTo>
                    <a:pt x="84" y="124"/>
                  </a:lnTo>
                  <a:close/>
                  <a:moveTo>
                    <a:pt x="42" y="73"/>
                  </a:moveTo>
                  <a:cubicBezTo>
                    <a:pt x="29" y="81"/>
                    <a:pt x="18" y="88"/>
                    <a:pt x="18" y="105"/>
                  </a:cubicBezTo>
                  <a:cubicBezTo>
                    <a:pt x="18" y="120"/>
                    <a:pt x="31" y="129"/>
                    <a:pt x="45" y="129"/>
                  </a:cubicBezTo>
                  <a:cubicBezTo>
                    <a:pt x="58" y="129"/>
                    <a:pt x="68" y="123"/>
                    <a:pt x="75" y="112"/>
                  </a:cubicBezTo>
                  <a:lnTo>
                    <a:pt x="42" y="73"/>
                  </a:lnTo>
                  <a:close/>
                  <a:moveTo>
                    <a:pt x="67" y="30"/>
                  </a:moveTo>
                  <a:cubicBezTo>
                    <a:pt x="67" y="22"/>
                    <a:pt x="60" y="15"/>
                    <a:pt x="50" y="15"/>
                  </a:cubicBezTo>
                  <a:cubicBezTo>
                    <a:pt x="42" y="15"/>
                    <a:pt x="34" y="20"/>
                    <a:pt x="34" y="30"/>
                  </a:cubicBezTo>
                  <a:cubicBezTo>
                    <a:pt x="34" y="39"/>
                    <a:pt x="42" y="47"/>
                    <a:pt x="48" y="55"/>
                  </a:cubicBezTo>
                  <a:cubicBezTo>
                    <a:pt x="56" y="50"/>
                    <a:pt x="67" y="42"/>
                    <a:pt x="67" y="30"/>
                  </a:cubicBezTo>
                  <a:close/>
                </a:path>
              </a:pathLst>
            </a:custGeom>
            <a:solidFill>
              <a:schemeClr val="bg1"/>
            </a:solidFill>
            <a:ln>
              <a:noFill/>
            </a:ln>
          </p:spPr>
          <p:txBody>
            <a:bodyPr/>
            <a:lstStyle/>
            <a:p>
              <a:endParaRPr lang="en-GB"/>
            </a:p>
          </p:txBody>
        </p:sp>
        <p:sp>
          <p:nvSpPr>
            <p:cNvPr id="196" name="Freeform 113">
              <a:extLst>
                <a:ext uri="{FF2B5EF4-FFF2-40B4-BE49-F238E27FC236}">
                  <a16:creationId xmlns:a16="http://schemas.microsoft.com/office/drawing/2014/main" id="{5F3DDA3B-54B5-4E12-B9A7-B246B04E1EFD}"/>
                </a:ext>
              </a:extLst>
            </p:cNvPr>
            <p:cNvSpPr>
              <a:spLocks noChangeAspect="1" noEditPoints="1"/>
            </p:cNvSpPr>
            <p:nvPr userDrawn="1"/>
          </p:nvSpPr>
          <p:spPr bwMode="auto">
            <a:xfrm>
              <a:off x="536588" y="1038225"/>
              <a:ext cx="82550" cy="112713"/>
            </a:xfrm>
            <a:custGeom>
              <a:avLst/>
              <a:gdLst>
                <a:gd name="T0" fmla="*/ 0 w 105"/>
                <a:gd name="T1" fmla="*/ 0 h 142"/>
                <a:gd name="T2" fmla="*/ 31 w 105"/>
                <a:gd name="T3" fmla="*/ 0 h 142"/>
                <a:gd name="T4" fmla="*/ 52 w 105"/>
                <a:gd name="T5" fmla="*/ 21 h 142"/>
                <a:gd name="T6" fmla="*/ 31 w 105"/>
                <a:gd name="T7" fmla="*/ 42 h 142"/>
                <a:gd name="T8" fmla="*/ 9 w 105"/>
                <a:gd name="T9" fmla="*/ 42 h 142"/>
                <a:gd name="T10" fmla="*/ 9 w 105"/>
                <a:gd name="T11" fmla="*/ 71 h 142"/>
                <a:gd name="T12" fmla="*/ 0 w 105"/>
                <a:gd name="T13" fmla="*/ 71 h 142"/>
                <a:gd name="T14" fmla="*/ 0 w 105"/>
                <a:gd name="T15" fmla="*/ 0 h 142"/>
                <a:gd name="T16" fmla="*/ 9 w 105"/>
                <a:gd name="T17" fmla="*/ 34 h 142"/>
                <a:gd name="T18" fmla="*/ 27 w 105"/>
                <a:gd name="T19" fmla="*/ 34 h 142"/>
                <a:gd name="T20" fmla="*/ 43 w 105"/>
                <a:gd name="T21" fmla="*/ 21 h 142"/>
                <a:gd name="T22" fmla="*/ 27 w 105"/>
                <a:gd name="T23" fmla="*/ 8 h 142"/>
                <a:gd name="T24" fmla="*/ 9 w 105"/>
                <a:gd name="T25" fmla="*/ 8 h 142"/>
                <a:gd name="T26" fmla="*/ 9 w 105"/>
                <a:gd name="T27" fmla="*/ 34 h 14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5" h="142">
                  <a:moveTo>
                    <a:pt x="0" y="0"/>
                  </a:moveTo>
                  <a:cubicBezTo>
                    <a:pt x="62" y="0"/>
                    <a:pt x="62" y="0"/>
                    <a:pt x="62" y="0"/>
                  </a:cubicBezTo>
                  <a:cubicBezTo>
                    <a:pt x="90" y="0"/>
                    <a:pt x="105" y="16"/>
                    <a:pt x="105" y="42"/>
                  </a:cubicBezTo>
                  <a:cubicBezTo>
                    <a:pt x="105" y="68"/>
                    <a:pt x="90" y="84"/>
                    <a:pt x="62" y="84"/>
                  </a:cubicBezTo>
                  <a:cubicBezTo>
                    <a:pt x="18" y="84"/>
                    <a:pt x="18" y="84"/>
                    <a:pt x="18" y="84"/>
                  </a:cubicBezTo>
                  <a:cubicBezTo>
                    <a:pt x="18" y="142"/>
                    <a:pt x="18" y="142"/>
                    <a:pt x="18" y="142"/>
                  </a:cubicBezTo>
                  <a:cubicBezTo>
                    <a:pt x="0" y="142"/>
                    <a:pt x="0" y="142"/>
                    <a:pt x="0" y="142"/>
                  </a:cubicBezTo>
                  <a:lnTo>
                    <a:pt x="0" y="0"/>
                  </a:lnTo>
                  <a:close/>
                  <a:moveTo>
                    <a:pt x="18" y="68"/>
                  </a:moveTo>
                  <a:cubicBezTo>
                    <a:pt x="55" y="68"/>
                    <a:pt x="55" y="68"/>
                    <a:pt x="55" y="68"/>
                  </a:cubicBezTo>
                  <a:cubicBezTo>
                    <a:pt x="76" y="68"/>
                    <a:pt x="86" y="59"/>
                    <a:pt x="86" y="42"/>
                  </a:cubicBezTo>
                  <a:cubicBezTo>
                    <a:pt x="86" y="25"/>
                    <a:pt x="76" y="16"/>
                    <a:pt x="55" y="16"/>
                  </a:cubicBezTo>
                  <a:cubicBezTo>
                    <a:pt x="18" y="16"/>
                    <a:pt x="18" y="16"/>
                    <a:pt x="18" y="16"/>
                  </a:cubicBezTo>
                  <a:lnTo>
                    <a:pt x="18" y="68"/>
                  </a:lnTo>
                  <a:close/>
                </a:path>
              </a:pathLst>
            </a:custGeom>
            <a:solidFill>
              <a:schemeClr val="bg1"/>
            </a:solidFill>
            <a:ln>
              <a:noFill/>
            </a:ln>
          </p:spPr>
          <p:txBody>
            <a:bodyPr/>
            <a:lstStyle/>
            <a:p>
              <a:endParaRPr lang="en-GB"/>
            </a:p>
          </p:txBody>
        </p:sp>
        <p:sp>
          <p:nvSpPr>
            <p:cNvPr id="197" name="Freeform 114">
              <a:extLst>
                <a:ext uri="{FF2B5EF4-FFF2-40B4-BE49-F238E27FC236}">
                  <a16:creationId xmlns:a16="http://schemas.microsoft.com/office/drawing/2014/main" id="{60BADEA9-784F-42B4-8EF4-137BF0E068EE}"/>
                </a:ext>
              </a:extLst>
            </p:cNvPr>
            <p:cNvSpPr>
              <a:spLocks noChangeAspect="1" noEditPoints="1"/>
            </p:cNvSpPr>
            <p:nvPr userDrawn="1"/>
          </p:nvSpPr>
          <p:spPr bwMode="auto">
            <a:xfrm>
              <a:off x="623901" y="1068388"/>
              <a:ext cx="74613" cy="84138"/>
            </a:xfrm>
            <a:custGeom>
              <a:avLst/>
              <a:gdLst>
                <a:gd name="T0" fmla="*/ 46 w 95"/>
                <a:gd name="T1" fmla="*/ 36 h 107"/>
                <a:gd name="T2" fmla="*/ 24 w 95"/>
                <a:gd name="T3" fmla="*/ 53 h 107"/>
                <a:gd name="T4" fmla="*/ 0 w 95"/>
                <a:gd name="T5" fmla="*/ 26 h 107"/>
                <a:gd name="T6" fmla="*/ 24 w 95"/>
                <a:gd name="T7" fmla="*/ 0 h 107"/>
                <a:gd name="T8" fmla="*/ 47 w 95"/>
                <a:gd name="T9" fmla="*/ 29 h 107"/>
                <a:gd name="T10" fmla="*/ 9 w 95"/>
                <a:gd name="T11" fmla="*/ 29 h 107"/>
                <a:gd name="T12" fmla="*/ 25 w 95"/>
                <a:gd name="T13" fmla="*/ 46 h 107"/>
                <a:gd name="T14" fmla="*/ 38 w 95"/>
                <a:gd name="T15" fmla="*/ 36 h 107"/>
                <a:gd name="T16" fmla="*/ 46 w 95"/>
                <a:gd name="T17" fmla="*/ 36 h 107"/>
                <a:gd name="T18" fmla="*/ 38 w 95"/>
                <a:gd name="T19" fmla="*/ 22 h 107"/>
                <a:gd name="T20" fmla="*/ 23 w 95"/>
                <a:gd name="T21" fmla="*/ 7 h 107"/>
                <a:gd name="T22" fmla="*/ 9 w 95"/>
                <a:gd name="T23" fmla="*/ 22 h 107"/>
                <a:gd name="T24" fmla="*/ 38 w 95"/>
                <a:gd name="T25" fmla="*/ 22 h 1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5" h="107">
                  <a:moveTo>
                    <a:pt x="93" y="72"/>
                  </a:moveTo>
                  <a:cubicBezTo>
                    <a:pt x="88" y="95"/>
                    <a:pt x="72" y="107"/>
                    <a:pt x="49" y="107"/>
                  </a:cubicBezTo>
                  <a:cubicBezTo>
                    <a:pt x="16" y="107"/>
                    <a:pt x="1" y="85"/>
                    <a:pt x="0" y="53"/>
                  </a:cubicBezTo>
                  <a:cubicBezTo>
                    <a:pt x="0" y="23"/>
                    <a:pt x="20" y="0"/>
                    <a:pt x="48" y="0"/>
                  </a:cubicBezTo>
                  <a:cubicBezTo>
                    <a:pt x="84" y="0"/>
                    <a:pt x="95" y="34"/>
                    <a:pt x="94" y="59"/>
                  </a:cubicBezTo>
                  <a:cubicBezTo>
                    <a:pt x="18" y="59"/>
                    <a:pt x="18" y="59"/>
                    <a:pt x="18" y="59"/>
                  </a:cubicBezTo>
                  <a:cubicBezTo>
                    <a:pt x="17" y="76"/>
                    <a:pt x="27" y="92"/>
                    <a:pt x="50" y="92"/>
                  </a:cubicBezTo>
                  <a:cubicBezTo>
                    <a:pt x="64" y="92"/>
                    <a:pt x="73" y="85"/>
                    <a:pt x="76" y="72"/>
                  </a:cubicBezTo>
                  <a:lnTo>
                    <a:pt x="93" y="72"/>
                  </a:lnTo>
                  <a:close/>
                  <a:moveTo>
                    <a:pt x="77" y="44"/>
                  </a:moveTo>
                  <a:cubicBezTo>
                    <a:pt x="76" y="28"/>
                    <a:pt x="64" y="15"/>
                    <a:pt x="47" y="15"/>
                  </a:cubicBezTo>
                  <a:cubicBezTo>
                    <a:pt x="30" y="15"/>
                    <a:pt x="19" y="28"/>
                    <a:pt x="18" y="44"/>
                  </a:cubicBezTo>
                  <a:lnTo>
                    <a:pt x="77" y="44"/>
                  </a:lnTo>
                  <a:close/>
                </a:path>
              </a:pathLst>
            </a:custGeom>
            <a:solidFill>
              <a:schemeClr val="bg1"/>
            </a:solidFill>
            <a:ln>
              <a:noFill/>
            </a:ln>
          </p:spPr>
          <p:txBody>
            <a:bodyPr/>
            <a:lstStyle/>
            <a:p>
              <a:endParaRPr lang="en-GB"/>
            </a:p>
          </p:txBody>
        </p:sp>
        <p:sp>
          <p:nvSpPr>
            <p:cNvPr id="198" name="Freeform 115">
              <a:extLst>
                <a:ext uri="{FF2B5EF4-FFF2-40B4-BE49-F238E27FC236}">
                  <a16:creationId xmlns:a16="http://schemas.microsoft.com/office/drawing/2014/main" id="{94ECA89F-2724-4F3C-9F74-027ADCB0294E}"/>
                </a:ext>
              </a:extLst>
            </p:cNvPr>
            <p:cNvSpPr>
              <a:spLocks noChangeAspect="1"/>
            </p:cNvSpPr>
            <p:nvPr userDrawn="1"/>
          </p:nvSpPr>
          <p:spPr bwMode="auto">
            <a:xfrm>
              <a:off x="709626" y="1068388"/>
              <a:ext cx="66675" cy="82550"/>
            </a:xfrm>
            <a:custGeom>
              <a:avLst/>
              <a:gdLst>
                <a:gd name="T0" fmla="*/ 0 w 85"/>
                <a:gd name="T1" fmla="*/ 1 h 105"/>
                <a:gd name="T2" fmla="*/ 8 w 85"/>
                <a:gd name="T3" fmla="*/ 1 h 105"/>
                <a:gd name="T4" fmla="*/ 8 w 85"/>
                <a:gd name="T5" fmla="*/ 9 h 105"/>
                <a:gd name="T6" fmla="*/ 8 w 85"/>
                <a:gd name="T7" fmla="*/ 9 h 105"/>
                <a:gd name="T8" fmla="*/ 25 w 85"/>
                <a:gd name="T9" fmla="*/ 0 h 105"/>
                <a:gd name="T10" fmla="*/ 42 w 85"/>
                <a:gd name="T11" fmla="*/ 18 h 105"/>
                <a:gd name="T12" fmla="*/ 42 w 85"/>
                <a:gd name="T13" fmla="*/ 52 h 105"/>
                <a:gd name="T14" fmla="*/ 34 w 85"/>
                <a:gd name="T15" fmla="*/ 52 h 105"/>
                <a:gd name="T16" fmla="*/ 34 w 85"/>
                <a:gd name="T17" fmla="*/ 17 h 105"/>
                <a:gd name="T18" fmla="*/ 23 w 85"/>
                <a:gd name="T19" fmla="*/ 7 h 105"/>
                <a:gd name="T20" fmla="*/ 8 w 85"/>
                <a:gd name="T21" fmla="*/ 23 h 105"/>
                <a:gd name="T22" fmla="*/ 8 w 85"/>
                <a:gd name="T23" fmla="*/ 52 h 105"/>
                <a:gd name="T24" fmla="*/ 0 w 85"/>
                <a:gd name="T25" fmla="*/ 52 h 105"/>
                <a:gd name="T26" fmla="*/ 0 w 85"/>
                <a:gd name="T27" fmla="*/ 1 h 10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5" h="105">
                  <a:moveTo>
                    <a:pt x="0" y="2"/>
                  </a:moveTo>
                  <a:cubicBezTo>
                    <a:pt x="16" y="2"/>
                    <a:pt x="16" y="2"/>
                    <a:pt x="16" y="2"/>
                  </a:cubicBezTo>
                  <a:cubicBezTo>
                    <a:pt x="16" y="19"/>
                    <a:pt x="16" y="19"/>
                    <a:pt x="16" y="19"/>
                  </a:cubicBezTo>
                  <a:cubicBezTo>
                    <a:pt x="17" y="19"/>
                    <a:pt x="17" y="19"/>
                    <a:pt x="17" y="19"/>
                  </a:cubicBezTo>
                  <a:cubicBezTo>
                    <a:pt x="24" y="6"/>
                    <a:pt x="35" y="0"/>
                    <a:pt x="50" y="0"/>
                  </a:cubicBezTo>
                  <a:cubicBezTo>
                    <a:pt x="77" y="0"/>
                    <a:pt x="85" y="15"/>
                    <a:pt x="85" y="37"/>
                  </a:cubicBezTo>
                  <a:cubicBezTo>
                    <a:pt x="85" y="105"/>
                    <a:pt x="85" y="105"/>
                    <a:pt x="85" y="105"/>
                  </a:cubicBezTo>
                  <a:cubicBezTo>
                    <a:pt x="68" y="105"/>
                    <a:pt x="68" y="105"/>
                    <a:pt x="68" y="105"/>
                  </a:cubicBezTo>
                  <a:cubicBezTo>
                    <a:pt x="68" y="35"/>
                    <a:pt x="68" y="35"/>
                    <a:pt x="68" y="35"/>
                  </a:cubicBezTo>
                  <a:cubicBezTo>
                    <a:pt x="68" y="23"/>
                    <a:pt x="60" y="15"/>
                    <a:pt x="47" y="15"/>
                  </a:cubicBezTo>
                  <a:cubicBezTo>
                    <a:pt x="27" y="15"/>
                    <a:pt x="17" y="28"/>
                    <a:pt x="17" y="47"/>
                  </a:cubicBezTo>
                  <a:cubicBezTo>
                    <a:pt x="17" y="105"/>
                    <a:pt x="17" y="105"/>
                    <a:pt x="17" y="105"/>
                  </a:cubicBezTo>
                  <a:cubicBezTo>
                    <a:pt x="0" y="105"/>
                    <a:pt x="0" y="105"/>
                    <a:pt x="0" y="105"/>
                  </a:cubicBezTo>
                  <a:lnTo>
                    <a:pt x="0" y="2"/>
                  </a:lnTo>
                  <a:close/>
                </a:path>
              </a:pathLst>
            </a:custGeom>
            <a:solidFill>
              <a:schemeClr val="bg1"/>
            </a:solidFill>
            <a:ln>
              <a:noFill/>
            </a:ln>
          </p:spPr>
          <p:txBody>
            <a:bodyPr/>
            <a:lstStyle/>
            <a:p>
              <a:endParaRPr lang="en-GB"/>
            </a:p>
          </p:txBody>
        </p:sp>
        <p:sp>
          <p:nvSpPr>
            <p:cNvPr id="199" name="Freeform 116">
              <a:extLst>
                <a:ext uri="{FF2B5EF4-FFF2-40B4-BE49-F238E27FC236}">
                  <a16:creationId xmlns:a16="http://schemas.microsoft.com/office/drawing/2014/main" id="{ADCC0C51-089B-4B81-AFE6-7DF71D8FD536}"/>
                </a:ext>
              </a:extLst>
            </p:cNvPr>
            <p:cNvSpPr>
              <a:spLocks noChangeAspect="1"/>
            </p:cNvSpPr>
            <p:nvPr userDrawn="1"/>
          </p:nvSpPr>
          <p:spPr bwMode="auto">
            <a:xfrm>
              <a:off x="787414" y="1068388"/>
              <a:ext cx="69850" cy="84138"/>
            </a:xfrm>
            <a:custGeom>
              <a:avLst/>
              <a:gdLst>
                <a:gd name="T0" fmla="*/ 9 w 87"/>
                <a:gd name="T1" fmla="*/ 36 h 107"/>
                <a:gd name="T2" fmla="*/ 23 w 87"/>
                <a:gd name="T3" fmla="*/ 46 h 107"/>
                <a:gd name="T4" fmla="*/ 35 w 87"/>
                <a:gd name="T5" fmla="*/ 38 h 107"/>
                <a:gd name="T6" fmla="*/ 18 w 87"/>
                <a:gd name="T7" fmla="*/ 29 h 107"/>
                <a:gd name="T8" fmla="*/ 2 w 87"/>
                <a:gd name="T9" fmla="*/ 14 h 107"/>
                <a:gd name="T10" fmla="*/ 21 w 87"/>
                <a:gd name="T11" fmla="*/ 0 h 107"/>
                <a:gd name="T12" fmla="*/ 42 w 87"/>
                <a:gd name="T13" fmla="*/ 16 h 107"/>
                <a:gd name="T14" fmla="*/ 33 w 87"/>
                <a:gd name="T15" fmla="*/ 16 h 107"/>
                <a:gd name="T16" fmla="*/ 21 w 87"/>
                <a:gd name="T17" fmla="*/ 7 h 107"/>
                <a:gd name="T18" fmla="*/ 10 w 87"/>
                <a:gd name="T19" fmla="*/ 14 h 107"/>
                <a:gd name="T20" fmla="*/ 27 w 87"/>
                <a:gd name="T21" fmla="*/ 23 h 107"/>
                <a:gd name="T22" fmla="*/ 44 w 87"/>
                <a:gd name="T23" fmla="*/ 37 h 107"/>
                <a:gd name="T24" fmla="*/ 22 w 87"/>
                <a:gd name="T25" fmla="*/ 53 h 107"/>
                <a:gd name="T26" fmla="*/ 0 w 87"/>
                <a:gd name="T27" fmla="*/ 36 h 107"/>
                <a:gd name="T28" fmla="*/ 9 w 87"/>
                <a:gd name="T29" fmla="*/ 36 h 10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7" h="107">
                  <a:moveTo>
                    <a:pt x="17" y="72"/>
                  </a:moveTo>
                  <a:cubicBezTo>
                    <a:pt x="18" y="87"/>
                    <a:pt x="31" y="92"/>
                    <a:pt x="45" y="92"/>
                  </a:cubicBezTo>
                  <a:cubicBezTo>
                    <a:pt x="55" y="92"/>
                    <a:pt x="69" y="90"/>
                    <a:pt x="69" y="77"/>
                  </a:cubicBezTo>
                  <a:cubicBezTo>
                    <a:pt x="69" y="64"/>
                    <a:pt x="53" y="62"/>
                    <a:pt x="36" y="58"/>
                  </a:cubicBezTo>
                  <a:cubicBezTo>
                    <a:pt x="19" y="54"/>
                    <a:pt x="3" y="49"/>
                    <a:pt x="3" y="29"/>
                  </a:cubicBezTo>
                  <a:cubicBezTo>
                    <a:pt x="3" y="8"/>
                    <a:pt x="23" y="0"/>
                    <a:pt x="41" y="0"/>
                  </a:cubicBezTo>
                  <a:cubicBezTo>
                    <a:pt x="63" y="0"/>
                    <a:pt x="81" y="7"/>
                    <a:pt x="83" y="32"/>
                  </a:cubicBezTo>
                  <a:cubicBezTo>
                    <a:pt x="66" y="32"/>
                    <a:pt x="66" y="32"/>
                    <a:pt x="66" y="32"/>
                  </a:cubicBezTo>
                  <a:cubicBezTo>
                    <a:pt x="65" y="19"/>
                    <a:pt x="53" y="15"/>
                    <a:pt x="42" y="15"/>
                  </a:cubicBezTo>
                  <a:cubicBezTo>
                    <a:pt x="32" y="15"/>
                    <a:pt x="20" y="18"/>
                    <a:pt x="20" y="28"/>
                  </a:cubicBezTo>
                  <a:cubicBezTo>
                    <a:pt x="20" y="40"/>
                    <a:pt x="38" y="42"/>
                    <a:pt x="54" y="46"/>
                  </a:cubicBezTo>
                  <a:cubicBezTo>
                    <a:pt x="71" y="49"/>
                    <a:pt x="87" y="55"/>
                    <a:pt x="87" y="75"/>
                  </a:cubicBezTo>
                  <a:cubicBezTo>
                    <a:pt x="87" y="99"/>
                    <a:pt x="65" y="107"/>
                    <a:pt x="44" y="107"/>
                  </a:cubicBezTo>
                  <a:cubicBezTo>
                    <a:pt x="21" y="107"/>
                    <a:pt x="1" y="98"/>
                    <a:pt x="0" y="72"/>
                  </a:cubicBezTo>
                  <a:lnTo>
                    <a:pt x="17" y="72"/>
                  </a:lnTo>
                  <a:close/>
                </a:path>
              </a:pathLst>
            </a:custGeom>
            <a:solidFill>
              <a:schemeClr val="bg1"/>
            </a:solidFill>
            <a:ln>
              <a:noFill/>
            </a:ln>
          </p:spPr>
          <p:txBody>
            <a:bodyPr/>
            <a:lstStyle/>
            <a:p>
              <a:endParaRPr lang="en-GB"/>
            </a:p>
          </p:txBody>
        </p:sp>
        <p:sp>
          <p:nvSpPr>
            <p:cNvPr id="200" name="Freeform 117">
              <a:extLst>
                <a:ext uri="{FF2B5EF4-FFF2-40B4-BE49-F238E27FC236}">
                  <a16:creationId xmlns:a16="http://schemas.microsoft.com/office/drawing/2014/main" id="{ACB8D928-F46A-4413-B56C-DC508F2B8F2E}"/>
                </a:ext>
              </a:extLst>
            </p:cNvPr>
            <p:cNvSpPr>
              <a:spLocks noChangeAspect="1" noEditPoints="1"/>
            </p:cNvSpPr>
            <p:nvPr userDrawn="1"/>
          </p:nvSpPr>
          <p:spPr bwMode="auto">
            <a:xfrm>
              <a:off x="868376" y="1038225"/>
              <a:ext cx="14288" cy="112713"/>
            </a:xfrm>
            <a:custGeom>
              <a:avLst/>
              <a:gdLst>
                <a:gd name="T0" fmla="*/ 9 w 40"/>
                <a:gd name="T1" fmla="*/ 10 h 335"/>
                <a:gd name="T2" fmla="*/ 0 w 40"/>
                <a:gd name="T3" fmla="*/ 10 h 335"/>
                <a:gd name="T4" fmla="*/ 0 w 40"/>
                <a:gd name="T5" fmla="*/ 0 h 335"/>
                <a:gd name="T6" fmla="*/ 9 w 40"/>
                <a:gd name="T7" fmla="*/ 0 h 335"/>
                <a:gd name="T8" fmla="*/ 9 w 40"/>
                <a:gd name="T9" fmla="*/ 10 h 335"/>
                <a:gd name="T10" fmla="*/ 0 w 40"/>
                <a:gd name="T11" fmla="*/ 19 h 335"/>
                <a:gd name="T12" fmla="*/ 9 w 40"/>
                <a:gd name="T13" fmla="*/ 19 h 335"/>
                <a:gd name="T14" fmla="*/ 9 w 40"/>
                <a:gd name="T15" fmla="*/ 71 h 335"/>
                <a:gd name="T16" fmla="*/ 0 w 40"/>
                <a:gd name="T17" fmla="*/ 71 h 335"/>
                <a:gd name="T18" fmla="*/ 0 w 40"/>
                <a:gd name="T19" fmla="*/ 19 h 3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 h="335">
                  <a:moveTo>
                    <a:pt x="40" y="49"/>
                  </a:moveTo>
                  <a:lnTo>
                    <a:pt x="0" y="49"/>
                  </a:lnTo>
                  <a:lnTo>
                    <a:pt x="0" y="0"/>
                  </a:lnTo>
                  <a:lnTo>
                    <a:pt x="40" y="0"/>
                  </a:lnTo>
                  <a:lnTo>
                    <a:pt x="40" y="49"/>
                  </a:lnTo>
                  <a:close/>
                  <a:moveTo>
                    <a:pt x="0" y="92"/>
                  </a:moveTo>
                  <a:lnTo>
                    <a:pt x="40" y="92"/>
                  </a:lnTo>
                  <a:lnTo>
                    <a:pt x="40" y="335"/>
                  </a:lnTo>
                  <a:lnTo>
                    <a:pt x="0" y="335"/>
                  </a:lnTo>
                  <a:lnTo>
                    <a:pt x="0" y="92"/>
                  </a:lnTo>
                  <a:close/>
                </a:path>
              </a:pathLst>
            </a:custGeom>
            <a:solidFill>
              <a:schemeClr val="bg1"/>
            </a:solidFill>
            <a:ln>
              <a:noFill/>
            </a:ln>
          </p:spPr>
          <p:txBody>
            <a:bodyPr/>
            <a:lstStyle/>
            <a:p>
              <a:endParaRPr lang="en-GB"/>
            </a:p>
          </p:txBody>
        </p:sp>
        <p:sp>
          <p:nvSpPr>
            <p:cNvPr id="201" name="Freeform 118">
              <a:extLst>
                <a:ext uri="{FF2B5EF4-FFF2-40B4-BE49-F238E27FC236}">
                  <a16:creationId xmlns:a16="http://schemas.microsoft.com/office/drawing/2014/main" id="{608D35CC-3A0B-4BF6-B48C-7A859102FC2C}"/>
                </a:ext>
              </a:extLst>
            </p:cNvPr>
            <p:cNvSpPr>
              <a:spLocks noChangeAspect="1" noEditPoints="1"/>
            </p:cNvSpPr>
            <p:nvPr userDrawn="1"/>
          </p:nvSpPr>
          <p:spPr bwMode="auto">
            <a:xfrm>
              <a:off x="895364" y="1068388"/>
              <a:ext cx="77788" cy="84138"/>
            </a:xfrm>
            <a:custGeom>
              <a:avLst/>
              <a:gdLst>
                <a:gd name="T0" fmla="*/ 24 w 99"/>
                <a:gd name="T1" fmla="*/ 0 h 107"/>
                <a:gd name="T2" fmla="*/ 49 w 99"/>
                <a:gd name="T3" fmla="*/ 27 h 107"/>
                <a:gd name="T4" fmla="*/ 24 w 99"/>
                <a:gd name="T5" fmla="*/ 53 h 107"/>
                <a:gd name="T6" fmla="*/ 0 w 99"/>
                <a:gd name="T7" fmla="*/ 27 h 107"/>
                <a:gd name="T8" fmla="*/ 24 w 99"/>
                <a:gd name="T9" fmla="*/ 0 h 107"/>
                <a:gd name="T10" fmla="*/ 24 w 99"/>
                <a:gd name="T11" fmla="*/ 46 h 107"/>
                <a:gd name="T12" fmla="*/ 40 w 99"/>
                <a:gd name="T13" fmla="*/ 27 h 107"/>
                <a:gd name="T14" fmla="*/ 24 w 99"/>
                <a:gd name="T15" fmla="*/ 7 h 107"/>
                <a:gd name="T16" fmla="*/ 8 w 99"/>
                <a:gd name="T17" fmla="*/ 27 h 107"/>
                <a:gd name="T18" fmla="*/ 24 w 99"/>
                <a:gd name="T19" fmla="*/ 46 h 1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9" h="107">
                  <a:moveTo>
                    <a:pt x="49" y="0"/>
                  </a:moveTo>
                  <a:cubicBezTo>
                    <a:pt x="82" y="0"/>
                    <a:pt x="99" y="24"/>
                    <a:pt x="99" y="54"/>
                  </a:cubicBezTo>
                  <a:cubicBezTo>
                    <a:pt x="99" y="84"/>
                    <a:pt x="82" y="107"/>
                    <a:pt x="49" y="107"/>
                  </a:cubicBezTo>
                  <a:cubicBezTo>
                    <a:pt x="17" y="107"/>
                    <a:pt x="0" y="84"/>
                    <a:pt x="0" y="54"/>
                  </a:cubicBezTo>
                  <a:cubicBezTo>
                    <a:pt x="0" y="24"/>
                    <a:pt x="17" y="0"/>
                    <a:pt x="49" y="0"/>
                  </a:cubicBezTo>
                  <a:close/>
                  <a:moveTo>
                    <a:pt x="49" y="92"/>
                  </a:moveTo>
                  <a:cubicBezTo>
                    <a:pt x="67" y="92"/>
                    <a:pt x="81" y="78"/>
                    <a:pt x="81" y="54"/>
                  </a:cubicBezTo>
                  <a:cubicBezTo>
                    <a:pt x="81" y="29"/>
                    <a:pt x="67" y="15"/>
                    <a:pt x="49" y="15"/>
                  </a:cubicBezTo>
                  <a:cubicBezTo>
                    <a:pt x="32" y="15"/>
                    <a:pt x="17" y="29"/>
                    <a:pt x="17" y="54"/>
                  </a:cubicBezTo>
                  <a:cubicBezTo>
                    <a:pt x="17" y="78"/>
                    <a:pt x="32" y="92"/>
                    <a:pt x="49" y="92"/>
                  </a:cubicBezTo>
                  <a:close/>
                </a:path>
              </a:pathLst>
            </a:custGeom>
            <a:solidFill>
              <a:schemeClr val="bg1"/>
            </a:solidFill>
            <a:ln>
              <a:noFill/>
            </a:ln>
          </p:spPr>
          <p:txBody>
            <a:bodyPr/>
            <a:lstStyle/>
            <a:p>
              <a:endParaRPr lang="en-GB"/>
            </a:p>
          </p:txBody>
        </p:sp>
        <p:sp>
          <p:nvSpPr>
            <p:cNvPr id="202" name="Freeform 119">
              <a:extLst>
                <a:ext uri="{FF2B5EF4-FFF2-40B4-BE49-F238E27FC236}">
                  <a16:creationId xmlns:a16="http://schemas.microsoft.com/office/drawing/2014/main" id="{136A7065-CF09-4C34-80D8-0249E5496C31}"/>
                </a:ext>
              </a:extLst>
            </p:cNvPr>
            <p:cNvSpPr>
              <a:spLocks noChangeAspect="1"/>
            </p:cNvSpPr>
            <p:nvPr userDrawn="1"/>
          </p:nvSpPr>
          <p:spPr bwMode="auto">
            <a:xfrm>
              <a:off x="984264" y="1068388"/>
              <a:ext cx="68263" cy="82550"/>
            </a:xfrm>
            <a:custGeom>
              <a:avLst/>
              <a:gdLst>
                <a:gd name="T0" fmla="*/ 0 w 85"/>
                <a:gd name="T1" fmla="*/ 1 h 105"/>
                <a:gd name="T2" fmla="*/ 8 w 85"/>
                <a:gd name="T3" fmla="*/ 1 h 105"/>
                <a:gd name="T4" fmla="*/ 8 w 85"/>
                <a:gd name="T5" fmla="*/ 9 h 105"/>
                <a:gd name="T6" fmla="*/ 8 w 85"/>
                <a:gd name="T7" fmla="*/ 9 h 105"/>
                <a:gd name="T8" fmla="*/ 25 w 85"/>
                <a:gd name="T9" fmla="*/ 0 h 105"/>
                <a:gd name="T10" fmla="*/ 43 w 85"/>
                <a:gd name="T11" fmla="*/ 18 h 105"/>
                <a:gd name="T12" fmla="*/ 43 w 85"/>
                <a:gd name="T13" fmla="*/ 52 h 105"/>
                <a:gd name="T14" fmla="*/ 34 w 85"/>
                <a:gd name="T15" fmla="*/ 52 h 105"/>
                <a:gd name="T16" fmla="*/ 34 w 85"/>
                <a:gd name="T17" fmla="*/ 17 h 105"/>
                <a:gd name="T18" fmla="*/ 24 w 85"/>
                <a:gd name="T19" fmla="*/ 7 h 105"/>
                <a:gd name="T20" fmla="*/ 9 w 85"/>
                <a:gd name="T21" fmla="*/ 23 h 105"/>
                <a:gd name="T22" fmla="*/ 9 w 85"/>
                <a:gd name="T23" fmla="*/ 52 h 105"/>
                <a:gd name="T24" fmla="*/ 0 w 85"/>
                <a:gd name="T25" fmla="*/ 52 h 105"/>
                <a:gd name="T26" fmla="*/ 0 w 85"/>
                <a:gd name="T27" fmla="*/ 1 h 10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5" h="105">
                  <a:moveTo>
                    <a:pt x="0" y="2"/>
                  </a:moveTo>
                  <a:cubicBezTo>
                    <a:pt x="16" y="2"/>
                    <a:pt x="16" y="2"/>
                    <a:pt x="16" y="2"/>
                  </a:cubicBezTo>
                  <a:cubicBezTo>
                    <a:pt x="16" y="19"/>
                    <a:pt x="16" y="19"/>
                    <a:pt x="16" y="19"/>
                  </a:cubicBezTo>
                  <a:cubicBezTo>
                    <a:pt x="16" y="19"/>
                    <a:pt x="16" y="19"/>
                    <a:pt x="16" y="19"/>
                  </a:cubicBezTo>
                  <a:cubicBezTo>
                    <a:pt x="23" y="6"/>
                    <a:pt x="35" y="0"/>
                    <a:pt x="50" y="0"/>
                  </a:cubicBezTo>
                  <a:cubicBezTo>
                    <a:pt x="77" y="0"/>
                    <a:pt x="85" y="15"/>
                    <a:pt x="85" y="37"/>
                  </a:cubicBezTo>
                  <a:cubicBezTo>
                    <a:pt x="85" y="105"/>
                    <a:pt x="85" y="105"/>
                    <a:pt x="85" y="105"/>
                  </a:cubicBezTo>
                  <a:cubicBezTo>
                    <a:pt x="68" y="105"/>
                    <a:pt x="68" y="105"/>
                    <a:pt x="68" y="105"/>
                  </a:cubicBezTo>
                  <a:cubicBezTo>
                    <a:pt x="68" y="35"/>
                    <a:pt x="68" y="35"/>
                    <a:pt x="68" y="35"/>
                  </a:cubicBezTo>
                  <a:cubicBezTo>
                    <a:pt x="68" y="23"/>
                    <a:pt x="60" y="15"/>
                    <a:pt x="47" y="15"/>
                  </a:cubicBezTo>
                  <a:cubicBezTo>
                    <a:pt x="27" y="15"/>
                    <a:pt x="17" y="28"/>
                    <a:pt x="17" y="47"/>
                  </a:cubicBezTo>
                  <a:cubicBezTo>
                    <a:pt x="17" y="105"/>
                    <a:pt x="17" y="105"/>
                    <a:pt x="17" y="105"/>
                  </a:cubicBezTo>
                  <a:cubicBezTo>
                    <a:pt x="0" y="105"/>
                    <a:pt x="0" y="105"/>
                    <a:pt x="0" y="105"/>
                  </a:cubicBezTo>
                  <a:lnTo>
                    <a:pt x="0" y="2"/>
                  </a:lnTo>
                  <a:close/>
                </a:path>
              </a:pathLst>
            </a:custGeom>
            <a:solidFill>
              <a:schemeClr val="bg1"/>
            </a:solidFill>
            <a:ln>
              <a:noFill/>
            </a:ln>
          </p:spPr>
          <p:txBody>
            <a:bodyPr/>
            <a:lstStyle/>
            <a:p>
              <a:endParaRPr lang="en-GB"/>
            </a:p>
          </p:txBody>
        </p:sp>
        <p:sp>
          <p:nvSpPr>
            <p:cNvPr id="203" name="Freeform 120">
              <a:extLst>
                <a:ext uri="{FF2B5EF4-FFF2-40B4-BE49-F238E27FC236}">
                  <a16:creationId xmlns:a16="http://schemas.microsoft.com/office/drawing/2014/main" id="{AD3E3721-A0C3-4995-9C99-0FC56EF9D881}"/>
                </a:ext>
              </a:extLst>
            </p:cNvPr>
            <p:cNvSpPr>
              <a:spLocks noChangeAspect="1"/>
            </p:cNvSpPr>
            <p:nvPr userDrawn="1"/>
          </p:nvSpPr>
          <p:spPr bwMode="auto">
            <a:xfrm>
              <a:off x="1063639" y="1068388"/>
              <a:ext cx="68263" cy="84138"/>
            </a:xfrm>
            <a:custGeom>
              <a:avLst/>
              <a:gdLst>
                <a:gd name="T0" fmla="*/ 8 w 87"/>
                <a:gd name="T1" fmla="*/ 36 h 107"/>
                <a:gd name="T2" fmla="*/ 22 w 87"/>
                <a:gd name="T3" fmla="*/ 46 h 107"/>
                <a:gd name="T4" fmla="*/ 34 w 87"/>
                <a:gd name="T5" fmla="*/ 38 h 107"/>
                <a:gd name="T6" fmla="*/ 18 w 87"/>
                <a:gd name="T7" fmla="*/ 29 h 107"/>
                <a:gd name="T8" fmla="*/ 1 w 87"/>
                <a:gd name="T9" fmla="*/ 14 h 107"/>
                <a:gd name="T10" fmla="*/ 20 w 87"/>
                <a:gd name="T11" fmla="*/ 0 h 107"/>
                <a:gd name="T12" fmla="*/ 41 w 87"/>
                <a:gd name="T13" fmla="*/ 16 h 107"/>
                <a:gd name="T14" fmla="*/ 33 w 87"/>
                <a:gd name="T15" fmla="*/ 16 h 107"/>
                <a:gd name="T16" fmla="*/ 21 w 87"/>
                <a:gd name="T17" fmla="*/ 7 h 107"/>
                <a:gd name="T18" fmla="*/ 10 w 87"/>
                <a:gd name="T19" fmla="*/ 14 h 107"/>
                <a:gd name="T20" fmla="*/ 27 w 87"/>
                <a:gd name="T21" fmla="*/ 23 h 107"/>
                <a:gd name="T22" fmla="*/ 43 w 87"/>
                <a:gd name="T23" fmla="*/ 37 h 107"/>
                <a:gd name="T24" fmla="*/ 22 w 87"/>
                <a:gd name="T25" fmla="*/ 53 h 107"/>
                <a:gd name="T26" fmla="*/ 0 w 87"/>
                <a:gd name="T27" fmla="*/ 36 h 107"/>
                <a:gd name="T28" fmla="*/ 8 w 87"/>
                <a:gd name="T29" fmla="*/ 36 h 10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7" h="107">
                  <a:moveTo>
                    <a:pt x="17" y="72"/>
                  </a:moveTo>
                  <a:cubicBezTo>
                    <a:pt x="18" y="87"/>
                    <a:pt x="31" y="92"/>
                    <a:pt x="45" y="92"/>
                  </a:cubicBezTo>
                  <a:cubicBezTo>
                    <a:pt x="55" y="92"/>
                    <a:pt x="69" y="90"/>
                    <a:pt x="69" y="77"/>
                  </a:cubicBezTo>
                  <a:cubicBezTo>
                    <a:pt x="69" y="64"/>
                    <a:pt x="53" y="62"/>
                    <a:pt x="36" y="58"/>
                  </a:cubicBezTo>
                  <a:cubicBezTo>
                    <a:pt x="19" y="54"/>
                    <a:pt x="2" y="49"/>
                    <a:pt x="2" y="29"/>
                  </a:cubicBezTo>
                  <a:cubicBezTo>
                    <a:pt x="2" y="8"/>
                    <a:pt x="23" y="0"/>
                    <a:pt x="41" y="0"/>
                  </a:cubicBezTo>
                  <a:cubicBezTo>
                    <a:pt x="63" y="0"/>
                    <a:pt x="81" y="7"/>
                    <a:pt x="83" y="32"/>
                  </a:cubicBezTo>
                  <a:cubicBezTo>
                    <a:pt x="66" y="32"/>
                    <a:pt x="66" y="32"/>
                    <a:pt x="66" y="32"/>
                  </a:cubicBezTo>
                  <a:cubicBezTo>
                    <a:pt x="65" y="19"/>
                    <a:pt x="53" y="15"/>
                    <a:pt x="42" y="15"/>
                  </a:cubicBezTo>
                  <a:cubicBezTo>
                    <a:pt x="32" y="15"/>
                    <a:pt x="20" y="18"/>
                    <a:pt x="20" y="28"/>
                  </a:cubicBezTo>
                  <a:cubicBezTo>
                    <a:pt x="20" y="40"/>
                    <a:pt x="38" y="42"/>
                    <a:pt x="54" y="46"/>
                  </a:cubicBezTo>
                  <a:cubicBezTo>
                    <a:pt x="70" y="49"/>
                    <a:pt x="87" y="55"/>
                    <a:pt x="87" y="75"/>
                  </a:cubicBezTo>
                  <a:cubicBezTo>
                    <a:pt x="87" y="99"/>
                    <a:pt x="64" y="107"/>
                    <a:pt x="44" y="107"/>
                  </a:cubicBezTo>
                  <a:cubicBezTo>
                    <a:pt x="21" y="107"/>
                    <a:pt x="1" y="98"/>
                    <a:pt x="0" y="72"/>
                  </a:cubicBezTo>
                  <a:lnTo>
                    <a:pt x="17" y="72"/>
                  </a:lnTo>
                  <a:close/>
                </a:path>
              </a:pathLst>
            </a:custGeom>
            <a:solidFill>
              <a:schemeClr val="bg1"/>
            </a:solidFill>
            <a:ln>
              <a:noFill/>
            </a:ln>
          </p:spPr>
          <p:txBody>
            <a:bodyPr/>
            <a:lstStyle/>
            <a:p>
              <a:endParaRPr lang="en-GB"/>
            </a:p>
          </p:txBody>
        </p:sp>
        <p:sp>
          <p:nvSpPr>
            <p:cNvPr id="204" name="Freeform 121">
              <a:extLst>
                <a:ext uri="{FF2B5EF4-FFF2-40B4-BE49-F238E27FC236}">
                  <a16:creationId xmlns:a16="http://schemas.microsoft.com/office/drawing/2014/main" id="{E497917B-A296-4811-9A4A-FF0DF01F02C1}"/>
                </a:ext>
              </a:extLst>
            </p:cNvPr>
            <p:cNvSpPr>
              <a:spLocks noChangeAspect="1"/>
            </p:cNvSpPr>
            <p:nvPr userDrawn="1"/>
          </p:nvSpPr>
          <p:spPr bwMode="auto">
            <a:xfrm>
              <a:off x="638188" y="468313"/>
              <a:ext cx="6350" cy="11113"/>
            </a:xfrm>
            <a:custGeom>
              <a:avLst/>
              <a:gdLst>
                <a:gd name="T0" fmla="*/ 2 w 7"/>
                <a:gd name="T1" fmla="*/ 0 h 14"/>
                <a:gd name="T2" fmla="*/ 0 w 7"/>
                <a:gd name="T3" fmla="*/ 4 h 14"/>
                <a:gd name="T4" fmla="*/ 2 w 7"/>
                <a:gd name="T5" fmla="*/ 7 h 14"/>
                <a:gd name="T6" fmla="*/ 4 w 7"/>
                <a:gd name="T7" fmla="*/ 4 h 14"/>
                <a:gd name="T8" fmla="*/ 2 w 7"/>
                <a:gd name="T9" fmla="*/ 0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14">
                  <a:moveTo>
                    <a:pt x="3" y="0"/>
                  </a:moveTo>
                  <a:cubicBezTo>
                    <a:pt x="1" y="3"/>
                    <a:pt x="0" y="5"/>
                    <a:pt x="0" y="7"/>
                  </a:cubicBezTo>
                  <a:cubicBezTo>
                    <a:pt x="0" y="10"/>
                    <a:pt x="3" y="11"/>
                    <a:pt x="4" y="14"/>
                  </a:cubicBezTo>
                  <a:cubicBezTo>
                    <a:pt x="5" y="11"/>
                    <a:pt x="7" y="9"/>
                    <a:pt x="7" y="7"/>
                  </a:cubicBezTo>
                  <a:cubicBezTo>
                    <a:pt x="7" y="4"/>
                    <a:pt x="4" y="1"/>
                    <a:pt x="3" y="0"/>
                  </a:cubicBezTo>
                </a:path>
              </a:pathLst>
            </a:custGeom>
            <a:solidFill>
              <a:schemeClr val="bg1"/>
            </a:solidFill>
            <a:ln>
              <a:noFill/>
            </a:ln>
          </p:spPr>
          <p:txBody>
            <a:bodyPr/>
            <a:lstStyle/>
            <a:p>
              <a:endParaRPr lang="en-GB"/>
            </a:p>
          </p:txBody>
        </p:sp>
        <p:sp>
          <p:nvSpPr>
            <p:cNvPr id="205" name="Freeform 122">
              <a:extLst>
                <a:ext uri="{FF2B5EF4-FFF2-40B4-BE49-F238E27FC236}">
                  <a16:creationId xmlns:a16="http://schemas.microsoft.com/office/drawing/2014/main" id="{9B007872-791E-4DD8-953F-CCB15428D1AF}"/>
                </a:ext>
              </a:extLst>
            </p:cNvPr>
            <p:cNvSpPr>
              <a:spLocks noChangeAspect="1"/>
            </p:cNvSpPr>
            <p:nvPr userDrawn="1"/>
          </p:nvSpPr>
          <p:spPr bwMode="auto">
            <a:xfrm>
              <a:off x="669938" y="468313"/>
              <a:ext cx="4763" cy="11113"/>
            </a:xfrm>
            <a:custGeom>
              <a:avLst/>
              <a:gdLst>
                <a:gd name="T0" fmla="*/ 2 w 7"/>
                <a:gd name="T1" fmla="*/ 0 h 14"/>
                <a:gd name="T2" fmla="*/ 3 w 7"/>
                <a:gd name="T3" fmla="*/ 4 h 14"/>
                <a:gd name="T4" fmla="*/ 1 w 7"/>
                <a:gd name="T5" fmla="*/ 7 h 14"/>
                <a:gd name="T6" fmla="*/ 0 w 7"/>
                <a:gd name="T7" fmla="*/ 4 h 14"/>
                <a:gd name="T8" fmla="*/ 2 w 7"/>
                <a:gd name="T9" fmla="*/ 0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14">
                  <a:moveTo>
                    <a:pt x="4" y="0"/>
                  </a:moveTo>
                  <a:cubicBezTo>
                    <a:pt x="6" y="3"/>
                    <a:pt x="7" y="5"/>
                    <a:pt x="7" y="7"/>
                  </a:cubicBezTo>
                  <a:cubicBezTo>
                    <a:pt x="7" y="10"/>
                    <a:pt x="5" y="11"/>
                    <a:pt x="3" y="14"/>
                  </a:cubicBezTo>
                  <a:cubicBezTo>
                    <a:pt x="2" y="11"/>
                    <a:pt x="0" y="9"/>
                    <a:pt x="1" y="7"/>
                  </a:cubicBezTo>
                  <a:cubicBezTo>
                    <a:pt x="1" y="4"/>
                    <a:pt x="4" y="1"/>
                    <a:pt x="4" y="0"/>
                  </a:cubicBezTo>
                </a:path>
              </a:pathLst>
            </a:custGeom>
            <a:solidFill>
              <a:schemeClr val="bg1"/>
            </a:solidFill>
            <a:ln>
              <a:noFill/>
            </a:ln>
          </p:spPr>
          <p:txBody>
            <a:bodyPr/>
            <a:lstStyle/>
            <a:p>
              <a:endParaRPr lang="en-GB"/>
            </a:p>
          </p:txBody>
        </p:sp>
        <p:sp>
          <p:nvSpPr>
            <p:cNvPr id="206" name="Oval 123">
              <a:extLst>
                <a:ext uri="{FF2B5EF4-FFF2-40B4-BE49-F238E27FC236}">
                  <a16:creationId xmlns:a16="http://schemas.microsoft.com/office/drawing/2014/main" id="{E57EBB06-299D-40A9-89A2-281345029844}"/>
                </a:ext>
              </a:extLst>
            </p:cNvPr>
            <p:cNvSpPr>
              <a:spLocks noChangeAspect="1" noChangeArrowheads="1"/>
            </p:cNvSpPr>
            <p:nvPr userDrawn="1"/>
          </p:nvSpPr>
          <p:spPr bwMode="auto">
            <a:xfrm>
              <a:off x="619138" y="461963"/>
              <a:ext cx="4763"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7" name="Oval 124">
              <a:extLst>
                <a:ext uri="{FF2B5EF4-FFF2-40B4-BE49-F238E27FC236}">
                  <a16:creationId xmlns:a16="http://schemas.microsoft.com/office/drawing/2014/main" id="{4A5A9B7B-7191-4BD8-8AC4-B64C71B0213D}"/>
                </a:ext>
              </a:extLst>
            </p:cNvPr>
            <p:cNvSpPr>
              <a:spLocks noChangeAspect="1" noChangeArrowheads="1"/>
            </p:cNvSpPr>
            <p:nvPr userDrawn="1"/>
          </p:nvSpPr>
          <p:spPr bwMode="auto">
            <a:xfrm>
              <a:off x="619138" y="466725"/>
              <a:ext cx="4763"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8" name="Oval 125">
              <a:extLst>
                <a:ext uri="{FF2B5EF4-FFF2-40B4-BE49-F238E27FC236}">
                  <a16:creationId xmlns:a16="http://schemas.microsoft.com/office/drawing/2014/main" id="{8D0C5BB3-C86A-4F7C-8793-A79ACC37C8A7}"/>
                </a:ext>
              </a:extLst>
            </p:cNvPr>
            <p:cNvSpPr>
              <a:spLocks noChangeAspect="1" noChangeArrowheads="1"/>
            </p:cNvSpPr>
            <p:nvPr userDrawn="1"/>
          </p:nvSpPr>
          <p:spPr bwMode="auto">
            <a:xfrm>
              <a:off x="620726" y="473075"/>
              <a:ext cx="3175"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9" name="Oval 126">
              <a:extLst>
                <a:ext uri="{FF2B5EF4-FFF2-40B4-BE49-F238E27FC236}">
                  <a16:creationId xmlns:a16="http://schemas.microsoft.com/office/drawing/2014/main" id="{ABD51E05-F883-4814-8154-7414F9FB1E12}"/>
                </a:ext>
              </a:extLst>
            </p:cNvPr>
            <p:cNvSpPr>
              <a:spLocks noChangeAspect="1" noChangeArrowheads="1"/>
            </p:cNvSpPr>
            <p:nvPr userDrawn="1"/>
          </p:nvSpPr>
          <p:spPr bwMode="auto">
            <a:xfrm>
              <a:off x="631838" y="450850"/>
              <a:ext cx="4763"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0" name="Oval 127">
              <a:extLst>
                <a:ext uri="{FF2B5EF4-FFF2-40B4-BE49-F238E27FC236}">
                  <a16:creationId xmlns:a16="http://schemas.microsoft.com/office/drawing/2014/main" id="{DC7BB885-6582-47D4-97D5-64A469ECD96A}"/>
                </a:ext>
              </a:extLst>
            </p:cNvPr>
            <p:cNvSpPr>
              <a:spLocks noChangeAspect="1" noChangeArrowheads="1"/>
            </p:cNvSpPr>
            <p:nvPr userDrawn="1"/>
          </p:nvSpPr>
          <p:spPr bwMode="auto">
            <a:xfrm>
              <a:off x="627076" y="454025"/>
              <a:ext cx="3175" cy="3175"/>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1" name="Oval 128">
              <a:extLst>
                <a:ext uri="{FF2B5EF4-FFF2-40B4-BE49-F238E27FC236}">
                  <a16:creationId xmlns:a16="http://schemas.microsoft.com/office/drawing/2014/main" id="{26107DD4-78AA-4198-A552-C095FF50575A}"/>
                </a:ext>
              </a:extLst>
            </p:cNvPr>
            <p:cNvSpPr>
              <a:spLocks noChangeAspect="1" noChangeArrowheads="1"/>
            </p:cNvSpPr>
            <p:nvPr userDrawn="1"/>
          </p:nvSpPr>
          <p:spPr bwMode="auto">
            <a:xfrm>
              <a:off x="622313" y="457200"/>
              <a:ext cx="4763"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2" name="Oval 129">
              <a:extLst>
                <a:ext uri="{FF2B5EF4-FFF2-40B4-BE49-F238E27FC236}">
                  <a16:creationId xmlns:a16="http://schemas.microsoft.com/office/drawing/2014/main" id="{AF44BA84-F8FF-4F82-9F16-F91FF3476A93}"/>
                </a:ext>
              </a:extLst>
            </p:cNvPr>
            <p:cNvSpPr>
              <a:spLocks noChangeAspect="1" noChangeArrowheads="1"/>
            </p:cNvSpPr>
            <p:nvPr userDrawn="1"/>
          </p:nvSpPr>
          <p:spPr bwMode="auto">
            <a:xfrm>
              <a:off x="638188" y="452438"/>
              <a:ext cx="4763" cy="3175"/>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3" name="Oval 130">
              <a:extLst>
                <a:ext uri="{FF2B5EF4-FFF2-40B4-BE49-F238E27FC236}">
                  <a16:creationId xmlns:a16="http://schemas.microsoft.com/office/drawing/2014/main" id="{CC1257DB-2E24-4EA5-A942-ED26B1D1DEB8}"/>
                </a:ext>
              </a:extLst>
            </p:cNvPr>
            <p:cNvSpPr>
              <a:spLocks noChangeAspect="1" noChangeArrowheads="1"/>
            </p:cNvSpPr>
            <p:nvPr userDrawn="1"/>
          </p:nvSpPr>
          <p:spPr bwMode="auto">
            <a:xfrm>
              <a:off x="642951" y="454025"/>
              <a:ext cx="4763" cy="3175"/>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4" name="Oval 131">
              <a:extLst>
                <a:ext uri="{FF2B5EF4-FFF2-40B4-BE49-F238E27FC236}">
                  <a16:creationId xmlns:a16="http://schemas.microsoft.com/office/drawing/2014/main" id="{89E23F86-7EB0-4755-90C8-DFCB95874F93}"/>
                </a:ext>
              </a:extLst>
            </p:cNvPr>
            <p:cNvSpPr>
              <a:spLocks noChangeAspect="1" noChangeArrowheads="1"/>
            </p:cNvSpPr>
            <p:nvPr userDrawn="1"/>
          </p:nvSpPr>
          <p:spPr bwMode="auto">
            <a:xfrm>
              <a:off x="649301" y="455613"/>
              <a:ext cx="3175"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5" name="Oval 132">
              <a:extLst>
                <a:ext uri="{FF2B5EF4-FFF2-40B4-BE49-F238E27FC236}">
                  <a16:creationId xmlns:a16="http://schemas.microsoft.com/office/drawing/2014/main" id="{4A2E2CD3-3B8F-4B39-A38C-C8FCA9CE0643}"/>
                </a:ext>
              </a:extLst>
            </p:cNvPr>
            <p:cNvSpPr>
              <a:spLocks noChangeAspect="1" noChangeArrowheads="1"/>
            </p:cNvSpPr>
            <p:nvPr userDrawn="1"/>
          </p:nvSpPr>
          <p:spPr bwMode="auto">
            <a:xfrm>
              <a:off x="690576" y="461963"/>
              <a:ext cx="3175"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6" name="Oval 133">
              <a:extLst>
                <a:ext uri="{FF2B5EF4-FFF2-40B4-BE49-F238E27FC236}">
                  <a16:creationId xmlns:a16="http://schemas.microsoft.com/office/drawing/2014/main" id="{D0B7EECE-F5FA-4E6F-9F8F-E60F2BF3658D}"/>
                </a:ext>
              </a:extLst>
            </p:cNvPr>
            <p:cNvSpPr>
              <a:spLocks noChangeAspect="1" noChangeArrowheads="1"/>
            </p:cNvSpPr>
            <p:nvPr userDrawn="1"/>
          </p:nvSpPr>
          <p:spPr bwMode="auto">
            <a:xfrm>
              <a:off x="690576" y="466725"/>
              <a:ext cx="4763"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7" name="Oval 134">
              <a:extLst>
                <a:ext uri="{FF2B5EF4-FFF2-40B4-BE49-F238E27FC236}">
                  <a16:creationId xmlns:a16="http://schemas.microsoft.com/office/drawing/2014/main" id="{F8A78244-5B11-41E9-993E-15C54E2BB1BC}"/>
                </a:ext>
              </a:extLst>
            </p:cNvPr>
            <p:cNvSpPr>
              <a:spLocks noChangeAspect="1" noChangeArrowheads="1"/>
            </p:cNvSpPr>
            <p:nvPr userDrawn="1"/>
          </p:nvSpPr>
          <p:spPr bwMode="auto">
            <a:xfrm>
              <a:off x="690576" y="473075"/>
              <a:ext cx="3175"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8" name="Oval 135">
              <a:extLst>
                <a:ext uri="{FF2B5EF4-FFF2-40B4-BE49-F238E27FC236}">
                  <a16:creationId xmlns:a16="http://schemas.microsoft.com/office/drawing/2014/main" id="{C3C409FF-E45B-4892-973B-E25D8A3E5F04}"/>
                </a:ext>
              </a:extLst>
            </p:cNvPr>
            <p:cNvSpPr>
              <a:spLocks noChangeAspect="1" noChangeArrowheads="1"/>
            </p:cNvSpPr>
            <p:nvPr userDrawn="1"/>
          </p:nvSpPr>
          <p:spPr bwMode="auto">
            <a:xfrm>
              <a:off x="677876" y="450850"/>
              <a:ext cx="4763"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9" name="Oval 136">
              <a:extLst>
                <a:ext uri="{FF2B5EF4-FFF2-40B4-BE49-F238E27FC236}">
                  <a16:creationId xmlns:a16="http://schemas.microsoft.com/office/drawing/2014/main" id="{BBEF8647-255E-48BD-921C-C667EA2E78FB}"/>
                </a:ext>
              </a:extLst>
            </p:cNvPr>
            <p:cNvSpPr>
              <a:spLocks noChangeAspect="1" noChangeArrowheads="1"/>
            </p:cNvSpPr>
            <p:nvPr userDrawn="1"/>
          </p:nvSpPr>
          <p:spPr bwMode="auto">
            <a:xfrm>
              <a:off x="684226" y="454025"/>
              <a:ext cx="3175" cy="3175"/>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0" name="Oval 137">
              <a:extLst>
                <a:ext uri="{FF2B5EF4-FFF2-40B4-BE49-F238E27FC236}">
                  <a16:creationId xmlns:a16="http://schemas.microsoft.com/office/drawing/2014/main" id="{A56F2434-F917-4FC0-8F89-B34664AF5ADB}"/>
                </a:ext>
              </a:extLst>
            </p:cNvPr>
            <p:cNvSpPr>
              <a:spLocks noChangeAspect="1" noChangeArrowheads="1"/>
            </p:cNvSpPr>
            <p:nvPr userDrawn="1"/>
          </p:nvSpPr>
          <p:spPr bwMode="auto">
            <a:xfrm>
              <a:off x="687401" y="457200"/>
              <a:ext cx="4763"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1" name="Oval 138">
              <a:extLst>
                <a:ext uri="{FF2B5EF4-FFF2-40B4-BE49-F238E27FC236}">
                  <a16:creationId xmlns:a16="http://schemas.microsoft.com/office/drawing/2014/main" id="{491D5C2B-74CD-4180-ABC2-76A618812139}"/>
                </a:ext>
              </a:extLst>
            </p:cNvPr>
            <p:cNvSpPr>
              <a:spLocks noChangeAspect="1" noChangeArrowheads="1"/>
            </p:cNvSpPr>
            <p:nvPr userDrawn="1"/>
          </p:nvSpPr>
          <p:spPr bwMode="auto">
            <a:xfrm>
              <a:off x="673113" y="452438"/>
              <a:ext cx="3175" cy="3175"/>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2" name="Oval 139">
              <a:extLst>
                <a:ext uri="{FF2B5EF4-FFF2-40B4-BE49-F238E27FC236}">
                  <a16:creationId xmlns:a16="http://schemas.microsoft.com/office/drawing/2014/main" id="{A8B7FB0C-BA6A-4334-A0E2-46BAD20F5A1B}"/>
                </a:ext>
              </a:extLst>
            </p:cNvPr>
            <p:cNvSpPr>
              <a:spLocks noChangeAspect="1" noChangeArrowheads="1"/>
            </p:cNvSpPr>
            <p:nvPr userDrawn="1"/>
          </p:nvSpPr>
          <p:spPr bwMode="auto">
            <a:xfrm>
              <a:off x="666763" y="454025"/>
              <a:ext cx="4763" cy="3175"/>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3" name="Oval 140">
              <a:extLst>
                <a:ext uri="{FF2B5EF4-FFF2-40B4-BE49-F238E27FC236}">
                  <a16:creationId xmlns:a16="http://schemas.microsoft.com/office/drawing/2014/main" id="{94460DC5-3CC0-4D41-BABC-E502D88FD6E0}"/>
                </a:ext>
              </a:extLst>
            </p:cNvPr>
            <p:cNvSpPr>
              <a:spLocks noChangeAspect="1" noChangeArrowheads="1"/>
            </p:cNvSpPr>
            <p:nvPr userDrawn="1"/>
          </p:nvSpPr>
          <p:spPr bwMode="auto">
            <a:xfrm>
              <a:off x="662001" y="455613"/>
              <a:ext cx="4763" cy="4763"/>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4" name="Freeform 141">
              <a:extLst>
                <a:ext uri="{FF2B5EF4-FFF2-40B4-BE49-F238E27FC236}">
                  <a16:creationId xmlns:a16="http://schemas.microsoft.com/office/drawing/2014/main" id="{4BB8A0BA-50B0-4A31-9562-44708684D191}"/>
                </a:ext>
              </a:extLst>
            </p:cNvPr>
            <p:cNvSpPr>
              <a:spLocks noChangeAspect="1"/>
            </p:cNvSpPr>
            <p:nvPr userDrawn="1"/>
          </p:nvSpPr>
          <p:spPr bwMode="auto">
            <a:xfrm>
              <a:off x="654063" y="460375"/>
              <a:ext cx="1588" cy="9525"/>
            </a:xfrm>
            <a:custGeom>
              <a:avLst/>
              <a:gdLst>
                <a:gd name="T0" fmla="*/ 0 w 3"/>
                <a:gd name="T1" fmla="*/ 6 h 13"/>
                <a:gd name="T2" fmla="*/ 1 w 3"/>
                <a:gd name="T3" fmla="*/ 6 h 13"/>
                <a:gd name="T4" fmla="*/ 1 w 3"/>
                <a:gd name="T5" fmla="*/ 0 h 13"/>
                <a:gd name="T6" fmla="*/ 0 w 3"/>
                <a:gd name="T7" fmla="*/ 0 h 13"/>
                <a:gd name="T8" fmla="*/ 0 w 3"/>
                <a:gd name="T9" fmla="*/ 6 h 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 h="13">
                  <a:moveTo>
                    <a:pt x="0" y="13"/>
                  </a:moveTo>
                  <a:cubicBezTo>
                    <a:pt x="3" y="13"/>
                    <a:pt x="3" y="13"/>
                    <a:pt x="3" y="13"/>
                  </a:cubicBezTo>
                  <a:cubicBezTo>
                    <a:pt x="3" y="1"/>
                    <a:pt x="3" y="1"/>
                    <a:pt x="3" y="1"/>
                  </a:cubicBezTo>
                  <a:cubicBezTo>
                    <a:pt x="2" y="1"/>
                    <a:pt x="1" y="0"/>
                    <a:pt x="0" y="0"/>
                  </a:cubicBezTo>
                  <a:lnTo>
                    <a:pt x="0" y="13"/>
                  </a:lnTo>
                  <a:close/>
                </a:path>
              </a:pathLst>
            </a:custGeom>
            <a:solidFill>
              <a:schemeClr val="bg1"/>
            </a:solidFill>
            <a:ln>
              <a:noFill/>
            </a:ln>
          </p:spPr>
          <p:txBody>
            <a:bodyPr/>
            <a:lstStyle/>
            <a:p>
              <a:endParaRPr lang="en-GB"/>
            </a:p>
          </p:txBody>
        </p:sp>
        <p:sp>
          <p:nvSpPr>
            <p:cNvPr id="225" name="Freeform 142">
              <a:extLst>
                <a:ext uri="{FF2B5EF4-FFF2-40B4-BE49-F238E27FC236}">
                  <a16:creationId xmlns:a16="http://schemas.microsoft.com/office/drawing/2014/main" id="{79CAA414-2007-4BAF-AD3D-B10682F06918}"/>
                </a:ext>
              </a:extLst>
            </p:cNvPr>
            <p:cNvSpPr>
              <a:spLocks noChangeAspect="1"/>
            </p:cNvSpPr>
            <p:nvPr userDrawn="1"/>
          </p:nvSpPr>
          <p:spPr bwMode="auto">
            <a:xfrm>
              <a:off x="658826" y="460375"/>
              <a:ext cx="1588" cy="9525"/>
            </a:xfrm>
            <a:custGeom>
              <a:avLst/>
              <a:gdLst>
                <a:gd name="T0" fmla="*/ 1 w 3"/>
                <a:gd name="T1" fmla="*/ 0 h 13"/>
                <a:gd name="T2" fmla="*/ 0 w 3"/>
                <a:gd name="T3" fmla="*/ 0 h 13"/>
                <a:gd name="T4" fmla="*/ 0 w 3"/>
                <a:gd name="T5" fmla="*/ 6 h 13"/>
                <a:gd name="T6" fmla="*/ 1 w 3"/>
                <a:gd name="T7" fmla="*/ 6 h 13"/>
                <a:gd name="T8" fmla="*/ 1 w 3"/>
                <a:gd name="T9" fmla="*/ 0 h 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 h="13">
                  <a:moveTo>
                    <a:pt x="3" y="0"/>
                  </a:moveTo>
                  <a:cubicBezTo>
                    <a:pt x="2" y="0"/>
                    <a:pt x="1" y="1"/>
                    <a:pt x="0" y="1"/>
                  </a:cubicBezTo>
                  <a:cubicBezTo>
                    <a:pt x="0" y="13"/>
                    <a:pt x="0" y="13"/>
                    <a:pt x="0" y="13"/>
                  </a:cubicBezTo>
                  <a:cubicBezTo>
                    <a:pt x="3" y="13"/>
                    <a:pt x="3" y="13"/>
                    <a:pt x="3" y="13"/>
                  </a:cubicBezTo>
                  <a:lnTo>
                    <a:pt x="3" y="0"/>
                  </a:lnTo>
                  <a:close/>
                </a:path>
              </a:pathLst>
            </a:custGeom>
            <a:solidFill>
              <a:schemeClr val="bg1"/>
            </a:solidFill>
            <a:ln>
              <a:noFill/>
            </a:ln>
          </p:spPr>
          <p:txBody>
            <a:bodyPr/>
            <a:lstStyle/>
            <a:p>
              <a:endParaRPr lang="en-GB"/>
            </a:p>
          </p:txBody>
        </p:sp>
        <p:sp>
          <p:nvSpPr>
            <p:cNvPr id="226" name="Freeform 143">
              <a:extLst>
                <a:ext uri="{FF2B5EF4-FFF2-40B4-BE49-F238E27FC236}">
                  <a16:creationId xmlns:a16="http://schemas.microsoft.com/office/drawing/2014/main" id="{A885C464-9483-4A63-83F3-E97C07A3F4F4}"/>
                </a:ext>
              </a:extLst>
            </p:cNvPr>
            <p:cNvSpPr>
              <a:spLocks noChangeAspect="1"/>
            </p:cNvSpPr>
            <p:nvPr userDrawn="1"/>
          </p:nvSpPr>
          <p:spPr bwMode="auto">
            <a:xfrm>
              <a:off x="650888" y="442913"/>
              <a:ext cx="4763" cy="6350"/>
            </a:xfrm>
            <a:custGeom>
              <a:avLst/>
              <a:gdLst>
                <a:gd name="T0" fmla="*/ 3 w 7"/>
                <a:gd name="T1" fmla="*/ 4 h 8"/>
                <a:gd name="T2" fmla="*/ 3 w 7"/>
                <a:gd name="T3" fmla="*/ 0 h 8"/>
                <a:gd name="T4" fmla="*/ 0 w 7"/>
                <a:gd name="T5" fmla="*/ 4 h 8"/>
                <a:gd name="T6" fmla="*/ 3 w 7"/>
                <a:gd name="T7" fmla="*/ 4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8">
                  <a:moveTo>
                    <a:pt x="7" y="8"/>
                  </a:moveTo>
                  <a:cubicBezTo>
                    <a:pt x="7" y="0"/>
                    <a:pt x="7" y="0"/>
                    <a:pt x="7" y="0"/>
                  </a:cubicBezTo>
                  <a:cubicBezTo>
                    <a:pt x="3" y="1"/>
                    <a:pt x="1" y="4"/>
                    <a:pt x="0" y="8"/>
                  </a:cubicBezTo>
                  <a:lnTo>
                    <a:pt x="7" y="8"/>
                  </a:lnTo>
                  <a:close/>
                </a:path>
              </a:pathLst>
            </a:custGeom>
            <a:solidFill>
              <a:schemeClr val="bg1"/>
            </a:solidFill>
            <a:ln>
              <a:noFill/>
            </a:ln>
          </p:spPr>
          <p:txBody>
            <a:bodyPr/>
            <a:lstStyle/>
            <a:p>
              <a:endParaRPr lang="en-GB"/>
            </a:p>
          </p:txBody>
        </p:sp>
        <p:sp>
          <p:nvSpPr>
            <p:cNvPr id="227" name="Freeform 144">
              <a:extLst>
                <a:ext uri="{FF2B5EF4-FFF2-40B4-BE49-F238E27FC236}">
                  <a16:creationId xmlns:a16="http://schemas.microsoft.com/office/drawing/2014/main" id="{9F93C58F-2F95-45E2-B4EB-A3FA643237D0}"/>
                </a:ext>
              </a:extLst>
            </p:cNvPr>
            <p:cNvSpPr>
              <a:spLocks noChangeAspect="1"/>
            </p:cNvSpPr>
            <p:nvPr userDrawn="1"/>
          </p:nvSpPr>
          <p:spPr bwMode="auto">
            <a:xfrm>
              <a:off x="658826" y="442913"/>
              <a:ext cx="4763" cy="6350"/>
            </a:xfrm>
            <a:custGeom>
              <a:avLst/>
              <a:gdLst>
                <a:gd name="T0" fmla="*/ 0 w 6"/>
                <a:gd name="T1" fmla="*/ 4 h 8"/>
                <a:gd name="T2" fmla="*/ 3 w 6"/>
                <a:gd name="T3" fmla="*/ 4 h 8"/>
                <a:gd name="T4" fmla="*/ 0 w 6"/>
                <a:gd name="T5" fmla="*/ 0 h 8"/>
                <a:gd name="T6" fmla="*/ 0 w 6"/>
                <a:gd name="T7" fmla="*/ 4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8">
                  <a:moveTo>
                    <a:pt x="0" y="8"/>
                  </a:moveTo>
                  <a:cubicBezTo>
                    <a:pt x="6" y="8"/>
                    <a:pt x="6" y="8"/>
                    <a:pt x="6" y="8"/>
                  </a:cubicBezTo>
                  <a:cubicBezTo>
                    <a:pt x="6" y="4"/>
                    <a:pt x="3" y="1"/>
                    <a:pt x="0" y="0"/>
                  </a:cubicBezTo>
                  <a:lnTo>
                    <a:pt x="0" y="8"/>
                  </a:lnTo>
                  <a:close/>
                </a:path>
              </a:pathLst>
            </a:custGeom>
            <a:solidFill>
              <a:schemeClr val="bg1"/>
            </a:solidFill>
            <a:ln>
              <a:noFill/>
            </a:ln>
          </p:spPr>
          <p:txBody>
            <a:bodyPr/>
            <a:lstStyle/>
            <a:p>
              <a:endParaRPr lang="en-GB"/>
            </a:p>
          </p:txBody>
        </p:sp>
        <p:sp>
          <p:nvSpPr>
            <p:cNvPr id="228" name="Freeform 145">
              <a:extLst>
                <a:ext uri="{FF2B5EF4-FFF2-40B4-BE49-F238E27FC236}">
                  <a16:creationId xmlns:a16="http://schemas.microsoft.com/office/drawing/2014/main" id="{2C56E114-0D74-420D-9CB6-FCA9AE89BDF5}"/>
                </a:ext>
              </a:extLst>
            </p:cNvPr>
            <p:cNvSpPr>
              <a:spLocks noChangeAspect="1"/>
            </p:cNvSpPr>
            <p:nvPr userDrawn="1"/>
          </p:nvSpPr>
          <p:spPr bwMode="auto">
            <a:xfrm>
              <a:off x="650888" y="452438"/>
              <a:ext cx="12700" cy="4763"/>
            </a:xfrm>
            <a:custGeom>
              <a:avLst/>
              <a:gdLst>
                <a:gd name="T0" fmla="*/ 0 w 17"/>
                <a:gd name="T1" fmla="*/ 0 h 7"/>
                <a:gd name="T2" fmla="*/ 4 w 17"/>
                <a:gd name="T3" fmla="*/ 3 h 7"/>
                <a:gd name="T4" fmla="*/ 8 w 17"/>
                <a:gd name="T5" fmla="*/ 0 h 7"/>
                <a:gd name="T6" fmla="*/ 0 w 17"/>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7">
                  <a:moveTo>
                    <a:pt x="0" y="0"/>
                  </a:moveTo>
                  <a:cubicBezTo>
                    <a:pt x="1" y="4"/>
                    <a:pt x="4" y="7"/>
                    <a:pt x="9" y="7"/>
                  </a:cubicBezTo>
                  <a:cubicBezTo>
                    <a:pt x="13" y="7"/>
                    <a:pt x="16" y="4"/>
                    <a:pt x="17" y="0"/>
                  </a:cubicBezTo>
                  <a:lnTo>
                    <a:pt x="0" y="0"/>
                  </a:lnTo>
                  <a:close/>
                </a:path>
              </a:pathLst>
            </a:custGeom>
            <a:solidFill>
              <a:schemeClr val="bg1"/>
            </a:solidFill>
            <a:ln>
              <a:noFill/>
            </a:ln>
          </p:spPr>
          <p:txBody>
            <a:bodyPr/>
            <a:lstStyle/>
            <a:p>
              <a:endParaRPr lang="en-GB"/>
            </a:p>
          </p:txBody>
        </p:sp>
        <p:sp>
          <p:nvSpPr>
            <p:cNvPr id="229" name="Freeform 146">
              <a:extLst>
                <a:ext uri="{FF2B5EF4-FFF2-40B4-BE49-F238E27FC236}">
                  <a16:creationId xmlns:a16="http://schemas.microsoft.com/office/drawing/2014/main" id="{4DEBD8E1-B555-4B4D-97E7-BBA729021053}"/>
                </a:ext>
              </a:extLst>
            </p:cNvPr>
            <p:cNvSpPr>
              <a:spLocks noChangeAspect="1"/>
            </p:cNvSpPr>
            <p:nvPr userDrawn="1"/>
          </p:nvSpPr>
          <p:spPr bwMode="auto">
            <a:xfrm>
              <a:off x="650888" y="431800"/>
              <a:ext cx="11113" cy="11113"/>
            </a:xfrm>
            <a:custGeom>
              <a:avLst/>
              <a:gdLst>
                <a:gd name="T0" fmla="*/ 6 w 15"/>
                <a:gd name="T1" fmla="*/ 7 h 14"/>
                <a:gd name="T2" fmla="*/ 4 w 15"/>
                <a:gd name="T3" fmla="*/ 4 h 14"/>
                <a:gd name="T4" fmla="*/ 7 w 15"/>
                <a:gd name="T5" fmla="*/ 6 h 14"/>
                <a:gd name="T6" fmla="*/ 7 w 15"/>
                <a:gd name="T7" fmla="*/ 2 h 14"/>
                <a:gd name="T8" fmla="*/ 4 w 15"/>
                <a:gd name="T9" fmla="*/ 4 h 14"/>
                <a:gd name="T10" fmla="*/ 6 w 15"/>
                <a:gd name="T11" fmla="*/ 0 h 14"/>
                <a:gd name="T12" fmla="*/ 1 w 15"/>
                <a:gd name="T13" fmla="*/ 0 h 14"/>
                <a:gd name="T14" fmla="*/ 3 w 15"/>
                <a:gd name="T15" fmla="*/ 4 h 14"/>
                <a:gd name="T16" fmla="*/ 0 w 15"/>
                <a:gd name="T17" fmla="*/ 2 h 14"/>
                <a:gd name="T18" fmla="*/ 0 w 15"/>
                <a:gd name="T19" fmla="*/ 6 h 14"/>
                <a:gd name="T20" fmla="*/ 3 w 15"/>
                <a:gd name="T21" fmla="*/ 4 h 14"/>
                <a:gd name="T22" fmla="*/ 1 w 15"/>
                <a:gd name="T23" fmla="*/ 7 h 14"/>
                <a:gd name="T24" fmla="*/ 6 w 15"/>
                <a:gd name="T25" fmla="*/ 7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 h="14">
                  <a:moveTo>
                    <a:pt x="13" y="14"/>
                  </a:moveTo>
                  <a:cubicBezTo>
                    <a:pt x="11" y="13"/>
                    <a:pt x="9" y="11"/>
                    <a:pt x="9" y="8"/>
                  </a:cubicBezTo>
                  <a:cubicBezTo>
                    <a:pt x="11" y="9"/>
                    <a:pt x="14" y="10"/>
                    <a:pt x="15" y="12"/>
                  </a:cubicBezTo>
                  <a:cubicBezTo>
                    <a:pt x="15" y="3"/>
                    <a:pt x="15" y="3"/>
                    <a:pt x="15" y="3"/>
                  </a:cubicBezTo>
                  <a:cubicBezTo>
                    <a:pt x="14" y="5"/>
                    <a:pt x="11" y="6"/>
                    <a:pt x="9" y="7"/>
                  </a:cubicBezTo>
                  <a:cubicBezTo>
                    <a:pt x="9" y="4"/>
                    <a:pt x="10" y="2"/>
                    <a:pt x="12" y="0"/>
                  </a:cubicBezTo>
                  <a:cubicBezTo>
                    <a:pt x="3" y="0"/>
                    <a:pt x="3" y="0"/>
                    <a:pt x="3" y="0"/>
                  </a:cubicBezTo>
                  <a:cubicBezTo>
                    <a:pt x="5" y="2"/>
                    <a:pt x="6" y="4"/>
                    <a:pt x="7" y="7"/>
                  </a:cubicBezTo>
                  <a:cubicBezTo>
                    <a:pt x="4" y="6"/>
                    <a:pt x="2" y="5"/>
                    <a:pt x="0" y="3"/>
                  </a:cubicBezTo>
                  <a:cubicBezTo>
                    <a:pt x="0" y="12"/>
                    <a:pt x="0" y="12"/>
                    <a:pt x="0" y="12"/>
                  </a:cubicBezTo>
                  <a:cubicBezTo>
                    <a:pt x="2" y="10"/>
                    <a:pt x="4" y="9"/>
                    <a:pt x="7" y="8"/>
                  </a:cubicBezTo>
                  <a:cubicBezTo>
                    <a:pt x="6" y="11"/>
                    <a:pt x="5" y="13"/>
                    <a:pt x="3" y="14"/>
                  </a:cubicBezTo>
                  <a:lnTo>
                    <a:pt x="13" y="14"/>
                  </a:lnTo>
                  <a:close/>
                </a:path>
              </a:pathLst>
            </a:custGeom>
            <a:solidFill>
              <a:schemeClr val="bg1"/>
            </a:solidFill>
            <a:ln>
              <a:noFill/>
            </a:ln>
          </p:spPr>
          <p:txBody>
            <a:bodyPr/>
            <a:lstStyle/>
            <a:p>
              <a:endParaRPr lang="en-GB"/>
            </a:p>
          </p:txBody>
        </p:sp>
        <p:sp>
          <p:nvSpPr>
            <p:cNvPr id="230" name="Freeform 147">
              <a:extLst>
                <a:ext uri="{FF2B5EF4-FFF2-40B4-BE49-F238E27FC236}">
                  <a16:creationId xmlns:a16="http://schemas.microsoft.com/office/drawing/2014/main" id="{27E79CEE-8C2C-470A-9735-6A39468EF392}"/>
                </a:ext>
              </a:extLst>
            </p:cNvPr>
            <p:cNvSpPr>
              <a:spLocks noChangeAspect="1" noEditPoints="1"/>
            </p:cNvSpPr>
            <p:nvPr userDrawn="1"/>
          </p:nvSpPr>
          <p:spPr bwMode="auto">
            <a:xfrm>
              <a:off x="611201" y="557213"/>
              <a:ext cx="69850" cy="47625"/>
            </a:xfrm>
            <a:custGeom>
              <a:avLst/>
              <a:gdLst>
                <a:gd name="T0" fmla="*/ 29 w 89"/>
                <a:gd name="T1" fmla="*/ 27 h 60"/>
                <a:gd name="T2" fmla="*/ 33 w 89"/>
                <a:gd name="T3" fmla="*/ 27 h 60"/>
                <a:gd name="T4" fmla="*/ 23 w 89"/>
                <a:gd name="T5" fmla="*/ 26 h 60"/>
                <a:gd name="T6" fmla="*/ 23 w 89"/>
                <a:gd name="T7" fmla="*/ 22 h 60"/>
                <a:gd name="T8" fmla="*/ 23 w 89"/>
                <a:gd name="T9" fmla="*/ 26 h 60"/>
                <a:gd name="T10" fmla="*/ 20 w 89"/>
                <a:gd name="T11" fmla="*/ 17 h 60"/>
                <a:gd name="T12" fmla="*/ 16 w 89"/>
                <a:gd name="T13" fmla="*/ 18 h 60"/>
                <a:gd name="T14" fmla="*/ 16 w 89"/>
                <a:gd name="T15" fmla="*/ 19 h 60"/>
                <a:gd name="T16" fmla="*/ 16 w 89"/>
                <a:gd name="T17" fmla="*/ 21 h 60"/>
                <a:gd name="T18" fmla="*/ 14 w 89"/>
                <a:gd name="T19" fmla="*/ 21 h 60"/>
                <a:gd name="T20" fmla="*/ 14 w 89"/>
                <a:gd name="T21" fmla="*/ 21 h 60"/>
                <a:gd name="T22" fmla="*/ 13 w 89"/>
                <a:gd name="T23" fmla="*/ 23 h 60"/>
                <a:gd name="T24" fmla="*/ 14 w 89"/>
                <a:gd name="T25" fmla="*/ 25 h 60"/>
                <a:gd name="T26" fmla="*/ 16 w 89"/>
                <a:gd name="T27" fmla="*/ 26 h 60"/>
                <a:gd name="T28" fmla="*/ 11 w 89"/>
                <a:gd name="T29" fmla="*/ 23 h 60"/>
                <a:gd name="T30" fmla="*/ 13 w 89"/>
                <a:gd name="T31" fmla="*/ 19 h 60"/>
                <a:gd name="T32" fmla="*/ 12 w 89"/>
                <a:gd name="T33" fmla="*/ 18 h 60"/>
                <a:gd name="T34" fmla="*/ 14 w 89"/>
                <a:gd name="T35" fmla="*/ 18 h 60"/>
                <a:gd name="T36" fmla="*/ 18 w 89"/>
                <a:gd name="T37" fmla="*/ 15 h 60"/>
                <a:gd name="T38" fmla="*/ 21 w 89"/>
                <a:gd name="T39" fmla="*/ 18 h 60"/>
                <a:gd name="T40" fmla="*/ 36 w 89"/>
                <a:gd name="T41" fmla="*/ 24 h 60"/>
                <a:gd name="T42" fmla="*/ 22 w 89"/>
                <a:gd name="T43" fmla="*/ 19 h 60"/>
                <a:gd name="T44" fmla="*/ 18 w 89"/>
                <a:gd name="T45" fmla="*/ 15 h 60"/>
                <a:gd name="T46" fmla="*/ 14 w 89"/>
                <a:gd name="T47" fmla="*/ 13 h 60"/>
                <a:gd name="T48" fmla="*/ 9 w 89"/>
                <a:gd name="T49" fmla="*/ 0 h 60"/>
                <a:gd name="T50" fmla="*/ 4 w 89"/>
                <a:gd name="T51" fmla="*/ 3 h 60"/>
                <a:gd name="T52" fmla="*/ 1 w 89"/>
                <a:gd name="T53" fmla="*/ 9 h 60"/>
                <a:gd name="T54" fmla="*/ 10 w 89"/>
                <a:gd name="T55" fmla="*/ 22 h 60"/>
                <a:gd name="T56" fmla="*/ 13 w 89"/>
                <a:gd name="T57" fmla="*/ 26 h 60"/>
                <a:gd name="T58" fmla="*/ 24 w 89"/>
                <a:gd name="T59" fmla="*/ 29 h 60"/>
                <a:gd name="T60" fmla="*/ 41 w 89"/>
                <a:gd name="T61" fmla="*/ 28 h 60"/>
                <a:gd name="T62" fmla="*/ 44 w 89"/>
                <a:gd name="T63" fmla="*/ 25 h 6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89" h="60">
                  <a:moveTo>
                    <a:pt x="63" y="57"/>
                  </a:moveTo>
                  <a:cubicBezTo>
                    <a:pt x="61" y="57"/>
                    <a:pt x="59" y="55"/>
                    <a:pt x="59" y="53"/>
                  </a:cubicBezTo>
                  <a:cubicBezTo>
                    <a:pt x="59" y="51"/>
                    <a:pt x="61" y="50"/>
                    <a:pt x="63" y="50"/>
                  </a:cubicBezTo>
                  <a:cubicBezTo>
                    <a:pt x="65" y="50"/>
                    <a:pt x="66" y="51"/>
                    <a:pt x="66" y="53"/>
                  </a:cubicBezTo>
                  <a:cubicBezTo>
                    <a:pt x="66" y="55"/>
                    <a:pt x="65" y="57"/>
                    <a:pt x="63" y="57"/>
                  </a:cubicBezTo>
                  <a:moveTo>
                    <a:pt x="46" y="51"/>
                  </a:moveTo>
                  <a:cubicBezTo>
                    <a:pt x="44" y="51"/>
                    <a:pt x="42" y="50"/>
                    <a:pt x="42" y="48"/>
                  </a:cubicBezTo>
                  <a:cubicBezTo>
                    <a:pt x="42" y="46"/>
                    <a:pt x="44" y="44"/>
                    <a:pt x="46" y="44"/>
                  </a:cubicBezTo>
                  <a:cubicBezTo>
                    <a:pt x="48" y="44"/>
                    <a:pt x="50" y="46"/>
                    <a:pt x="50" y="48"/>
                  </a:cubicBezTo>
                  <a:cubicBezTo>
                    <a:pt x="50" y="50"/>
                    <a:pt x="48" y="51"/>
                    <a:pt x="46" y="51"/>
                  </a:cubicBezTo>
                  <a:moveTo>
                    <a:pt x="41" y="35"/>
                  </a:moveTo>
                  <a:cubicBezTo>
                    <a:pt x="40" y="34"/>
                    <a:pt x="40" y="34"/>
                    <a:pt x="40" y="34"/>
                  </a:cubicBezTo>
                  <a:cubicBezTo>
                    <a:pt x="38" y="33"/>
                    <a:pt x="36" y="33"/>
                    <a:pt x="35" y="34"/>
                  </a:cubicBezTo>
                  <a:cubicBezTo>
                    <a:pt x="34" y="35"/>
                    <a:pt x="33" y="35"/>
                    <a:pt x="33" y="36"/>
                  </a:cubicBezTo>
                  <a:cubicBezTo>
                    <a:pt x="32" y="37"/>
                    <a:pt x="32" y="37"/>
                    <a:pt x="32" y="37"/>
                  </a:cubicBezTo>
                  <a:cubicBezTo>
                    <a:pt x="33" y="38"/>
                    <a:pt x="33" y="38"/>
                    <a:pt x="33" y="38"/>
                  </a:cubicBezTo>
                  <a:cubicBezTo>
                    <a:pt x="34" y="39"/>
                    <a:pt x="35" y="41"/>
                    <a:pt x="34" y="42"/>
                  </a:cubicBezTo>
                  <a:cubicBezTo>
                    <a:pt x="34" y="42"/>
                    <a:pt x="34" y="42"/>
                    <a:pt x="33" y="42"/>
                  </a:cubicBezTo>
                  <a:cubicBezTo>
                    <a:pt x="32" y="43"/>
                    <a:pt x="31" y="42"/>
                    <a:pt x="30" y="42"/>
                  </a:cubicBezTo>
                  <a:cubicBezTo>
                    <a:pt x="29" y="41"/>
                    <a:pt x="29" y="41"/>
                    <a:pt x="29" y="41"/>
                  </a:cubicBezTo>
                  <a:cubicBezTo>
                    <a:pt x="29" y="42"/>
                    <a:pt x="29" y="42"/>
                    <a:pt x="29" y="42"/>
                  </a:cubicBezTo>
                  <a:cubicBezTo>
                    <a:pt x="29" y="42"/>
                    <a:pt x="28" y="42"/>
                    <a:pt x="28" y="42"/>
                  </a:cubicBezTo>
                  <a:cubicBezTo>
                    <a:pt x="28" y="43"/>
                    <a:pt x="28" y="43"/>
                    <a:pt x="28" y="43"/>
                  </a:cubicBezTo>
                  <a:cubicBezTo>
                    <a:pt x="27" y="44"/>
                    <a:pt x="27" y="45"/>
                    <a:pt x="27" y="46"/>
                  </a:cubicBezTo>
                  <a:cubicBezTo>
                    <a:pt x="27" y="47"/>
                    <a:pt x="27" y="47"/>
                    <a:pt x="27" y="47"/>
                  </a:cubicBezTo>
                  <a:cubicBezTo>
                    <a:pt x="27" y="48"/>
                    <a:pt x="28" y="48"/>
                    <a:pt x="29" y="49"/>
                  </a:cubicBezTo>
                  <a:cubicBezTo>
                    <a:pt x="29" y="49"/>
                    <a:pt x="29" y="49"/>
                    <a:pt x="29" y="49"/>
                  </a:cubicBezTo>
                  <a:cubicBezTo>
                    <a:pt x="30" y="50"/>
                    <a:pt x="31" y="50"/>
                    <a:pt x="32" y="51"/>
                  </a:cubicBezTo>
                  <a:cubicBezTo>
                    <a:pt x="30" y="52"/>
                    <a:pt x="29" y="52"/>
                    <a:pt x="27" y="51"/>
                  </a:cubicBezTo>
                  <a:cubicBezTo>
                    <a:pt x="25" y="50"/>
                    <a:pt x="23" y="47"/>
                    <a:pt x="23" y="46"/>
                  </a:cubicBezTo>
                  <a:cubicBezTo>
                    <a:pt x="23" y="44"/>
                    <a:pt x="24" y="41"/>
                    <a:pt x="26" y="38"/>
                  </a:cubicBezTo>
                  <a:cubicBezTo>
                    <a:pt x="26" y="38"/>
                    <a:pt x="26" y="38"/>
                    <a:pt x="26" y="38"/>
                  </a:cubicBezTo>
                  <a:cubicBezTo>
                    <a:pt x="26" y="37"/>
                    <a:pt x="26" y="37"/>
                    <a:pt x="26" y="37"/>
                  </a:cubicBezTo>
                  <a:cubicBezTo>
                    <a:pt x="25" y="36"/>
                    <a:pt x="25" y="36"/>
                    <a:pt x="24" y="35"/>
                  </a:cubicBezTo>
                  <a:cubicBezTo>
                    <a:pt x="25" y="35"/>
                    <a:pt x="26" y="35"/>
                    <a:pt x="27" y="35"/>
                  </a:cubicBezTo>
                  <a:cubicBezTo>
                    <a:pt x="28" y="36"/>
                    <a:pt x="28" y="36"/>
                    <a:pt x="28" y="36"/>
                  </a:cubicBezTo>
                  <a:cubicBezTo>
                    <a:pt x="28" y="35"/>
                    <a:pt x="28" y="35"/>
                    <a:pt x="28" y="35"/>
                  </a:cubicBezTo>
                  <a:cubicBezTo>
                    <a:pt x="29" y="34"/>
                    <a:pt x="33" y="30"/>
                    <a:pt x="36" y="30"/>
                  </a:cubicBezTo>
                  <a:cubicBezTo>
                    <a:pt x="38" y="30"/>
                    <a:pt x="39" y="31"/>
                    <a:pt x="40" y="32"/>
                  </a:cubicBezTo>
                  <a:cubicBezTo>
                    <a:pt x="41" y="33"/>
                    <a:pt x="42" y="35"/>
                    <a:pt x="42" y="36"/>
                  </a:cubicBezTo>
                  <a:cubicBezTo>
                    <a:pt x="42" y="35"/>
                    <a:pt x="41" y="35"/>
                    <a:pt x="41" y="35"/>
                  </a:cubicBezTo>
                  <a:moveTo>
                    <a:pt x="73" y="48"/>
                  </a:moveTo>
                  <a:cubicBezTo>
                    <a:pt x="64" y="46"/>
                    <a:pt x="53" y="42"/>
                    <a:pt x="44" y="37"/>
                  </a:cubicBezTo>
                  <a:cubicBezTo>
                    <a:pt x="44" y="37"/>
                    <a:pt x="44" y="37"/>
                    <a:pt x="44" y="37"/>
                  </a:cubicBezTo>
                  <a:cubicBezTo>
                    <a:pt x="44" y="35"/>
                    <a:pt x="43" y="33"/>
                    <a:pt x="42" y="31"/>
                  </a:cubicBezTo>
                  <a:cubicBezTo>
                    <a:pt x="40" y="30"/>
                    <a:pt x="38" y="29"/>
                    <a:pt x="36" y="29"/>
                  </a:cubicBezTo>
                  <a:cubicBezTo>
                    <a:pt x="35" y="29"/>
                    <a:pt x="34" y="29"/>
                    <a:pt x="33" y="29"/>
                  </a:cubicBezTo>
                  <a:cubicBezTo>
                    <a:pt x="32" y="28"/>
                    <a:pt x="31" y="27"/>
                    <a:pt x="29" y="25"/>
                  </a:cubicBezTo>
                  <a:cubicBezTo>
                    <a:pt x="26" y="21"/>
                    <a:pt x="23" y="16"/>
                    <a:pt x="21" y="10"/>
                  </a:cubicBezTo>
                  <a:cubicBezTo>
                    <a:pt x="20" y="7"/>
                    <a:pt x="19" y="3"/>
                    <a:pt x="18" y="0"/>
                  </a:cubicBezTo>
                  <a:cubicBezTo>
                    <a:pt x="18" y="3"/>
                    <a:pt x="15" y="7"/>
                    <a:pt x="9" y="7"/>
                  </a:cubicBezTo>
                  <a:cubicBezTo>
                    <a:pt x="9" y="6"/>
                    <a:pt x="9" y="5"/>
                    <a:pt x="9" y="5"/>
                  </a:cubicBezTo>
                  <a:cubicBezTo>
                    <a:pt x="7" y="6"/>
                    <a:pt x="5" y="8"/>
                    <a:pt x="0" y="6"/>
                  </a:cubicBezTo>
                  <a:cubicBezTo>
                    <a:pt x="1" y="10"/>
                    <a:pt x="2" y="14"/>
                    <a:pt x="3" y="18"/>
                  </a:cubicBezTo>
                  <a:cubicBezTo>
                    <a:pt x="6" y="26"/>
                    <a:pt x="10" y="33"/>
                    <a:pt x="16" y="39"/>
                  </a:cubicBezTo>
                  <a:cubicBezTo>
                    <a:pt x="18" y="41"/>
                    <a:pt x="19" y="43"/>
                    <a:pt x="21" y="44"/>
                  </a:cubicBezTo>
                  <a:cubicBezTo>
                    <a:pt x="21" y="45"/>
                    <a:pt x="21" y="45"/>
                    <a:pt x="21" y="46"/>
                  </a:cubicBezTo>
                  <a:cubicBezTo>
                    <a:pt x="21" y="48"/>
                    <a:pt x="23" y="51"/>
                    <a:pt x="26" y="52"/>
                  </a:cubicBezTo>
                  <a:cubicBezTo>
                    <a:pt x="29" y="54"/>
                    <a:pt x="31" y="53"/>
                    <a:pt x="33" y="52"/>
                  </a:cubicBezTo>
                  <a:cubicBezTo>
                    <a:pt x="38" y="54"/>
                    <a:pt x="43" y="56"/>
                    <a:pt x="49" y="58"/>
                  </a:cubicBezTo>
                  <a:cubicBezTo>
                    <a:pt x="56" y="59"/>
                    <a:pt x="62" y="60"/>
                    <a:pt x="67" y="60"/>
                  </a:cubicBezTo>
                  <a:cubicBezTo>
                    <a:pt x="71" y="60"/>
                    <a:pt x="77" y="58"/>
                    <a:pt x="83" y="55"/>
                  </a:cubicBezTo>
                  <a:cubicBezTo>
                    <a:pt x="85" y="53"/>
                    <a:pt x="87" y="52"/>
                    <a:pt x="89" y="50"/>
                  </a:cubicBezTo>
                  <a:cubicBezTo>
                    <a:pt x="89" y="50"/>
                    <a:pt x="89" y="50"/>
                    <a:pt x="89" y="50"/>
                  </a:cubicBezTo>
                  <a:cubicBezTo>
                    <a:pt x="85" y="50"/>
                    <a:pt x="78" y="49"/>
                    <a:pt x="73" y="48"/>
                  </a:cubicBezTo>
                </a:path>
              </a:pathLst>
            </a:custGeom>
            <a:solidFill>
              <a:schemeClr val="bg1"/>
            </a:solidFill>
            <a:ln>
              <a:noFill/>
            </a:ln>
          </p:spPr>
          <p:txBody>
            <a:bodyPr/>
            <a:lstStyle/>
            <a:p>
              <a:endParaRPr lang="en-GB"/>
            </a:p>
          </p:txBody>
        </p:sp>
        <p:sp>
          <p:nvSpPr>
            <p:cNvPr id="231" name="Freeform 148">
              <a:extLst>
                <a:ext uri="{FF2B5EF4-FFF2-40B4-BE49-F238E27FC236}">
                  <a16:creationId xmlns:a16="http://schemas.microsoft.com/office/drawing/2014/main" id="{6A5D1E56-60F6-4507-85FB-6986ECA483E0}"/>
                </a:ext>
              </a:extLst>
            </p:cNvPr>
            <p:cNvSpPr>
              <a:spLocks noChangeAspect="1" noEditPoints="1"/>
            </p:cNvSpPr>
            <p:nvPr userDrawn="1"/>
          </p:nvSpPr>
          <p:spPr bwMode="auto">
            <a:xfrm>
              <a:off x="644538" y="606425"/>
              <a:ext cx="23813" cy="28575"/>
            </a:xfrm>
            <a:custGeom>
              <a:avLst/>
              <a:gdLst>
                <a:gd name="T0" fmla="*/ 14 w 31"/>
                <a:gd name="T1" fmla="*/ 11 h 38"/>
                <a:gd name="T2" fmla="*/ 13 w 31"/>
                <a:gd name="T3" fmla="*/ 10 h 38"/>
                <a:gd name="T4" fmla="*/ 10 w 31"/>
                <a:gd name="T5" fmla="*/ 14 h 38"/>
                <a:gd name="T6" fmla="*/ 8 w 31"/>
                <a:gd name="T7" fmla="*/ 13 h 38"/>
                <a:gd name="T8" fmla="*/ 9 w 31"/>
                <a:gd name="T9" fmla="*/ 12 h 38"/>
                <a:gd name="T10" fmla="*/ 8 w 31"/>
                <a:gd name="T11" fmla="*/ 11 h 38"/>
                <a:gd name="T12" fmla="*/ 7 w 31"/>
                <a:gd name="T13" fmla="*/ 12 h 38"/>
                <a:gd name="T14" fmla="*/ 7 w 31"/>
                <a:gd name="T15" fmla="*/ 13 h 38"/>
                <a:gd name="T16" fmla="*/ 6 w 31"/>
                <a:gd name="T17" fmla="*/ 14 h 38"/>
                <a:gd name="T18" fmla="*/ 3 w 31"/>
                <a:gd name="T19" fmla="*/ 10 h 38"/>
                <a:gd name="T20" fmla="*/ 1 w 31"/>
                <a:gd name="T21" fmla="*/ 11 h 38"/>
                <a:gd name="T22" fmla="*/ 1 w 31"/>
                <a:gd name="T23" fmla="*/ 9 h 38"/>
                <a:gd name="T24" fmla="*/ 3 w 31"/>
                <a:gd name="T25" fmla="*/ 7 h 38"/>
                <a:gd name="T26" fmla="*/ 6 w 31"/>
                <a:gd name="T27" fmla="*/ 10 h 38"/>
                <a:gd name="T28" fmla="*/ 7 w 31"/>
                <a:gd name="T29" fmla="*/ 9 h 38"/>
                <a:gd name="T30" fmla="*/ 5 w 31"/>
                <a:gd name="T31" fmla="*/ 6 h 38"/>
                <a:gd name="T32" fmla="*/ 8 w 31"/>
                <a:gd name="T33" fmla="*/ 3 h 38"/>
                <a:gd name="T34" fmla="*/ 10 w 31"/>
                <a:gd name="T35" fmla="*/ 6 h 38"/>
                <a:gd name="T36" fmla="*/ 9 w 31"/>
                <a:gd name="T37" fmla="*/ 9 h 38"/>
                <a:gd name="T38" fmla="*/ 9 w 31"/>
                <a:gd name="T39" fmla="*/ 10 h 38"/>
                <a:gd name="T40" fmla="*/ 12 w 31"/>
                <a:gd name="T41" fmla="*/ 7 h 38"/>
                <a:gd name="T42" fmla="*/ 14 w 31"/>
                <a:gd name="T43" fmla="*/ 9 h 38"/>
                <a:gd name="T44" fmla="*/ 14 w 31"/>
                <a:gd name="T45" fmla="*/ 11 h 38"/>
                <a:gd name="T46" fmla="*/ 8 w 31"/>
                <a:gd name="T47" fmla="*/ 17 h 38"/>
                <a:gd name="T48" fmla="*/ 6 w 31"/>
                <a:gd name="T49" fmla="*/ 16 h 38"/>
                <a:gd name="T50" fmla="*/ 8 w 31"/>
                <a:gd name="T51" fmla="*/ 15 h 38"/>
                <a:gd name="T52" fmla="*/ 9 w 31"/>
                <a:gd name="T53" fmla="*/ 16 h 38"/>
                <a:gd name="T54" fmla="*/ 8 w 31"/>
                <a:gd name="T55" fmla="*/ 17 h 38"/>
                <a:gd name="T56" fmla="*/ 12 w 31"/>
                <a:gd name="T57" fmla="*/ 6 h 38"/>
                <a:gd name="T58" fmla="*/ 12 w 31"/>
                <a:gd name="T59" fmla="*/ 6 h 38"/>
                <a:gd name="T60" fmla="*/ 12 w 31"/>
                <a:gd name="T61" fmla="*/ 1 h 38"/>
                <a:gd name="T62" fmla="*/ 4 w 31"/>
                <a:gd name="T63" fmla="*/ 0 h 38"/>
                <a:gd name="T64" fmla="*/ 4 w 31"/>
                <a:gd name="T65" fmla="*/ 6 h 38"/>
                <a:gd name="T66" fmla="*/ 3 w 31"/>
                <a:gd name="T67" fmla="*/ 6 h 38"/>
                <a:gd name="T68" fmla="*/ 0 w 31"/>
                <a:gd name="T69" fmla="*/ 9 h 38"/>
                <a:gd name="T70" fmla="*/ 1 w 31"/>
                <a:gd name="T71" fmla="*/ 12 h 38"/>
                <a:gd name="T72" fmla="*/ 2 w 31"/>
                <a:gd name="T73" fmla="*/ 11 h 38"/>
                <a:gd name="T74" fmla="*/ 6 w 31"/>
                <a:gd name="T75" fmla="*/ 15 h 38"/>
                <a:gd name="T76" fmla="*/ 6 w 31"/>
                <a:gd name="T77" fmla="*/ 16 h 38"/>
                <a:gd name="T78" fmla="*/ 8 w 31"/>
                <a:gd name="T79" fmla="*/ 18 h 38"/>
                <a:gd name="T80" fmla="*/ 10 w 31"/>
                <a:gd name="T81" fmla="*/ 16 h 38"/>
                <a:gd name="T82" fmla="*/ 10 w 31"/>
                <a:gd name="T83" fmla="*/ 15 h 38"/>
                <a:gd name="T84" fmla="*/ 13 w 31"/>
                <a:gd name="T85" fmla="*/ 11 h 38"/>
                <a:gd name="T86" fmla="*/ 14 w 31"/>
                <a:gd name="T87" fmla="*/ 12 h 38"/>
                <a:gd name="T88" fmla="*/ 15 w 31"/>
                <a:gd name="T89" fmla="*/ 9 h 38"/>
                <a:gd name="T90" fmla="*/ 12 w 31"/>
                <a:gd name="T91" fmla="*/ 6 h 3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1" h="38">
                  <a:moveTo>
                    <a:pt x="28" y="23"/>
                  </a:moveTo>
                  <a:cubicBezTo>
                    <a:pt x="28" y="22"/>
                    <a:pt x="27" y="21"/>
                    <a:pt x="26" y="21"/>
                  </a:cubicBezTo>
                  <a:cubicBezTo>
                    <a:pt x="22" y="21"/>
                    <a:pt x="24" y="30"/>
                    <a:pt x="20" y="30"/>
                  </a:cubicBezTo>
                  <a:cubicBezTo>
                    <a:pt x="18" y="30"/>
                    <a:pt x="17" y="29"/>
                    <a:pt x="17" y="28"/>
                  </a:cubicBezTo>
                  <a:cubicBezTo>
                    <a:pt x="17" y="26"/>
                    <a:pt x="18" y="26"/>
                    <a:pt x="18" y="25"/>
                  </a:cubicBezTo>
                  <a:cubicBezTo>
                    <a:pt x="18" y="24"/>
                    <a:pt x="17" y="24"/>
                    <a:pt x="16" y="24"/>
                  </a:cubicBezTo>
                  <a:cubicBezTo>
                    <a:pt x="15" y="24"/>
                    <a:pt x="14" y="24"/>
                    <a:pt x="14" y="25"/>
                  </a:cubicBezTo>
                  <a:cubicBezTo>
                    <a:pt x="14" y="26"/>
                    <a:pt x="15" y="26"/>
                    <a:pt x="15" y="28"/>
                  </a:cubicBezTo>
                  <a:cubicBezTo>
                    <a:pt x="15" y="29"/>
                    <a:pt x="14" y="30"/>
                    <a:pt x="12" y="30"/>
                  </a:cubicBezTo>
                  <a:cubicBezTo>
                    <a:pt x="8" y="30"/>
                    <a:pt x="9" y="21"/>
                    <a:pt x="6" y="21"/>
                  </a:cubicBezTo>
                  <a:cubicBezTo>
                    <a:pt x="5" y="21"/>
                    <a:pt x="4" y="22"/>
                    <a:pt x="3" y="23"/>
                  </a:cubicBezTo>
                  <a:cubicBezTo>
                    <a:pt x="2" y="21"/>
                    <a:pt x="2" y="20"/>
                    <a:pt x="2" y="19"/>
                  </a:cubicBezTo>
                  <a:cubicBezTo>
                    <a:pt x="2" y="17"/>
                    <a:pt x="3" y="15"/>
                    <a:pt x="6" y="15"/>
                  </a:cubicBezTo>
                  <a:cubicBezTo>
                    <a:pt x="11" y="15"/>
                    <a:pt x="10" y="21"/>
                    <a:pt x="12" y="21"/>
                  </a:cubicBezTo>
                  <a:cubicBezTo>
                    <a:pt x="13" y="21"/>
                    <a:pt x="14" y="21"/>
                    <a:pt x="14" y="20"/>
                  </a:cubicBezTo>
                  <a:cubicBezTo>
                    <a:pt x="14" y="18"/>
                    <a:pt x="11" y="16"/>
                    <a:pt x="11" y="13"/>
                  </a:cubicBezTo>
                  <a:cubicBezTo>
                    <a:pt x="11" y="11"/>
                    <a:pt x="13" y="9"/>
                    <a:pt x="16" y="6"/>
                  </a:cubicBezTo>
                  <a:cubicBezTo>
                    <a:pt x="18" y="9"/>
                    <a:pt x="21" y="11"/>
                    <a:pt x="21" y="13"/>
                  </a:cubicBezTo>
                  <a:cubicBezTo>
                    <a:pt x="21" y="16"/>
                    <a:pt x="18" y="18"/>
                    <a:pt x="18" y="20"/>
                  </a:cubicBezTo>
                  <a:cubicBezTo>
                    <a:pt x="18" y="21"/>
                    <a:pt x="18" y="21"/>
                    <a:pt x="19" y="21"/>
                  </a:cubicBezTo>
                  <a:cubicBezTo>
                    <a:pt x="22" y="21"/>
                    <a:pt x="21" y="15"/>
                    <a:pt x="25" y="15"/>
                  </a:cubicBezTo>
                  <a:cubicBezTo>
                    <a:pt x="28" y="15"/>
                    <a:pt x="29" y="17"/>
                    <a:pt x="29" y="19"/>
                  </a:cubicBezTo>
                  <a:cubicBezTo>
                    <a:pt x="29" y="20"/>
                    <a:pt x="29" y="21"/>
                    <a:pt x="28" y="23"/>
                  </a:cubicBezTo>
                  <a:moveTo>
                    <a:pt x="16" y="36"/>
                  </a:moveTo>
                  <a:cubicBezTo>
                    <a:pt x="14" y="36"/>
                    <a:pt x="13" y="35"/>
                    <a:pt x="13" y="34"/>
                  </a:cubicBezTo>
                  <a:cubicBezTo>
                    <a:pt x="13" y="32"/>
                    <a:pt x="14" y="31"/>
                    <a:pt x="16" y="31"/>
                  </a:cubicBezTo>
                  <a:cubicBezTo>
                    <a:pt x="17" y="31"/>
                    <a:pt x="18" y="32"/>
                    <a:pt x="18" y="34"/>
                  </a:cubicBezTo>
                  <a:cubicBezTo>
                    <a:pt x="18" y="35"/>
                    <a:pt x="17" y="36"/>
                    <a:pt x="16" y="36"/>
                  </a:cubicBezTo>
                  <a:moveTo>
                    <a:pt x="25" y="13"/>
                  </a:moveTo>
                  <a:cubicBezTo>
                    <a:pt x="25" y="13"/>
                    <a:pt x="24" y="13"/>
                    <a:pt x="24" y="13"/>
                  </a:cubicBezTo>
                  <a:cubicBezTo>
                    <a:pt x="24" y="3"/>
                    <a:pt x="24" y="3"/>
                    <a:pt x="24" y="3"/>
                  </a:cubicBezTo>
                  <a:cubicBezTo>
                    <a:pt x="19" y="3"/>
                    <a:pt x="14" y="2"/>
                    <a:pt x="8" y="0"/>
                  </a:cubicBezTo>
                  <a:cubicBezTo>
                    <a:pt x="8" y="13"/>
                    <a:pt x="8" y="13"/>
                    <a:pt x="8" y="13"/>
                  </a:cubicBezTo>
                  <a:cubicBezTo>
                    <a:pt x="8" y="13"/>
                    <a:pt x="7" y="13"/>
                    <a:pt x="6" y="13"/>
                  </a:cubicBezTo>
                  <a:cubicBezTo>
                    <a:pt x="3" y="13"/>
                    <a:pt x="0" y="16"/>
                    <a:pt x="0" y="19"/>
                  </a:cubicBezTo>
                  <a:cubicBezTo>
                    <a:pt x="0" y="22"/>
                    <a:pt x="2" y="24"/>
                    <a:pt x="3" y="26"/>
                  </a:cubicBezTo>
                  <a:cubicBezTo>
                    <a:pt x="4" y="24"/>
                    <a:pt x="5" y="23"/>
                    <a:pt x="5" y="23"/>
                  </a:cubicBezTo>
                  <a:cubicBezTo>
                    <a:pt x="7" y="23"/>
                    <a:pt x="6" y="32"/>
                    <a:pt x="12" y="32"/>
                  </a:cubicBezTo>
                  <a:cubicBezTo>
                    <a:pt x="12" y="33"/>
                    <a:pt x="12" y="33"/>
                    <a:pt x="12" y="34"/>
                  </a:cubicBezTo>
                  <a:cubicBezTo>
                    <a:pt x="12" y="36"/>
                    <a:pt x="13" y="38"/>
                    <a:pt x="16" y="38"/>
                  </a:cubicBezTo>
                  <a:cubicBezTo>
                    <a:pt x="18" y="38"/>
                    <a:pt x="20" y="36"/>
                    <a:pt x="20" y="34"/>
                  </a:cubicBezTo>
                  <a:cubicBezTo>
                    <a:pt x="20" y="33"/>
                    <a:pt x="20" y="33"/>
                    <a:pt x="20" y="32"/>
                  </a:cubicBezTo>
                  <a:cubicBezTo>
                    <a:pt x="25" y="32"/>
                    <a:pt x="24" y="23"/>
                    <a:pt x="26" y="23"/>
                  </a:cubicBezTo>
                  <a:cubicBezTo>
                    <a:pt x="27" y="23"/>
                    <a:pt x="28" y="24"/>
                    <a:pt x="28" y="26"/>
                  </a:cubicBezTo>
                  <a:cubicBezTo>
                    <a:pt x="30" y="24"/>
                    <a:pt x="31" y="22"/>
                    <a:pt x="31" y="19"/>
                  </a:cubicBezTo>
                  <a:cubicBezTo>
                    <a:pt x="31" y="16"/>
                    <a:pt x="29" y="13"/>
                    <a:pt x="25" y="13"/>
                  </a:cubicBezTo>
                </a:path>
              </a:pathLst>
            </a:custGeom>
            <a:solidFill>
              <a:schemeClr val="bg1"/>
            </a:solidFill>
            <a:ln>
              <a:noFill/>
            </a:ln>
          </p:spPr>
          <p:txBody>
            <a:bodyPr/>
            <a:lstStyle/>
            <a:p>
              <a:endParaRPr lang="en-GB"/>
            </a:p>
          </p:txBody>
        </p:sp>
        <p:sp>
          <p:nvSpPr>
            <p:cNvPr id="232" name="Freeform 149">
              <a:extLst>
                <a:ext uri="{FF2B5EF4-FFF2-40B4-BE49-F238E27FC236}">
                  <a16:creationId xmlns:a16="http://schemas.microsoft.com/office/drawing/2014/main" id="{B5C292BD-7896-434E-B056-20DE39522674}"/>
                </a:ext>
              </a:extLst>
            </p:cNvPr>
            <p:cNvSpPr>
              <a:spLocks noChangeAspect="1"/>
            </p:cNvSpPr>
            <p:nvPr userDrawn="1"/>
          </p:nvSpPr>
          <p:spPr bwMode="auto">
            <a:xfrm>
              <a:off x="550876" y="600075"/>
              <a:ext cx="211138" cy="57150"/>
            </a:xfrm>
            <a:custGeom>
              <a:avLst/>
              <a:gdLst>
                <a:gd name="T0" fmla="*/ 133 w 267"/>
                <a:gd name="T1" fmla="*/ 17 h 72"/>
                <a:gd name="T2" fmla="*/ 133 w 267"/>
                <a:gd name="T3" fmla="*/ 17 h 72"/>
                <a:gd name="T4" fmla="*/ 111 w 267"/>
                <a:gd name="T5" fmla="*/ 8 h 72"/>
                <a:gd name="T6" fmla="*/ 94 w 267"/>
                <a:gd name="T7" fmla="*/ 0 h 72"/>
                <a:gd name="T8" fmla="*/ 89 w 267"/>
                <a:gd name="T9" fmla="*/ 2 h 72"/>
                <a:gd name="T10" fmla="*/ 85 w 267"/>
                <a:gd name="T11" fmla="*/ 6 h 72"/>
                <a:gd name="T12" fmla="*/ 83 w 267"/>
                <a:gd name="T13" fmla="*/ 11 h 72"/>
                <a:gd name="T14" fmla="*/ 81 w 267"/>
                <a:gd name="T15" fmla="*/ 14 h 72"/>
                <a:gd name="T16" fmla="*/ 83 w 267"/>
                <a:gd name="T17" fmla="*/ 17 h 72"/>
                <a:gd name="T18" fmla="*/ 86 w 267"/>
                <a:gd name="T19" fmla="*/ 19 h 72"/>
                <a:gd name="T20" fmla="*/ 87 w 267"/>
                <a:gd name="T21" fmla="*/ 20 h 72"/>
                <a:gd name="T22" fmla="*/ 89 w 267"/>
                <a:gd name="T23" fmla="*/ 21 h 72"/>
                <a:gd name="T24" fmla="*/ 80 w 267"/>
                <a:gd name="T25" fmla="*/ 24 h 72"/>
                <a:gd name="T26" fmla="*/ 67 w 267"/>
                <a:gd name="T27" fmla="*/ 25 h 72"/>
                <a:gd name="T28" fmla="*/ 53 w 267"/>
                <a:gd name="T29" fmla="*/ 24 h 72"/>
                <a:gd name="T30" fmla="*/ 44 w 267"/>
                <a:gd name="T31" fmla="*/ 21 h 72"/>
                <a:gd name="T32" fmla="*/ 46 w 267"/>
                <a:gd name="T33" fmla="*/ 19 h 72"/>
                <a:gd name="T34" fmla="*/ 47 w 267"/>
                <a:gd name="T35" fmla="*/ 19 h 72"/>
                <a:gd name="T36" fmla="*/ 51 w 267"/>
                <a:gd name="T37" fmla="*/ 17 h 72"/>
                <a:gd name="T38" fmla="*/ 52 w 267"/>
                <a:gd name="T39" fmla="*/ 14 h 72"/>
                <a:gd name="T40" fmla="*/ 50 w 267"/>
                <a:gd name="T41" fmla="*/ 11 h 72"/>
                <a:gd name="T42" fmla="*/ 48 w 267"/>
                <a:gd name="T43" fmla="*/ 6 h 72"/>
                <a:gd name="T44" fmla="*/ 44 w 267"/>
                <a:gd name="T45" fmla="*/ 2 h 72"/>
                <a:gd name="T46" fmla="*/ 39 w 267"/>
                <a:gd name="T47" fmla="*/ 0 h 72"/>
                <a:gd name="T48" fmla="*/ 22 w 267"/>
                <a:gd name="T49" fmla="*/ 8 h 72"/>
                <a:gd name="T50" fmla="*/ 1 w 267"/>
                <a:gd name="T51" fmla="*/ 17 h 72"/>
                <a:gd name="T52" fmla="*/ 0 w 267"/>
                <a:gd name="T53" fmla="*/ 17 h 72"/>
                <a:gd name="T54" fmla="*/ 0 w 267"/>
                <a:gd name="T55" fmla="*/ 18 h 72"/>
                <a:gd name="T56" fmla="*/ 5 w 267"/>
                <a:gd name="T57" fmla="*/ 21 h 72"/>
                <a:gd name="T58" fmla="*/ 12 w 267"/>
                <a:gd name="T59" fmla="*/ 25 h 72"/>
                <a:gd name="T60" fmla="*/ 19 w 267"/>
                <a:gd name="T61" fmla="*/ 22 h 72"/>
                <a:gd name="T62" fmla="*/ 27 w 267"/>
                <a:gd name="T63" fmla="*/ 18 h 72"/>
                <a:gd name="T64" fmla="*/ 42 w 267"/>
                <a:gd name="T65" fmla="*/ 10 h 72"/>
                <a:gd name="T66" fmla="*/ 40 w 267"/>
                <a:gd name="T67" fmla="*/ 12 h 72"/>
                <a:gd name="T68" fmla="*/ 38 w 267"/>
                <a:gd name="T69" fmla="*/ 16 h 72"/>
                <a:gd name="T70" fmla="*/ 39 w 267"/>
                <a:gd name="T71" fmla="*/ 21 h 72"/>
                <a:gd name="T72" fmla="*/ 40 w 267"/>
                <a:gd name="T73" fmla="*/ 23 h 72"/>
                <a:gd name="T74" fmla="*/ 41 w 267"/>
                <a:gd name="T75" fmla="*/ 26 h 72"/>
                <a:gd name="T76" fmla="*/ 41 w 267"/>
                <a:gd name="T77" fmla="*/ 28 h 72"/>
                <a:gd name="T78" fmla="*/ 46 w 267"/>
                <a:gd name="T79" fmla="*/ 33 h 72"/>
                <a:gd name="T80" fmla="*/ 67 w 267"/>
                <a:gd name="T81" fmla="*/ 36 h 72"/>
                <a:gd name="T82" fmla="*/ 87 w 267"/>
                <a:gd name="T83" fmla="*/ 33 h 72"/>
                <a:gd name="T84" fmla="*/ 92 w 267"/>
                <a:gd name="T85" fmla="*/ 28 h 72"/>
                <a:gd name="T86" fmla="*/ 92 w 267"/>
                <a:gd name="T87" fmla="*/ 26 h 72"/>
                <a:gd name="T88" fmla="*/ 93 w 267"/>
                <a:gd name="T89" fmla="*/ 23 h 72"/>
                <a:gd name="T90" fmla="*/ 95 w 267"/>
                <a:gd name="T91" fmla="*/ 21 h 72"/>
                <a:gd name="T92" fmla="*/ 96 w 267"/>
                <a:gd name="T93" fmla="*/ 17 h 72"/>
                <a:gd name="T94" fmla="*/ 93 w 267"/>
                <a:gd name="T95" fmla="*/ 12 h 72"/>
                <a:gd name="T96" fmla="*/ 92 w 267"/>
                <a:gd name="T97" fmla="*/ 10 h 72"/>
                <a:gd name="T98" fmla="*/ 106 w 267"/>
                <a:gd name="T99" fmla="*/ 18 h 72"/>
                <a:gd name="T100" fmla="*/ 114 w 267"/>
                <a:gd name="T101" fmla="*/ 22 h 72"/>
                <a:gd name="T102" fmla="*/ 121 w 267"/>
                <a:gd name="T103" fmla="*/ 25 h 72"/>
                <a:gd name="T104" fmla="*/ 128 w 267"/>
                <a:gd name="T105" fmla="*/ 21 h 72"/>
                <a:gd name="T106" fmla="*/ 133 w 267"/>
                <a:gd name="T107" fmla="*/ 18 h 72"/>
                <a:gd name="T108" fmla="*/ 133 w 267"/>
                <a:gd name="T109" fmla="*/ 17 h 7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67" h="72">
                  <a:moveTo>
                    <a:pt x="267" y="34"/>
                  </a:moveTo>
                  <a:cubicBezTo>
                    <a:pt x="267" y="33"/>
                    <a:pt x="266" y="33"/>
                    <a:pt x="266" y="33"/>
                  </a:cubicBezTo>
                  <a:cubicBezTo>
                    <a:pt x="254" y="37"/>
                    <a:pt x="238" y="26"/>
                    <a:pt x="223" y="16"/>
                  </a:cubicBezTo>
                  <a:cubicBezTo>
                    <a:pt x="211" y="8"/>
                    <a:pt x="199" y="0"/>
                    <a:pt x="189" y="0"/>
                  </a:cubicBezTo>
                  <a:cubicBezTo>
                    <a:pt x="185" y="0"/>
                    <a:pt x="182" y="1"/>
                    <a:pt x="179" y="3"/>
                  </a:cubicBezTo>
                  <a:cubicBezTo>
                    <a:pt x="176" y="5"/>
                    <a:pt x="173" y="8"/>
                    <a:pt x="171" y="12"/>
                  </a:cubicBezTo>
                  <a:cubicBezTo>
                    <a:pt x="170" y="16"/>
                    <a:pt x="168" y="19"/>
                    <a:pt x="166" y="21"/>
                  </a:cubicBezTo>
                  <a:cubicBezTo>
                    <a:pt x="165" y="24"/>
                    <a:pt x="163" y="26"/>
                    <a:pt x="163" y="28"/>
                  </a:cubicBezTo>
                  <a:cubicBezTo>
                    <a:pt x="163" y="30"/>
                    <a:pt x="164" y="32"/>
                    <a:pt x="166" y="34"/>
                  </a:cubicBezTo>
                  <a:cubicBezTo>
                    <a:pt x="167" y="35"/>
                    <a:pt x="169" y="36"/>
                    <a:pt x="172" y="38"/>
                  </a:cubicBezTo>
                  <a:cubicBezTo>
                    <a:pt x="173" y="38"/>
                    <a:pt x="174" y="39"/>
                    <a:pt x="174" y="39"/>
                  </a:cubicBezTo>
                  <a:cubicBezTo>
                    <a:pt x="177" y="40"/>
                    <a:pt x="178" y="41"/>
                    <a:pt x="179" y="42"/>
                  </a:cubicBezTo>
                  <a:cubicBezTo>
                    <a:pt x="174" y="45"/>
                    <a:pt x="167" y="46"/>
                    <a:pt x="160" y="48"/>
                  </a:cubicBezTo>
                  <a:cubicBezTo>
                    <a:pt x="152" y="49"/>
                    <a:pt x="143" y="50"/>
                    <a:pt x="134" y="50"/>
                  </a:cubicBezTo>
                  <a:cubicBezTo>
                    <a:pt x="124" y="50"/>
                    <a:pt x="115" y="49"/>
                    <a:pt x="107" y="48"/>
                  </a:cubicBezTo>
                  <a:cubicBezTo>
                    <a:pt x="100" y="46"/>
                    <a:pt x="94" y="45"/>
                    <a:pt x="89" y="42"/>
                  </a:cubicBezTo>
                  <a:cubicBezTo>
                    <a:pt x="89" y="40"/>
                    <a:pt x="91" y="39"/>
                    <a:pt x="93" y="38"/>
                  </a:cubicBezTo>
                  <a:cubicBezTo>
                    <a:pt x="94" y="38"/>
                    <a:pt x="95" y="38"/>
                    <a:pt x="95" y="37"/>
                  </a:cubicBezTo>
                  <a:cubicBezTo>
                    <a:pt x="98" y="36"/>
                    <a:pt x="100" y="35"/>
                    <a:pt x="102" y="33"/>
                  </a:cubicBezTo>
                  <a:cubicBezTo>
                    <a:pt x="103" y="32"/>
                    <a:pt x="104" y="30"/>
                    <a:pt x="104" y="28"/>
                  </a:cubicBezTo>
                  <a:cubicBezTo>
                    <a:pt x="104" y="26"/>
                    <a:pt x="103" y="24"/>
                    <a:pt x="101" y="21"/>
                  </a:cubicBezTo>
                  <a:cubicBezTo>
                    <a:pt x="100" y="19"/>
                    <a:pt x="98" y="16"/>
                    <a:pt x="96" y="12"/>
                  </a:cubicBezTo>
                  <a:cubicBezTo>
                    <a:pt x="95" y="8"/>
                    <a:pt x="92" y="5"/>
                    <a:pt x="88" y="3"/>
                  </a:cubicBezTo>
                  <a:cubicBezTo>
                    <a:pt x="86" y="1"/>
                    <a:pt x="82" y="0"/>
                    <a:pt x="78" y="0"/>
                  </a:cubicBezTo>
                  <a:cubicBezTo>
                    <a:pt x="68" y="0"/>
                    <a:pt x="57" y="8"/>
                    <a:pt x="44" y="16"/>
                  </a:cubicBezTo>
                  <a:cubicBezTo>
                    <a:pt x="29" y="26"/>
                    <a:pt x="14" y="37"/>
                    <a:pt x="2" y="33"/>
                  </a:cubicBezTo>
                  <a:cubicBezTo>
                    <a:pt x="1" y="33"/>
                    <a:pt x="0" y="33"/>
                    <a:pt x="0" y="34"/>
                  </a:cubicBezTo>
                  <a:cubicBezTo>
                    <a:pt x="0" y="34"/>
                    <a:pt x="0" y="35"/>
                    <a:pt x="1" y="35"/>
                  </a:cubicBezTo>
                  <a:cubicBezTo>
                    <a:pt x="5" y="37"/>
                    <a:pt x="8" y="39"/>
                    <a:pt x="11" y="42"/>
                  </a:cubicBezTo>
                  <a:cubicBezTo>
                    <a:pt x="16" y="45"/>
                    <a:pt x="20" y="49"/>
                    <a:pt x="24" y="49"/>
                  </a:cubicBezTo>
                  <a:cubicBezTo>
                    <a:pt x="29" y="49"/>
                    <a:pt x="33" y="47"/>
                    <a:pt x="39" y="44"/>
                  </a:cubicBezTo>
                  <a:cubicBezTo>
                    <a:pt x="44" y="42"/>
                    <a:pt x="49" y="38"/>
                    <a:pt x="54" y="35"/>
                  </a:cubicBezTo>
                  <a:cubicBezTo>
                    <a:pt x="64" y="28"/>
                    <a:pt x="74" y="21"/>
                    <a:pt x="84" y="20"/>
                  </a:cubicBezTo>
                  <a:cubicBezTo>
                    <a:pt x="83" y="21"/>
                    <a:pt x="82" y="22"/>
                    <a:pt x="81" y="23"/>
                  </a:cubicBezTo>
                  <a:cubicBezTo>
                    <a:pt x="78" y="26"/>
                    <a:pt x="76" y="28"/>
                    <a:pt x="76" y="32"/>
                  </a:cubicBezTo>
                  <a:cubicBezTo>
                    <a:pt x="76" y="36"/>
                    <a:pt x="77" y="38"/>
                    <a:pt x="78" y="42"/>
                  </a:cubicBezTo>
                  <a:cubicBezTo>
                    <a:pt x="79" y="43"/>
                    <a:pt x="80" y="44"/>
                    <a:pt x="80" y="45"/>
                  </a:cubicBezTo>
                  <a:cubicBezTo>
                    <a:pt x="81" y="47"/>
                    <a:pt x="82" y="49"/>
                    <a:pt x="82" y="52"/>
                  </a:cubicBezTo>
                  <a:cubicBezTo>
                    <a:pt x="83" y="53"/>
                    <a:pt x="83" y="54"/>
                    <a:pt x="83" y="56"/>
                  </a:cubicBezTo>
                  <a:cubicBezTo>
                    <a:pt x="84" y="58"/>
                    <a:pt x="85" y="62"/>
                    <a:pt x="92" y="66"/>
                  </a:cubicBezTo>
                  <a:cubicBezTo>
                    <a:pt x="100" y="70"/>
                    <a:pt x="114" y="72"/>
                    <a:pt x="134" y="72"/>
                  </a:cubicBezTo>
                  <a:cubicBezTo>
                    <a:pt x="153" y="72"/>
                    <a:pt x="167" y="70"/>
                    <a:pt x="175" y="66"/>
                  </a:cubicBezTo>
                  <a:cubicBezTo>
                    <a:pt x="182" y="62"/>
                    <a:pt x="184" y="58"/>
                    <a:pt x="184" y="56"/>
                  </a:cubicBezTo>
                  <a:cubicBezTo>
                    <a:pt x="185" y="54"/>
                    <a:pt x="185" y="53"/>
                    <a:pt x="185" y="52"/>
                  </a:cubicBezTo>
                  <a:cubicBezTo>
                    <a:pt x="186" y="49"/>
                    <a:pt x="186" y="47"/>
                    <a:pt x="187" y="45"/>
                  </a:cubicBezTo>
                  <a:cubicBezTo>
                    <a:pt x="188" y="43"/>
                    <a:pt x="189" y="42"/>
                    <a:pt x="190" y="41"/>
                  </a:cubicBezTo>
                  <a:cubicBezTo>
                    <a:pt x="191" y="38"/>
                    <a:pt x="192" y="36"/>
                    <a:pt x="192" y="33"/>
                  </a:cubicBezTo>
                  <a:cubicBezTo>
                    <a:pt x="192" y="28"/>
                    <a:pt x="190" y="26"/>
                    <a:pt x="187" y="23"/>
                  </a:cubicBezTo>
                  <a:cubicBezTo>
                    <a:pt x="186" y="22"/>
                    <a:pt x="185" y="21"/>
                    <a:pt x="184" y="20"/>
                  </a:cubicBezTo>
                  <a:cubicBezTo>
                    <a:pt x="193" y="21"/>
                    <a:pt x="203" y="28"/>
                    <a:pt x="213" y="35"/>
                  </a:cubicBezTo>
                  <a:cubicBezTo>
                    <a:pt x="218" y="38"/>
                    <a:pt x="223" y="42"/>
                    <a:pt x="228" y="44"/>
                  </a:cubicBezTo>
                  <a:cubicBezTo>
                    <a:pt x="234" y="47"/>
                    <a:pt x="239" y="49"/>
                    <a:pt x="243" y="49"/>
                  </a:cubicBezTo>
                  <a:cubicBezTo>
                    <a:pt x="248" y="49"/>
                    <a:pt x="252" y="45"/>
                    <a:pt x="256" y="42"/>
                  </a:cubicBezTo>
                  <a:cubicBezTo>
                    <a:pt x="260" y="39"/>
                    <a:pt x="263" y="37"/>
                    <a:pt x="267" y="35"/>
                  </a:cubicBezTo>
                  <a:cubicBezTo>
                    <a:pt x="267" y="35"/>
                    <a:pt x="267" y="34"/>
                    <a:pt x="267" y="34"/>
                  </a:cubicBezTo>
                </a:path>
              </a:pathLst>
            </a:custGeom>
            <a:solidFill>
              <a:schemeClr val="bg1"/>
            </a:solidFill>
            <a:ln>
              <a:noFill/>
            </a:ln>
          </p:spPr>
          <p:txBody>
            <a:bodyPr/>
            <a:lstStyle/>
            <a:p>
              <a:endParaRPr lang="en-GB"/>
            </a:p>
          </p:txBody>
        </p:sp>
        <p:sp>
          <p:nvSpPr>
            <p:cNvPr id="233" name="Freeform 150">
              <a:extLst>
                <a:ext uri="{FF2B5EF4-FFF2-40B4-BE49-F238E27FC236}">
                  <a16:creationId xmlns:a16="http://schemas.microsoft.com/office/drawing/2014/main" id="{4AE9F03F-F07C-424B-A948-525A5AC597DF}"/>
                </a:ext>
              </a:extLst>
            </p:cNvPr>
            <p:cNvSpPr>
              <a:spLocks noChangeAspect="1" noEditPoints="1"/>
            </p:cNvSpPr>
            <p:nvPr userDrawn="1"/>
          </p:nvSpPr>
          <p:spPr bwMode="auto">
            <a:xfrm>
              <a:off x="614376" y="471488"/>
              <a:ext cx="88900" cy="123825"/>
            </a:xfrm>
            <a:custGeom>
              <a:avLst/>
              <a:gdLst>
                <a:gd name="T0" fmla="*/ 28 w 114"/>
                <a:gd name="T1" fmla="*/ 26 h 156"/>
                <a:gd name="T2" fmla="*/ 41 w 114"/>
                <a:gd name="T3" fmla="*/ 33 h 156"/>
                <a:gd name="T4" fmla="*/ 47 w 114"/>
                <a:gd name="T5" fmla="*/ 50 h 156"/>
                <a:gd name="T6" fmla="*/ 27 w 114"/>
                <a:gd name="T7" fmla="*/ 17 h 156"/>
                <a:gd name="T8" fmla="*/ 11 w 114"/>
                <a:gd name="T9" fmla="*/ 18 h 156"/>
                <a:gd name="T10" fmla="*/ 27 w 114"/>
                <a:gd name="T11" fmla="*/ 14 h 156"/>
                <a:gd name="T12" fmla="*/ 43 w 114"/>
                <a:gd name="T13" fmla="*/ 18 h 156"/>
                <a:gd name="T14" fmla="*/ 27 w 114"/>
                <a:gd name="T15" fmla="*/ 17 h 156"/>
                <a:gd name="T16" fmla="*/ 7 w 114"/>
                <a:gd name="T17" fmla="*/ 50 h 156"/>
                <a:gd name="T18" fmla="*/ 13 w 114"/>
                <a:gd name="T19" fmla="*/ 33 h 156"/>
                <a:gd name="T20" fmla="*/ 27 w 114"/>
                <a:gd name="T21" fmla="*/ 26 h 156"/>
                <a:gd name="T22" fmla="*/ 56 w 114"/>
                <a:gd name="T23" fmla="*/ 48 h 156"/>
                <a:gd name="T24" fmla="*/ 50 w 114"/>
                <a:gd name="T25" fmla="*/ 37 h 156"/>
                <a:gd name="T26" fmla="*/ 50 w 114"/>
                <a:gd name="T27" fmla="*/ 34 h 156"/>
                <a:gd name="T28" fmla="*/ 51 w 114"/>
                <a:gd name="T29" fmla="*/ 32 h 156"/>
                <a:gd name="T30" fmla="*/ 42 w 114"/>
                <a:gd name="T31" fmla="*/ 21 h 156"/>
                <a:gd name="T32" fmla="*/ 43 w 114"/>
                <a:gd name="T33" fmla="*/ 15 h 156"/>
                <a:gd name="T34" fmla="*/ 44 w 114"/>
                <a:gd name="T35" fmla="*/ 2 h 156"/>
                <a:gd name="T36" fmla="*/ 43 w 114"/>
                <a:gd name="T37" fmla="*/ 4 h 156"/>
                <a:gd name="T38" fmla="*/ 45 w 114"/>
                <a:gd name="T39" fmla="*/ 8 h 156"/>
                <a:gd name="T40" fmla="*/ 37 w 114"/>
                <a:gd name="T41" fmla="*/ 7 h 156"/>
                <a:gd name="T42" fmla="*/ 39 w 114"/>
                <a:gd name="T43" fmla="*/ 8 h 156"/>
                <a:gd name="T44" fmla="*/ 36 w 114"/>
                <a:gd name="T45" fmla="*/ 7 h 156"/>
                <a:gd name="T46" fmla="*/ 33 w 114"/>
                <a:gd name="T47" fmla="*/ 8 h 156"/>
                <a:gd name="T48" fmla="*/ 36 w 114"/>
                <a:gd name="T49" fmla="*/ 7 h 156"/>
                <a:gd name="T50" fmla="*/ 28 w 114"/>
                <a:gd name="T51" fmla="*/ 5 h 156"/>
                <a:gd name="T52" fmla="*/ 31 w 114"/>
                <a:gd name="T53" fmla="*/ 2 h 156"/>
                <a:gd name="T54" fmla="*/ 30 w 114"/>
                <a:gd name="T55" fmla="*/ 0 h 156"/>
                <a:gd name="T56" fmla="*/ 26 w 114"/>
                <a:gd name="T57" fmla="*/ 4 h 156"/>
                <a:gd name="T58" fmla="*/ 23 w 114"/>
                <a:gd name="T59" fmla="*/ 7 h 156"/>
                <a:gd name="T60" fmla="*/ 22 w 114"/>
                <a:gd name="T61" fmla="*/ 9 h 156"/>
                <a:gd name="T62" fmla="*/ 19 w 114"/>
                <a:gd name="T63" fmla="*/ 6 h 156"/>
                <a:gd name="T64" fmla="*/ 20 w 114"/>
                <a:gd name="T65" fmla="*/ 3 h 156"/>
                <a:gd name="T66" fmla="*/ 14 w 114"/>
                <a:gd name="T67" fmla="*/ 4 h 156"/>
                <a:gd name="T68" fmla="*/ 16 w 114"/>
                <a:gd name="T69" fmla="*/ 6 h 156"/>
                <a:gd name="T70" fmla="*/ 14 w 114"/>
                <a:gd name="T71" fmla="*/ 10 h 156"/>
                <a:gd name="T72" fmla="*/ 12 w 114"/>
                <a:gd name="T73" fmla="*/ 8 h 156"/>
                <a:gd name="T74" fmla="*/ 9 w 114"/>
                <a:gd name="T75" fmla="*/ 7 h 156"/>
                <a:gd name="T76" fmla="*/ 6 w 114"/>
                <a:gd name="T77" fmla="*/ 4 h 156"/>
                <a:gd name="T78" fmla="*/ 10 w 114"/>
                <a:gd name="T79" fmla="*/ 18 h 156"/>
                <a:gd name="T80" fmla="*/ 6 w 114"/>
                <a:gd name="T81" fmla="*/ 26 h 156"/>
                <a:gd name="T82" fmla="*/ 3 w 114"/>
                <a:gd name="T83" fmla="*/ 41 h 156"/>
                <a:gd name="T84" fmla="*/ 6 w 114"/>
                <a:gd name="T85" fmla="*/ 48 h 156"/>
                <a:gd name="T86" fmla="*/ 27 w 114"/>
                <a:gd name="T87" fmla="*/ 51 h 156"/>
                <a:gd name="T88" fmla="*/ 25 w 114"/>
                <a:gd name="T89" fmla="*/ 73 h 156"/>
                <a:gd name="T90" fmla="*/ 32 w 114"/>
                <a:gd name="T91" fmla="*/ 73 h 156"/>
                <a:gd name="T92" fmla="*/ 28 w 114"/>
                <a:gd name="T93" fmla="*/ 51 h 156"/>
                <a:gd name="T94" fmla="*/ 45 w 114"/>
                <a:gd name="T95" fmla="*/ 59 h 156"/>
                <a:gd name="T96" fmla="*/ 34 w 114"/>
                <a:gd name="T97" fmla="*/ 72 h 156"/>
                <a:gd name="T98" fmla="*/ 33 w 114"/>
                <a:gd name="T99" fmla="*/ 74 h 156"/>
                <a:gd name="T100" fmla="*/ 35 w 114"/>
                <a:gd name="T101" fmla="*/ 77 h 156"/>
                <a:gd name="T102" fmla="*/ 43 w 114"/>
                <a:gd name="T103" fmla="*/ 78 h 156"/>
                <a:gd name="T104" fmla="*/ 54 w 114"/>
                <a:gd name="T105" fmla="*/ 63 h 156"/>
                <a:gd name="T106" fmla="*/ 56 w 114"/>
                <a:gd name="T107" fmla="*/ 48 h 15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14" h="156">
                  <a:moveTo>
                    <a:pt x="56" y="99"/>
                  </a:moveTo>
                  <a:cubicBezTo>
                    <a:pt x="56" y="52"/>
                    <a:pt x="56" y="52"/>
                    <a:pt x="56" y="52"/>
                  </a:cubicBezTo>
                  <a:cubicBezTo>
                    <a:pt x="61" y="53"/>
                    <a:pt x="66" y="54"/>
                    <a:pt x="70" y="56"/>
                  </a:cubicBezTo>
                  <a:cubicBezTo>
                    <a:pt x="75" y="58"/>
                    <a:pt x="79" y="62"/>
                    <a:pt x="83" y="66"/>
                  </a:cubicBezTo>
                  <a:cubicBezTo>
                    <a:pt x="87" y="70"/>
                    <a:pt x="90" y="75"/>
                    <a:pt x="92" y="81"/>
                  </a:cubicBezTo>
                  <a:cubicBezTo>
                    <a:pt x="94" y="87"/>
                    <a:pt x="95" y="93"/>
                    <a:pt x="95" y="99"/>
                  </a:cubicBezTo>
                  <a:lnTo>
                    <a:pt x="56" y="99"/>
                  </a:lnTo>
                  <a:close/>
                  <a:moveTo>
                    <a:pt x="55" y="33"/>
                  </a:moveTo>
                  <a:cubicBezTo>
                    <a:pt x="42" y="33"/>
                    <a:pt x="33" y="37"/>
                    <a:pt x="27" y="40"/>
                  </a:cubicBezTo>
                  <a:cubicBezTo>
                    <a:pt x="24" y="39"/>
                    <a:pt x="23" y="37"/>
                    <a:pt x="23" y="35"/>
                  </a:cubicBezTo>
                  <a:cubicBezTo>
                    <a:pt x="23" y="27"/>
                    <a:pt x="44" y="27"/>
                    <a:pt x="55" y="27"/>
                  </a:cubicBezTo>
                  <a:cubicBezTo>
                    <a:pt x="55" y="27"/>
                    <a:pt x="55" y="27"/>
                    <a:pt x="55" y="27"/>
                  </a:cubicBezTo>
                  <a:cubicBezTo>
                    <a:pt x="55" y="27"/>
                    <a:pt x="55" y="27"/>
                    <a:pt x="55" y="27"/>
                  </a:cubicBezTo>
                  <a:cubicBezTo>
                    <a:pt x="65" y="27"/>
                    <a:pt x="87" y="27"/>
                    <a:pt x="87" y="35"/>
                  </a:cubicBezTo>
                  <a:cubicBezTo>
                    <a:pt x="87" y="37"/>
                    <a:pt x="85" y="39"/>
                    <a:pt x="82" y="40"/>
                  </a:cubicBezTo>
                  <a:cubicBezTo>
                    <a:pt x="77" y="37"/>
                    <a:pt x="68" y="33"/>
                    <a:pt x="55" y="33"/>
                  </a:cubicBezTo>
                  <a:moveTo>
                    <a:pt x="54" y="99"/>
                  </a:moveTo>
                  <a:cubicBezTo>
                    <a:pt x="15" y="99"/>
                    <a:pt x="15" y="99"/>
                    <a:pt x="15" y="99"/>
                  </a:cubicBezTo>
                  <a:cubicBezTo>
                    <a:pt x="15" y="93"/>
                    <a:pt x="16" y="87"/>
                    <a:pt x="18" y="81"/>
                  </a:cubicBezTo>
                  <a:cubicBezTo>
                    <a:pt x="20" y="75"/>
                    <a:pt x="23" y="70"/>
                    <a:pt x="26" y="66"/>
                  </a:cubicBezTo>
                  <a:cubicBezTo>
                    <a:pt x="30" y="62"/>
                    <a:pt x="34" y="58"/>
                    <a:pt x="39" y="56"/>
                  </a:cubicBezTo>
                  <a:cubicBezTo>
                    <a:pt x="44" y="54"/>
                    <a:pt x="49" y="52"/>
                    <a:pt x="54" y="52"/>
                  </a:cubicBezTo>
                  <a:lnTo>
                    <a:pt x="54" y="99"/>
                  </a:lnTo>
                  <a:close/>
                  <a:moveTo>
                    <a:pt x="114" y="96"/>
                  </a:moveTo>
                  <a:cubicBezTo>
                    <a:pt x="113" y="95"/>
                    <a:pt x="110" y="93"/>
                    <a:pt x="109" y="90"/>
                  </a:cubicBezTo>
                  <a:cubicBezTo>
                    <a:pt x="108" y="87"/>
                    <a:pt x="102" y="75"/>
                    <a:pt x="101" y="73"/>
                  </a:cubicBezTo>
                  <a:cubicBezTo>
                    <a:pt x="100" y="72"/>
                    <a:pt x="99" y="71"/>
                    <a:pt x="99" y="70"/>
                  </a:cubicBezTo>
                  <a:cubicBezTo>
                    <a:pt x="99" y="69"/>
                    <a:pt x="100" y="68"/>
                    <a:pt x="101" y="67"/>
                  </a:cubicBezTo>
                  <a:cubicBezTo>
                    <a:pt x="101" y="66"/>
                    <a:pt x="103" y="65"/>
                    <a:pt x="103" y="64"/>
                  </a:cubicBezTo>
                  <a:cubicBezTo>
                    <a:pt x="104" y="63"/>
                    <a:pt x="104" y="63"/>
                    <a:pt x="104" y="63"/>
                  </a:cubicBezTo>
                  <a:cubicBezTo>
                    <a:pt x="102" y="59"/>
                    <a:pt x="100" y="56"/>
                    <a:pt x="97" y="52"/>
                  </a:cubicBezTo>
                  <a:cubicBezTo>
                    <a:pt x="93" y="48"/>
                    <a:pt x="89" y="45"/>
                    <a:pt x="85" y="42"/>
                  </a:cubicBezTo>
                  <a:cubicBezTo>
                    <a:pt x="87" y="41"/>
                    <a:pt x="90" y="38"/>
                    <a:pt x="90" y="35"/>
                  </a:cubicBezTo>
                  <a:cubicBezTo>
                    <a:pt x="90" y="33"/>
                    <a:pt x="89" y="31"/>
                    <a:pt x="87" y="29"/>
                  </a:cubicBezTo>
                  <a:cubicBezTo>
                    <a:pt x="90" y="21"/>
                    <a:pt x="94" y="12"/>
                    <a:pt x="98" y="8"/>
                  </a:cubicBezTo>
                  <a:cubicBezTo>
                    <a:pt x="90" y="4"/>
                    <a:pt x="90" y="4"/>
                    <a:pt x="90" y="4"/>
                  </a:cubicBezTo>
                  <a:cubicBezTo>
                    <a:pt x="92" y="8"/>
                    <a:pt x="92" y="11"/>
                    <a:pt x="92" y="13"/>
                  </a:cubicBezTo>
                  <a:cubicBezTo>
                    <a:pt x="89" y="12"/>
                    <a:pt x="88" y="10"/>
                    <a:pt x="87" y="7"/>
                  </a:cubicBezTo>
                  <a:cubicBezTo>
                    <a:pt x="87" y="10"/>
                    <a:pt x="85" y="14"/>
                    <a:pt x="84" y="16"/>
                  </a:cubicBezTo>
                  <a:cubicBezTo>
                    <a:pt x="86" y="15"/>
                    <a:pt x="88" y="14"/>
                    <a:pt x="91" y="15"/>
                  </a:cubicBezTo>
                  <a:cubicBezTo>
                    <a:pt x="89" y="17"/>
                    <a:pt x="86" y="20"/>
                    <a:pt x="81" y="19"/>
                  </a:cubicBezTo>
                  <a:cubicBezTo>
                    <a:pt x="78" y="18"/>
                    <a:pt x="75" y="17"/>
                    <a:pt x="75" y="14"/>
                  </a:cubicBezTo>
                  <a:cubicBezTo>
                    <a:pt x="75" y="13"/>
                    <a:pt x="76" y="12"/>
                    <a:pt x="78" y="12"/>
                  </a:cubicBezTo>
                  <a:cubicBezTo>
                    <a:pt x="80" y="12"/>
                    <a:pt x="80" y="14"/>
                    <a:pt x="79" y="16"/>
                  </a:cubicBezTo>
                  <a:cubicBezTo>
                    <a:pt x="81" y="14"/>
                    <a:pt x="84" y="8"/>
                    <a:pt x="80" y="7"/>
                  </a:cubicBezTo>
                  <a:cubicBezTo>
                    <a:pt x="78" y="6"/>
                    <a:pt x="75" y="10"/>
                    <a:pt x="74" y="13"/>
                  </a:cubicBezTo>
                  <a:cubicBezTo>
                    <a:pt x="74" y="9"/>
                    <a:pt x="72" y="6"/>
                    <a:pt x="69" y="6"/>
                  </a:cubicBezTo>
                  <a:cubicBezTo>
                    <a:pt x="66" y="6"/>
                    <a:pt x="67" y="13"/>
                    <a:pt x="68" y="15"/>
                  </a:cubicBezTo>
                  <a:cubicBezTo>
                    <a:pt x="68" y="12"/>
                    <a:pt x="70" y="11"/>
                    <a:pt x="71" y="11"/>
                  </a:cubicBezTo>
                  <a:cubicBezTo>
                    <a:pt x="72" y="11"/>
                    <a:pt x="73" y="12"/>
                    <a:pt x="73" y="14"/>
                  </a:cubicBezTo>
                  <a:cubicBezTo>
                    <a:pt x="72" y="16"/>
                    <a:pt x="69" y="18"/>
                    <a:pt x="66" y="18"/>
                  </a:cubicBezTo>
                  <a:cubicBezTo>
                    <a:pt x="63" y="18"/>
                    <a:pt x="57" y="17"/>
                    <a:pt x="56" y="10"/>
                  </a:cubicBezTo>
                  <a:cubicBezTo>
                    <a:pt x="58" y="10"/>
                    <a:pt x="62" y="12"/>
                    <a:pt x="63" y="14"/>
                  </a:cubicBezTo>
                  <a:cubicBezTo>
                    <a:pt x="63" y="10"/>
                    <a:pt x="63" y="8"/>
                    <a:pt x="63" y="3"/>
                  </a:cubicBezTo>
                  <a:cubicBezTo>
                    <a:pt x="61" y="6"/>
                    <a:pt x="58" y="7"/>
                    <a:pt x="56" y="8"/>
                  </a:cubicBezTo>
                  <a:cubicBezTo>
                    <a:pt x="57" y="5"/>
                    <a:pt x="59" y="2"/>
                    <a:pt x="62" y="0"/>
                  </a:cubicBezTo>
                  <a:cubicBezTo>
                    <a:pt x="48" y="0"/>
                    <a:pt x="48" y="0"/>
                    <a:pt x="48" y="0"/>
                  </a:cubicBezTo>
                  <a:cubicBezTo>
                    <a:pt x="50" y="2"/>
                    <a:pt x="53" y="5"/>
                    <a:pt x="53" y="8"/>
                  </a:cubicBezTo>
                  <a:cubicBezTo>
                    <a:pt x="51" y="7"/>
                    <a:pt x="48" y="6"/>
                    <a:pt x="46" y="3"/>
                  </a:cubicBezTo>
                  <a:cubicBezTo>
                    <a:pt x="47" y="8"/>
                    <a:pt x="47" y="10"/>
                    <a:pt x="46" y="14"/>
                  </a:cubicBezTo>
                  <a:cubicBezTo>
                    <a:pt x="48" y="12"/>
                    <a:pt x="51" y="10"/>
                    <a:pt x="53" y="10"/>
                  </a:cubicBezTo>
                  <a:cubicBezTo>
                    <a:pt x="53" y="17"/>
                    <a:pt x="47" y="18"/>
                    <a:pt x="44" y="18"/>
                  </a:cubicBezTo>
                  <a:cubicBezTo>
                    <a:pt x="40" y="18"/>
                    <a:pt x="37" y="16"/>
                    <a:pt x="37" y="14"/>
                  </a:cubicBezTo>
                  <a:cubicBezTo>
                    <a:pt x="37" y="12"/>
                    <a:pt x="38" y="11"/>
                    <a:pt x="39" y="11"/>
                  </a:cubicBezTo>
                  <a:cubicBezTo>
                    <a:pt x="40" y="11"/>
                    <a:pt x="41" y="12"/>
                    <a:pt x="41" y="15"/>
                  </a:cubicBezTo>
                  <a:cubicBezTo>
                    <a:pt x="43" y="13"/>
                    <a:pt x="44" y="6"/>
                    <a:pt x="40" y="6"/>
                  </a:cubicBezTo>
                  <a:cubicBezTo>
                    <a:pt x="37" y="6"/>
                    <a:pt x="36" y="9"/>
                    <a:pt x="35" y="13"/>
                  </a:cubicBezTo>
                  <a:cubicBezTo>
                    <a:pt x="34" y="10"/>
                    <a:pt x="32" y="6"/>
                    <a:pt x="29" y="7"/>
                  </a:cubicBezTo>
                  <a:cubicBezTo>
                    <a:pt x="26" y="8"/>
                    <a:pt x="28" y="14"/>
                    <a:pt x="30" y="16"/>
                  </a:cubicBezTo>
                  <a:cubicBezTo>
                    <a:pt x="30" y="14"/>
                    <a:pt x="30" y="12"/>
                    <a:pt x="32" y="12"/>
                  </a:cubicBezTo>
                  <a:cubicBezTo>
                    <a:pt x="33" y="12"/>
                    <a:pt x="34" y="13"/>
                    <a:pt x="34" y="14"/>
                  </a:cubicBezTo>
                  <a:cubicBezTo>
                    <a:pt x="34" y="17"/>
                    <a:pt x="32" y="18"/>
                    <a:pt x="29" y="19"/>
                  </a:cubicBezTo>
                  <a:cubicBezTo>
                    <a:pt x="24" y="20"/>
                    <a:pt x="20" y="17"/>
                    <a:pt x="19" y="15"/>
                  </a:cubicBezTo>
                  <a:cubicBezTo>
                    <a:pt x="21" y="14"/>
                    <a:pt x="23" y="15"/>
                    <a:pt x="25" y="16"/>
                  </a:cubicBezTo>
                  <a:cubicBezTo>
                    <a:pt x="24" y="14"/>
                    <a:pt x="23" y="10"/>
                    <a:pt x="22" y="7"/>
                  </a:cubicBezTo>
                  <a:cubicBezTo>
                    <a:pt x="22" y="10"/>
                    <a:pt x="20" y="12"/>
                    <a:pt x="18" y="13"/>
                  </a:cubicBezTo>
                  <a:cubicBezTo>
                    <a:pt x="17" y="11"/>
                    <a:pt x="18" y="8"/>
                    <a:pt x="20" y="4"/>
                  </a:cubicBezTo>
                  <a:cubicBezTo>
                    <a:pt x="12" y="8"/>
                    <a:pt x="12" y="8"/>
                    <a:pt x="12" y="8"/>
                  </a:cubicBezTo>
                  <a:cubicBezTo>
                    <a:pt x="16" y="12"/>
                    <a:pt x="20" y="22"/>
                    <a:pt x="22" y="29"/>
                  </a:cubicBezTo>
                  <a:cubicBezTo>
                    <a:pt x="21" y="31"/>
                    <a:pt x="20" y="33"/>
                    <a:pt x="20" y="35"/>
                  </a:cubicBezTo>
                  <a:cubicBezTo>
                    <a:pt x="20" y="38"/>
                    <a:pt x="22" y="41"/>
                    <a:pt x="25" y="42"/>
                  </a:cubicBezTo>
                  <a:cubicBezTo>
                    <a:pt x="20" y="45"/>
                    <a:pt x="16" y="48"/>
                    <a:pt x="13" y="52"/>
                  </a:cubicBezTo>
                  <a:cubicBezTo>
                    <a:pt x="7" y="59"/>
                    <a:pt x="3" y="66"/>
                    <a:pt x="0" y="74"/>
                  </a:cubicBezTo>
                  <a:cubicBezTo>
                    <a:pt x="1" y="75"/>
                    <a:pt x="6" y="80"/>
                    <a:pt x="7" y="81"/>
                  </a:cubicBezTo>
                  <a:cubicBezTo>
                    <a:pt x="9" y="84"/>
                    <a:pt x="10" y="86"/>
                    <a:pt x="10" y="88"/>
                  </a:cubicBezTo>
                  <a:cubicBezTo>
                    <a:pt x="10" y="92"/>
                    <a:pt x="11" y="93"/>
                    <a:pt x="13" y="96"/>
                  </a:cubicBezTo>
                  <a:cubicBezTo>
                    <a:pt x="14" y="96"/>
                    <a:pt x="15" y="99"/>
                    <a:pt x="15" y="101"/>
                  </a:cubicBezTo>
                  <a:cubicBezTo>
                    <a:pt x="54" y="101"/>
                    <a:pt x="54" y="101"/>
                    <a:pt x="54" y="101"/>
                  </a:cubicBezTo>
                  <a:cubicBezTo>
                    <a:pt x="54" y="144"/>
                    <a:pt x="54" y="144"/>
                    <a:pt x="54" y="144"/>
                  </a:cubicBezTo>
                  <a:cubicBezTo>
                    <a:pt x="53" y="144"/>
                    <a:pt x="51" y="144"/>
                    <a:pt x="50" y="146"/>
                  </a:cubicBezTo>
                  <a:cubicBezTo>
                    <a:pt x="54" y="148"/>
                    <a:pt x="58" y="150"/>
                    <a:pt x="63" y="151"/>
                  </a:cubicBezTo>
                  <a:cubicBezTo>
                    <a:pt x="63" y="148"/>
                    <a:pt x="64" y="146"/>
                    <a:pt x="65" y="145"/>
                  </a:cubicBezTo>
                  <a:cubicBezTo>
                    <a:pt x="65" y="145"/>
                    <a:pt x="59" y="144"/>
                    <a:pt x="56" y="144"/>
                  </a:cubicBezTo>
                  <a:cubicBezTo>
                    <a:pt x="56" y="101"/>
                    <a:pt x="56" y="101"/>
                    <a:pt x="56" y="101"/>
                  </a:cubicBezTo>
                  <a:cubicBezTo>
                    <a:pt x="95" y="101"/>
                    <a:pt x="95" y="101"/>
                    <a:pt x="95" y="101"/>
                  </a:cubicBezTo>
                  <a:cubicBezTo>
                    <a:pt x="95" y="107"/>
                    <a:pt x="94" y="113"/>
                    <a:pt x="92" y="118"/>
                  </a:cubicBezTo>
                  <a:cubicBezTo>
                    <a:pt x="90" y="124"/>
                    <a:pt x="87" y="129"/>
                    <a:pt x="83" y="133"/>
                  </a:cubicBezTo>
                  <a:cubicBezTo>
                    <a:pt x="79" y="137"/>
                    <a:pt x="75" y="141"/>
                    <a:pt x="70" y="143"/>
                  </a:cubicBezTo>
                  <a:cubicBezTo>
                    <a:pt x="70" y="144"/>
                    <a:pt x="70" y="144"/>
                    <a:pt x="69" y="144"/>
                  </a:cubicBezTo>
                  <a:cubicBezTo>
                    <a:pt x="68" y="145"/>
                    <a:pt x="67" y="146"/>
                    <a:pt x="67" y="148"/>
                  </a:cubicBezTo>
                  <a:cubicBezTo>
                    <a:pt x="66" y="149"/>
                    <a:pt x="66" y="150"/>
                    <a:pt x="66" y="152"/>
                  </a:cubicBezTo>
                  <a:cubicBezTo>
                    <a:pt x="68" y="152"/>
                    <a:pt x="69" y="153"/>
                    <a:pt x="71" y="153"/>
                  </a:cubicBezTo>
                  <a:cubicBezTo>
                    <a:pt x="84" y="156"/>
                    <a:pt x="87" y="155"/>
                    <a:pt x="88" y="155"/>
                  </a:cubicBezTo>
                  <a:cubicBezTo>
                    <a:pt x="88" y="155"/>
                    <a:pt x="88" y="155"/>
                    <a:pt x="88" y="155"/>
                  </a:cubicBezTo>
                  <a:cubicBezTo>
                    <a:pt x="91" y="152"/>
                    <a:pt x="94" y="150"/>
                    <a:pt x="97" y="147"/>
                  </a:cubicBezTo>
                  <a:cubicBezTo>
                    <a:pt x="102" y="141"/>
                    <a:pt x="106" y="134"/>
                    <a:pt x="109" y="126"/>
                  </a:cubicBezTo>
                  <a:cubicBezTo>
                    <a:pt x="113" y="117"/>
                    <a:pt x="114" y="109"/>
                    <a:pt x="114" y="100"/>
                  </a:cubicBezTo>
                  <a:cubicBezTo>
                    <a:pt x="114" y="98"/>
                    <a:pt x="114" y="97"/>
                    <a:pt x="114" y="96"/>
                  </a:cubicBezTo>
                </a:path>
              </a:pathLst>
            </a:custGeom>
            <a:solidFill>
              <a:schemeClr val="bg1"/>
            </a:solidFill>
            <a:ln>
              <a:noFill/>
            </a:ln>
          </p:spPr>
          <p:txBody>
            <a:bodyPr/>
            <a:lstStyle/>
            <a:p>
              <a:endParaRPr lang="en-GB"/>
            </a:p>
          </p:txBody>
        </p:sp>
        <p:sp>
          <p:nvSpPr>
            <p:cNvPr id="234" name="Freeform 151">
              <a:extLst>
                <a:ext uri="{FF2B5EF4-FFF2-40B4-BE49-F238E27FC236}">
                  <a16:creationId xmlns:a16="http://schemas.microsoft.com/office/drawing/2014/main" id="{AA5FB751-57D5-4C4B-A37C-8864A63879D2}"/>
                </a:ext>
              </a:extLst>
            </p:cNvPr>
            <p:cNvSpPr>
              <a:spLocks noChangeAspect="1" noEditPoints="1"/>
            </p:cNvSpPr>
            <p:nvPr userDrawn="1"/>
          </p:nvSpPr>
          <p:spPr bwMode="auto">
            <a:xfrm>
              <a:off x="660413" y="517525"/>
              <a:ext cx="25400" cy="30163"/>
            </a:xfrm>
            <a:custGeom>
              <a:avLst/>
              <a:gdLst>
                <a:gd name="T0" fmla="*/ 10 w 33"/>
                <a:gd name="T1" fmla="*/ 7 h 39"/>
                <a:gd name="T2" fmla="*/ 10 w 33"/>
                <a:gd name="T3" fmla="*/ 9 h 39"/>
                <a:gd name="T4" fmla="*/ 11 w 33"/>
                <a:gd name="T5" fmla="*/ 9 h 39"/>
                <a:gd name="T6" fmla="*/ 14 w 33"/>
                <a:gd name="T7" fmla="*/ 17 h 39"/>
                <a:gd name="T8" fmla="*/ 14 w 33"/>
                <a:gd name="T9" fmla="*/ 18 h 39"/>
                <a:gd name="T10" fmla="*/ 9 w 33"/>
                <a:gd name="T11" fmla="*/ 17 h 39"/>
                <a:gd name="T12" fmla="*/ 8 w 33"/>
                <a:gd name="T13" fmla="*/ 16 h 39"/>
                <a:gd name="T14" fmla="*/ 7 w 33"/>
                <a:gd name="T15" fmla="*/ 17 h 39"/>
                <a:gd name="T16" fmla="*/ 2 w 33"/>
                <a:gd name="T17" fmla="*/ 18 h 39"/>
                <a:gd name="T18" fmla="*/ 2 w 33"/>
                <a:gd name="T19" fmla="*/ 17 h 39"/>
                <a:gd name="T20" fmla="*/ 2 w 33"/>
                <a:gd name="T21" fmla="*/ 10 h 39"/>
                <a:gd name="T22" fmla="*/ 3 w 33"/>
                <a:gd name="T23" fmla="*/ 9 h 39"/>
                <a:gd name="T24" fmla="*/ 2 w 33"/>
                <a:gd name="T25" fmla="*/ 8 h 39"/>
                <a:gd name="T26" fmla="*/ 2 w 33"/>
                <a:gd name="T27" fmla="*/ 2 h 39"/>
                <a:gd name="T28" fmla="*/ 2 w 33"/>
                <a:gd name="T29" fmla="*/ 1 h 39"/>
                <a:gd name="T30" fmla="*/ 10 w 33"/>
                <a:gd name="T31" fmla="*/ 7 h 39"/>
                <a:gd name="T32" fmla="*/ 15 w 33"/>
                <a:gd name="T33" fmla="*/ 18 h 39"/>
                <a:gd name="T34" fmla="*/ 11 w 33"/>
                <a:gd name="T35" fmla="*/ 8 h 39"/>
                <a:gd name="T36" fmla="*/ 11 w 33"/>
                <a:gd name="T37" fmla="*/ 7 h 39"/>
                <a:gd name="T38" fmla="*/ 6 w 33"/>
                <a:gd name="T39" fmla="*/ 3 h 39"/>
                <a:gd name="T40" fmla="*/ 2 w 33"/>
                <a:gd name="T41" fmla="*/ 1 h 39"/>
                <a:gd name="T42" fmla="*/ 1 w 33"/>
                <a:gd name="T43" fmla="*/ 0 h 39"/>
                <a:gd name="T44" fmla="*/ 1 w 33"/>
                <a:gd name="T45" fmla="*/ 1 h 39"/>
                <a:gd name="T46" fmla="*/ 1 w 33"/>
                <a:gd name="T47" fmla="*/ 2 h 39"/>
                <a:gd name="T48" fmla="*/ 1 w 33"/>
                <a:gd name="T49" fmla="*/ 9 h 39"/>
                <a:gd name="T50" fmla="*/ 1 w 33"/>
                <a:gd name="T51" fmla="*/ 9 h 39"/>
                <a:gd name="T52" fmla="*/ 1 w 33"/>
                <a:gd name="T53" fmla="*/ 17 h 39"/>
                <a:gd name="T54" fmla="*/ 1 w 33"/>
                <a:gd name="T55" fmla="*/ 18 h 39"/>
                <a:gd name="T56" fmla="*/ 1 w 33"/>
                <a:gd name="T57" fmla="*/ 18 h 39"/>
                <a:gd name="T58" fmla="*/ 2 w 33"/>
                <a:gd name="T59" fmla="*/ 18 h 39"/>
                <a:gd name="T60" fmla="*/ 7 w 33"/>
                <a:gd name="T61" fmla="*/ 18 h 39"/>
                <a:gd name="T62" fmla="*/ 8 w 33"/>
                <a:gd name="T63" fmla="*/ 18 h 39"/>
                <a:gd name="T64" fmla="*/ 14 w 33"/>
                <a:gd name="T65" fmla="*/ 18 h 39"/>
                <a:gd name="T66" fmla="*/ 15 w 33"/>
                <a:gd name="T67" fmla="*/ 18 h 39"/>
                <a:gd name="T68" fmla="*/ 15 w 33"/>
                <a:gd name="T69" fmla="*/ 18 h 39"/>
                <a:gd name="T70" fmla="*/ 15 w 33"/>
                <a:gd name="T71" fmla="*/ 17 h 3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33" h="39">
                  <a:moveTo>
                    <a:pt x="20" y="14"/>
                  </a:moveTo>
                  <a:cubicBezTo>
                    <a:pt x="20" y="14"/>
                    <a:pt x="19" y="15"/>
                    <a:pt x="20" y="15"/>
                  </a:cubicBezTo>
                  <a:cubicBezTo>
                    <a:pt x="20" y="16"/>
                    <a:pt x="20" y="16"/>
                    <a:pt x="21" y="16"/>
                  </a:cubicBezTo>
                  <a:cubicBezTo>
                    <a:pt x="20" y="16"/>
                    <a:pt x="20" y="17"/>
                    <a:pt x="20" y="18"/>
                  </a:cubicBezTo>
                  <a:cubicBezTo>
                    <a:pt x="21" y="18"/>
                    <a:pt x="21" y="17"/>
                    <a:pt x="22" y="17"/>
                  </a:cubicBezTo>
                  <a:cubicBezTo>
                    <a:pt x="21" y="18"/>
                    <a:pt x="22" y="18"/>
                    <a:pt x="22" y="18"/>
                  </a:cubicBezTo>
                  <a:cubicBezTo>
                    <a:pt x="22" y="19"/>
                    <a:pt x="23" y="19"/>
                    <a:pt x="23" y="19"/>
                  </a:cubicBezTo>
                  <a:cubicBezTo>
                    <a:pt x="26" y="23"/>
                    <a:pt x="28" y="29"/>
                    <a:pt x="29" y="34"/>
                  </a:cubicBezTo>
                  <a:cubicBezTo>
                    <a:pt x="28" y="34"/>
                    <a:pt x="28" y="34"/>
                    <a:pt x="27" y="34"/>
                  </a:cubicBezTo>
                  <a:cubicBezTo>
                    <a:pt x="27" y="35"/>
                    <a:pt x="28" y="35"/>
                    <a:pt x="28" y="36"/>
                  </a:cubicBezTo>
                  <a:cubicBezTo>
                    <a:pt x="19" y="36"/>
                    <a:pt x="19" y="36"/>
                    <a:pt x="19" y="36"/>
                  </a:cubicBezTo>
                  <a:cubicBezTo>
                    <a:pt x="19" y="35"/>
                    <a:pt x="18" y="34"/>
                    <a:pt x="18" y="34"/>
                  </a:cubicBezTo>
                  <a:cubicBezTo>
                    <a:pt x="18" y="34"/>
                    <a:pt x="17" y="34"/>
                    <a:pt x="17" y="35"/>
                  </a:cubicBezTo>
                  <a:cubicBezTo>
                    <a:pt x="17" y="34"/>
                    <a:pt x="16" y="34"/>
                    <a:pt x="16" y="33"/>
                  </a:cubicBezTo>
                  <a:cubicBezTo>
                    <a:pt x="15" y="34"/>
                    <a:pt x="15" y="34"/>
                    <a:pt x="15" y="35"/>
                  </a:cubicBezTo>
                  <a:cubicBezTo>
                    <a:pt x="15" y="34"/>
                    <a:pt x="14" y="34"/>
                    <a:pt x="14" y="34"/>
                  </a:cubicBezTo>
                  <a:cubicBezTo>
                    <a:pt x="13" y="34"/>
                    <a:pt x="13" y="35"/>
                    <a:pt x="13" y="36"/>
                  </a:cubicBezTo>
                  <a:cubicBezTo>
                    <a:pt x="5" y="36"/>
                    <a:pt x="5" y="36"/>
                    <a:pt x="5" y="36"/>
                  </a:cubicBezTo>
                  <a:cubicBezTo>
                    <a:pt x="5" y="35"/>
                    <a:pt x="6" y="35"/>
                    <a:pt x="6" y="34"/>
                  </a:cubicBezTo>
                  <a:cubicBezTo>
                    <a:pt x="5" y="34"/>
                    <a:pt x="4" y="34"/>
                    <a:pt x="4" y="35"/>
                  </a:cubicBezTo>
                  <a:cubicBezTo>
                    <a:pt x="4" y="21"/>
                    <a:pt x="4" y="21"/>
                    <a:pt x="4" y="21"/>
                  </a:cubicBezTo>
                  <a:cubicBezTo>
                    <a:pt x="4" y="21"/>
                    <a:pt x="5" y="21"/>
                    <a:pt x="5" y="21"/>
                  </a:cubicBezTo>
                  <a:cubicBezTo>
                    <a:pt x="5" y="20"/>
                    <a:pt x="5" y="20"/>
                    <a:pt x="5" y="19"/>
                  </a:cubicBezTo>
                  <a:cubicBezTo>
                    <a:pt x="5" y="19"/>
                    <a:pt x="6" y="19"/>
                    <a:pt x="6" y="18"/>
                  </a:cubicBezTo>
                  <a:cubicBezTo>
                    <a:pt x="6" y="18"/>
                    <a:pt x="5" y="18"/>
                    <a:pt x="5" y="18"/>
                  </a:cubicBezTo>
                  <a:cubicBezTo>
                    <a:pt x="5" y="17"/>
                    <a:pt x="5" y="17"/>
                    <a:pt x="5" y="16"/>
                  </a:cubicBezTo>
                  <a:cubicBezTo>
                    <a:pt x="5" y="16"/>
                    <a:pt x="4" y="16"/>
                    <a:pt x="4" y="16"/>
                  </a:cubicBezTo>
                  <a:cubicBezTo>
                    <a:pt x="4" y="5"/>
                    <a:pt x="4" y="5"/>
                    <a:pt x="4" y="5"/>
                  </a:cubicBezTo>
                  <a:cubicBezTo>
                    <a:pt x="4" y="5"/>
                    <a:pt x="5" y="5"/>
                    <a:pt x="5" y="5"/>
                  </a:cubicBezTo>
                  <a:cubicBezTo>
                    <a:pt x="5" y="4"/>
                    <a:pt x="5" y="4"/>
                    <a:pt x="5" y="3"/>
                  </a:cubicBezTo>
                  <a:cubicBezTo>
                    <a:pt x="7" y="4"/>
                    <a:pt x="10" y="6"/>
                    <a:pt x="12" y="7"/>
                  </a:cubicBezTo>
                  <a:cubicBezTo>
                    <a:pt x="15" y="9"/>
                    <a:pt x="18" y="11"/>
                    <a:pt x="20" y="14"/>
                  </a:cubicBezTo>
                  <a:moveTo>
                    <a:pt x="31" y="34"/>
                  </a:moveTo>
                  <a:cubicBezTo>
                    <a:pt x="32" y="35"/>
                    <a:pt x="31" y="36"/>
                    <a:pt x="30" y="36"/>
                  </a:cubicBezTo>
                  <a:cubicBezTo>
                    <a:pt x="30" y="29"/>
                    <a:pt x="27" y="22"/>
                    <a:pt x="23" y="16"/>
                  </a:cubicBezTo>
                  <a:cubicBezTo>
                    <a:pt x="23" y="16"/>
                    <a:pt x="23" y="16"/>
                    <a:pt x="23" y="16"/>
                  </a:cubicBezTo>
                  <a:cubicBezTo>
                    <a:pt x="24" y="16"/>
                    <a:pt x="25" y="15"/>
                    <a:pt x="25" y="14"/>
                  </a:cubicBezTo>
                  <a:cubicBezTo>
                    <a:pt x="24" y="14"/>
                    <a:pt x="23" y="14"/>
                    <a:pt x="22" y="15"/>
                  </a:cubicBezTo>
                  <a:cubicBezTo>
                    <a:pt x="22" y="15"/>
                    <a:pt x="22" y="14"/>
                    <a:pt x="21" y="14"/>
                  </a:cubicBezTo>
                  <a:cubicBezTo>
                    <a:pt x="19" y="11"/>
                    <a:pt x="16" y="8"/>
                    <a:pt x="13" y="6"/>
                  </a:cubicBezTo>
                  <a:cubicBezTo>
                    <a:pt x="10" y="4"/>
                    <a:pt x="7" y="3"/>
                    <a:pt x="4" y="2"/>
                  </a:cubicBezTo>
                  <a:cubicBezTo>
                    <a:pt x="4" y="1"/>
                    <a:pt x="5" y="1"/>
                    <a:pt x="5" y="2"/>
                  </a:cubicBezTo>
                  <a:cubicBezTo>
                    <a:pt x="5" y="0"/>
                    <a:pt x="4" y="0"/>
                    <a:pt x="4" y="0"/>
                  </a:cubicBezTo>
                  <a:cubicBezTo>
                    <a:pt x="3" y="0"/>
                    <a:pt x="3" y="0"/>
                    <a:pt x="3" y="1"/>
                  </a:cubicBezTo>
                  <a:cubicBezTo>
                    <a:pt x="3" y="0"/>
                    <a:pt x="2" y="0"/>
                    <a:pt x="1" y="0"/>
                  </a:cubicBezTo>
                  <a:cubicBezTo>
                    <a:pt x="1" y="1"/>
                    <a:pt x="1" y="1"/>
                    <a:pt x="2" y="2"/>
                  </a:cubicBezTo>
                  <a:cubicBezTo>
                    <a:pt x="1" y="2"/>
                    <a:pt x="1" y="2"/>
                    <a:pt x="1" y="2"/>
                  </a:cubicBezTo>
                  <a:cubicBezTo>
                    <a:pt x="0" y="3"/>
                    <a:pt x="1" y="4"/>
                    <a:pt x="2" y="4"/>
                  </a:cubicBezTo>
                  <a:cubicBezTo>
                    <a:pt x="2" y="4"/>
                    <a:pt x="2" y="3"/>
                    <a:pt x="3" y="3"/>
                  </a:cubicBezTo>
                  <a:cubicBezTo>
                    <a:pt x="3" y="18"/>
                    <a:pt x="3" y="18"/>
                    <a:pt x="3" y="18"/>
                  </a:cubicBezTo>
                  <a:cubicBezTo>
                    <a:pt x="2" y="18"/>
                    <a:pt x="1" y="18"/>
                    <a:pt x="0" y="18"/>
                  </a:cubicBezTo>
                  <a:cubicBezTo>
                    <a:pt x="1" y="19"/>
                    <a:pt x="2" y="19"/>
                    <a:pt x="3" y="19"/>
                  </a:cubicBezTo>
                  <a:cubicBezTo>
                    <a:pt x="3" y="36"/>
                    <a:pt x="3" y="36"/>
                    <a:pt x="3" y="36"/>
                  </a:cubicBezTo>
                  <a:cubicBezTo>
                    <a:pt x="2" y="36"/>
                    <a:pt x="1" y="35"/>
                    <a:pt x="2" y="34"/>
                  </a:cubicBezTo>
                  <a:cubicBezTo>
                    <a:pt x="1" y="34"/>
                    <a:pt x="0" y="35"/>
                    <a:pt x="1" y="36"/>
                  </a:cubicBezTo>
                  <a:cubicBezTo>
                    <a:pt x="1" y="36"/>
                    <a:pt x="1" y="36"/>
                    <a:pt x="2" y="36"/>
                  </a:cubicBezTo>
                  <a:cubicBezTo>
                    <a:pt x="2" y="37"/>
                    <a:pt x="1" y="37"/>
                    <a:pt x="1" y="38"/>
                  </a:cubicBezTo>
                  <a:cubicBezTo>
                    <a:pt x="2" y="38"/>
                    <a:pt x="3" y="38"/>
                    <a:pt x="3" y="37"/>
                  </a:cubicBezTo>
                  <a:cubicBezTo>
                    <a:pt x="3" y="38"/>
                    <a:pt x="3" y="39"/>
                    <a:pt x="4" y="39"/>
                  </a:cubicBezTo>
                  <a:cubicBezTo>
                    <a:pt x="4" y="39"/>
                    <a:pt x="5" y="38"/>
                    <a:pt x="5" y="37"/>
                  </a:cubicBezTo>
                  <a:cubicBezTo>
                    <a:pt x="5" y="38"/>
                    <a:pt x="4" y="38"/>
                    <a:pt x="4" y="37"/>
                  </a:cubicBezTo>
                  <a:cubicBezTo>
                    <a:pt x="15" y="37"/>
                    <a:pt x="15" y="37"/>
                    <a:pt x="15" y="37"/>
                  </a:cubicBezTo>
                  <a:cubicBezTo>
                    <a:pt x="15" y="38"/>
                    <a:pt x="15" y="39"/>
                    <a:pt x="16" y="39"/>
                  </a:cubicBezTo>
                  <a:cubicBezTo>
                    <a:pt x="17" y="39"/>
                    <a:pt x="17" y="38"/>
                    <a:pt x="17" y="37"/>
                  </a:cubicBezTo>
                  <a:cubicBezTo>
                    <a:pt x="29" y="37"/>
                    <a:pt x="29" y="37"/>
                    <a:pt x="29" y="37"/>
                  </a:cubicBezTo>
                  <a:cubicBezTo>
                    <a:pt x="29" y="38"/>
                    <a:pt x="28" y="38"/>
                    <a:pt x="28" y="37"/>
                  </a:cubicBezTo>
                  <a:cubicBezTo>
                    <a:pt x="28" y="39"/>
                    <a:pt x="29" y="39"/>
                    <a:pt x="30" y="39"/>
                  </a:cubicBezTo>
                  <a:cubicBezTo>
                    <a:pt x="30" y="39"/>
                    <a:pt x="30" y="38"/>
                    <a:pt x="30" y="37"/>
                  </a:cubicBezTo>
                  <a:cubicBezTo>
                    <a:pt x="31" y="38"/>
                    <a:pt x="31" y="38"/>
                    <a:pt x="32" y="38"/>
                  </a:cubicBezTo>
                  <a:cubicBezTo>
                    <a:pt x="32" y="37"/>
                    <a:pt x="32" y="37"/>
                    <a:pt x="31" y="36"/>
                  </a:cubicBezTo>
                  <a:cubicBezTo>
                    <a:pt x="32" y="36"/>
                    <a:pt x="32" y="36"/>
                    <a:pt x="32" y="36"/>
                  </a:cubicBezTo>
                  <a:cubicBezTo>
                    <a:pt x="33" y="35"/>
                    <a:pt x="32" y="34"/>
                    <a:pt x="31" y="34"/>
                  </a:cubicBezTo>
                </a:path>
              </a:pathLst>
            </a:custGeom>
            <a:solidFill>
              <a:schemeClr val="bg1"/>
            </a:solidFill>
            <a:ln>
              <a:noFill/>
            </a:ln>
          </p:spPr>
          <p:txBody>
            <a:bodyPr/>
            <a:lstStyle/>
            <a:p>
              <a:endParaRPr lang="en-GB"/>
            </a:p>
          </p:txBody>
        </p:sp>
        <p:sp>
          <p:nvSpPr>
            <p:cNvPr id="235" name="Freeform 152">
              <a:extLst>
                <a:ext uri="{FF2B5EF4-FFF2-40B4-BE49-F238E27FC236}">
                  <a16:creationId xmlns:a16="http://schemas.microsoft.com/office/drawing/2014/main" id="{53D739CB-30DA-4F57-B8D6-332F40A620FE}"/>
                </a:ext>
              </a:extLst>
            </p:cNvPr>
            <p:cNvSpPr>
              <a:spLocks noChangeAspect="1"/>
            </p:cNvSpPr>
            <p:nvPr userDrawn="1"/>
          </p:nvSpPr>
          <p:spPr bwMode="auto">
            <a:xfrm>
              <a:off x="663588" y="525463"/>
              <a:ext cx="15875" cy="19050"/>
            </a:xfrm>
            <a:custGeom>
              <a:avLst/>
              <a:gdLst>
                <a:gd name="T0" fmla="*/ 10 w 20"/>
                <a:gd name="T1" fmla="*/ 10 h 24"/>
                <a:gd name="T2" fmla="*/ 8 w 20"/>
                <a:gd name="T3" fmla="*/ 8 h 24"/>
                <a:gd name="T4" fmla="*/ 9 w 20"/>
                <a:gd name="T5" fmla="*/ 9 h 24"/>
                <a:gd name="T6" fmla="*/ 9 w 20"/>
                <a:gd name="T7" fmla="*/ 9 h 24"/>
                <a:gd name="T8" fmla="*/ 8 w 20"/>
                <a:gd name="T9" fmla="*/ 6 h 24"/>
                <a:gd name="T10" fmla="*/ 7 w 20"/>
                <a:gd name="T11" fmla="*/ 6 h 24"/>
                <a:gd name="T12" fmla="*/ 9 w 20"/>
                <a:gd name="T13" fmla="*/ 8 h 24"/>
                <a:gd name="T14" fmla="*/ 8 w 20"/>
                <a:gd name="T15" fmla="*/ 8 h 24"/>
                <a:gd name="T16" fmla="*/ 5 w 20"/>
                <a:gd name="T17" fmla="*/ 1 h 24"/>
                <a:gd name="T18" fmla="*/ 5 w 20"/>
                <a:gd name="T19" fmla="*/ 1 h 24"/>
                <a:gd name="T20" fmla="*/ 4 w 20"/>
                <a:gd name="T21" fmla="*/ 1 h 24"/>
                <a:gd name="T22" fmla="*/ 3 w 20"/>
                <a:gd name="T23" fmla="*/ 1 h 24"/>
                <a:gd name="T24" fmla="*/ 4 w 20"/>
                <a:gd name="T25" fmla="*/ 2 h 24"/>
                <a:gd name="T26" fmla="*/ 3 w 20"/>
                <a:gd name="T27" fmla="*/ 2 h 24"/>
                <a:gd name="T28" fmla="*/ 5 w 20"/>
                <a:gd name="T29" fmla="*/ 2 h 24"/>
                <a:gd name="T30" fmla="*/ 3 w 20"/>
                <a:gd name="T31" fmla="*/ 3 h 24"/>
                <a:gd name="T32" fmla="*/ 2 w 20"/>
                <a:gd name="T33" fmla="*/ 1 h 24"/>
                <a:gd name="T34" fmla="*/ 2 w 20"/>
                <a:gd name="T35" fmla="*/ 1 h 24"/>
                <a:gd name="T36" fmla="*/ 1 w 20"/>
                <a:gd name="T37" fmla="*/ 1 h 24"/>
                <a:gd name="T38" fmla="*/ 1 w 20"/>
                <a:gd name="T39" fmla="*/ 1 h 24"/>
                <a:gd name="T40" fmla="*/ 1 w 20"/>
                <a:gd name="T41" fmla="*/ 1 h 24"/>
                <a:gd name="T42" fmla="*/ 1 w 20"/>
                <a:gd name="T43" fmla="*/ 1 h 24"/>
                <a:gd name="T44" fmla="*/ 1 w 20"/>
                <a:gd name="T45" fmla="*/ 1 h 24"/>
                <a:gd name="T46" fmla="*/ 1 w 20"/>
                <a:gd name="T47" fmla="*/ 2 h 24"/>
                <a:gd name="T48" fmla="*/ 1 w 20"/>
                <a:gd name="T49" fmla="*/ 2 h 24"/>
                <a:gd name="T50" fmla="*/ 1 w 20"/>
                <a:gd name="T51" fmla="*/ 2 h 24"/>
                <a:gd name="T52" fmla="*/ 1 w 20"/>
                <a:gd name="T53" fmla="*/ 2 h 24"/>
                <a:gd name="T54" fmla="*/ 2 w 20"/>
                <a:gd name="T55" fmla="*/ 3 h 24"/>
                <a:gd name="T56" fmla="*/ 2 w 20"/>
                <a:gd name="T57" fmla="*/ 3 h 24"/>
                <a:gd name="T58" fmla="*/ 2 w 20"/>
                <a:gd name="T59" fmla="*/ 6 h 24"/>
                <a:gd name="T60" fmla="*/ 1 w 20"/>
                <a:gd name="T61" fmla="*/ 6 h 24"/>
                <a:gd name="T62" fmla="*/ 1 w 20"/>
                <a:gd name="T63" fmla="*/ 6 h 24"/>
                <a:gd name="T64" fmla="*/ 1 w 20"/>
                <a:gd name="T65" fmla="*/ 7 h 24"/>
                <a:gd name="T66" fmla="*/ 1 w 20"/>
                <a:gd name="T67" fmla="*/ 7 h 24"/>
                <a:gd name="T68" fmla="*/ 1 w 20"/>
                <a:gd name="T69" fmla="*/ 7 h 24"/>
                <a:gd name="T70" fmla="*/ 1 w 20"/>
                <a:gd name="T71" fmla="*/ 7 h 24"/>
                <a:gd name="T72" fmla="*/ 1 w 20"/>
                <a:gd name="T73" fmla="*/ 8 h 24"/>
                <a:gd name="T74" fmla="*/ 2 w 20"/>
                <a:gd name="T75" fmla="*/ 8 h 24"/>
                <a:gd name="T76" fmla="*/ 2 w 20"/>
                <a:gd name="T77" fmla="*/ 7 h 24"/>
                <a:gd name="T78" fmla="*/ 4 w 20"/>
                <a:gd name="T79" fmla="*/ 6 h 24"/>
                <a:gd name="T80" fmla="*/ 6 w 20"/>
                <a:gd name="T81" fmla="*/ 8 h 24"/>
                <a:gd name="T82" fmla="*/ 5 w 20"/>
                <a:gd name="T83" fmla="*/ 10 h 24"/>
                <a:gd name="T84" fmla="*/ 3 w 20"/>
                <a:gd name="T85" fmla="*/ 9 h 24"/>
                <a:gd name="T86" fmla="*/ 2 w 20"/>
                <a:gd name="T87" fmla="*/ 10 h 24"/>
                <a:gd name="T88" fmla="*/ 3 w 20"/>
                <a:gd name="T89" fmla="*/ 10 h 24"/>
                <a:gd name="T90" fmla="*/ 2 w 20"/>
                <a:gd name="T91" fmla="*/ 10 h 24"/>
                <a:gd name="T92" fmla="*/ 3 w 20"/>
                <a:gd name="T93" fmla="*/ 11 h 24"/>
                <a:gd name="T94" fmla="*/ 3 w 20"/>
                <a:gd name="T95" fmla="*/ 10 h 24"/>
                <a:gd name="T96" fmla="*/ 3 w 20"/>
                <a:gd name="T97" fmla="*/ 11 h 24"/>
                <a:gd name="T98" fmla="*/ 3 w 20"/>
                <a:gd name="T99" fmla="*/ 11 h 24"/>
                <a:gd name="T100" fmla="*/ 3 w 20"/>
                <a:gd name="T101" fmla="*/ 11 h 24"/>
                <a:gd name="T102" fmla="*/ 4 w 20"/>
                <a:gd name="T103" fmla="*/ 11 h 24"/>
                <a:gd name="T104" fmla="*/ 5 w 20"/>
                <a:gd name="T105" fmla="*/ 10 h 24"/>
                <a:gd name="T106" fmla="*/ 5 w 20"/>
                <a:gd name="T107" fmla="*/ 9 h 24"/>
                <a:gd name="T108" fmla="*/ 9 w 20"/>
                <a:gd name="T109" fmla="*/ 10 h 24"/>
                <a:gd name="T110" fmla="*/ 8 w 20"/>
                <a:gd name="T111" fmla="*/ 11 h 24"/>
                <a:gd name="T112" fmla="*/ 8 w 20"/>
                <a:gd name="T113" fmla="*/ 11 h 24"/>
                <a:gd name="T114" fmla="*/ 9 w 20"/>
                <a:gd name="T115" fmla="*/ 11 h 24"/>
                <a:gd name="T116" fmla="*/ 9 w 20"/>
                <a:gd name="T117" fmla="*/ 12 h 24"/>
                <a:gd name="T118" fmla="*/ 9 w 20"/>
                <a:gd name="T119" fmla="*/ 11 h 24"/>
                <a:gd name="T120" fmla="*/ 9 w 20"/>
                <a:gd name="T121" fmla="*/ 12 h 24"/>
                <a:gd name="T122" fmla="*/ 10 w 20"/>
                <a:gd name="T123" fmla="*/ 12 h 24"/>
                <a:gd name="T124" fmla="*/ 10 w 20"/>
                <a:gd name="T125" fmla="*/ 11 h 2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0" h="24">
                  <a:moveTo>
                    <a:pt x="19" y="20"/>
                  </a:moveTo>
                  <a:cubicBezTo>
                    <a:pt x="20" y="20"/>
                    <a:pt x="20" y="19"/>
                    <a:pt x="20" y="19"/>
                  </a:cubicBezTo>
                  <a:cubicBezTo>
                    <a:pt x="20" y="19"/>
                    <a:pt x="19" y="19"/>
                    <a:pt x="19" y="19"/>
                  </a:cubicBezTo>
                  <a:cubicBezTo>
                    <a:pt x="19" y="19"/>
                    <a:pt x="20" y="19"/>
                    <a:pt x="19" y="18"/>
                  </a:cubicBezTo>
                  <a:cubicBezTo>
                    <a:pt x="19" y="17"/>
                    <a:pt x="19" y="17"/>
                    <a:pt x="18" y="18"/>
                  </a:cubicBezTo>
                  <a:cubicBezTo>
                    <a:pt x="18" y="18"/>
                    <a:pt x="15" y="18"/>
                    <a:pt x="15" y="15"/>
                  </a:cubicBezTo>
                  <a:cubicBezTo>
                    <a:pt x="15" y="16"/>
                    <a:pt x="15" y="16"/>
                    <a:pt x="16" y="16"/>
                  </a:cubicBezTo>
                  <a:cubicBezTo>
                    <a:pt x="16" y="16"/>
                    <a:pt x="16" y="16"/>
                    <a:pt x="16" y="17"/>
                  </a:cubicBezTo>
                  <a:cubicBezTo>
                    <a:pt x="16" y="17"/>
                    <a:pt x="16" y="17"/>
                    <a:pt x="17" y="17"/>
                  </a:cubicBezTo>
                  <a:cubicBezTo>
                    <a:pt x="17" y="17"/>
                    <a:pt x="17" y="17"/>
                    <a:pt x="17" y="17"/>
                  </a:cubicBezTo>
                  <a:cubicBezTo>
                    <a:pt x="17" y="17"/>
                    <a:pt x="18" y="17"/>
                    <a:pt x="18" y="17"/>
                  </a:cubicBezTo>
                  <a:cubicBezTo>
                    <a:pt x="18" y="17"/>
                    <a:pt x="18" y="17"/>
                    <a:pt x="18" y="17"/>
                  </a:cubicBezTo>
                  <a:cubicBezTo>
                    <a:pt x="18" y="17"/>
                    <a:pt x="19" y="16"/>
                    <a:pt x="19" y="15"/>
                  </a:cubicBezTo>
                  <a:cubicBezTo>
                    <a:pt x="19" y="14"/>
                    <a:pt x="18" y="14"/>
                    <a:pt x="16" y="13"/>
                  </a:cubicBezTo>
                  <a:cubicBezTo>
                    <a:pt x="16" y="12"/>
                    <a:pt x="15" y="12"/>
                    <a:pt x="15" y="11"/>
                  </a:cubicBezTo>
                  <a:cubicBezTo>
                    <a:pt x="15" y="10"/>
                    <a:pt x="15" y="10"/>
                    <a:pt x="14" y="8"/>
                  </a:cubicBezTo>
                  <a:cubicBezTo>
                    <a:pt x="14" y="8"/>
                    <a:pt x="14" y="7"/>
                    <a:pt x="13" y="7"/>
                  </a:cubicBezTo>
                  <a:cubicBezTo>
                    <a:pt x="13" y="8"/>
                    <a:pt x="13" y="10"/>
                    <a:pt x="14" y="11"/>
                  </a:cubicBezTo>
                  <a:cubicBezTo>
                    <a:pt x="15" y="13"/>
                    <a:pt x="18" y="14"/>
                    <a:pt x="18" y="15"/>
                  </a:cubicBezTo>
                  <a:cubicBezTo>
                    <a:pt x="18" y="16"/>
                    <a:pt x="18" y="16"/>
                    <a:pt x="17" y="16"/>
                  </a:cubicBezTo>
                  <a:cubicBezTo>
                    <a:pt x="17" y="16"/>
                    <a:pt x="17" y="16"/>
                    <a:pt x="17" y="16"/>
                  </a:cubicBezTo>
                  <a:cubicBezTo>
                    <a:pt x="17" y="16"/>
                    <a:pt x="17" y="16"/>
                    <a:pt x="17" y="16"/>
                  </a:cubicBezTo>
                  <a:cubicBezTo>
                    <a:pt x="17" y="16"/>
                    <a:pt x="16" y="16"/>
                    <a:pt x="16" y="16"/>
                  </a:cubicBezTo>
                  <a:cubicBezTo>
                    <a:pt x="16" y="15"/>
                    <a:pt x="16" y="15"/>
                    <a:pt x="15" y="15"/>
                  </a:cubicBezTo>
                  <a:cubicBezTo>
                    <a:pt x="14" y="14"/>
                    <a:pt x="13" y="12"/>
                    <a:pt x="12" y="11"/>
                  </a:cubicBezTo>
                  <a:cubicBezTo>
                    <a:pt x="11" y="10"/>
                    <a:pt x="12" y="8"/>
                    <a:pt x="12" y="7"/>
                  </a:cubicBezTo>
                  <a:cubicBezTo>
                    <a:pt x="13" y="6"/>
                    <a:pt x="11" y="3"/>
                    <a:pt x="10" y="2"/>
                  </a:cubicBezTo>
                  <a:cubicBezTo>
                    <a:pt x="10" y="2"/>
                    <a:pt x="11" y="2"/>
                    <a:pt x="10" y="1"/>
                  </a:cubicBezTo>
                  <a:cubicBezTo>
                    <a:pt x="10" y="1"/>
                    <a:pt x="10" y="1"/>
                    <a:pt x="10" y="1"/>
                  </a:cubicBezTo>
                  <a:cubicBezTo>
                    <a:pt x="9" y="1"/>
                    <a:pt x="9" y="1"/>
                    <a:pt x="9" y="1"/>
                  </a:cubicBezTo>
                  <a:cubicBezTo>
                    <a:pt x="8" y="1"/>
                    <a:pt x="8" y="0"/>
                    <a:pt x="8" y="0"/>
                  </a:cubicBezTo>
                  <a:cubicBezTo>
                    <a:pt x="8" y="0"/>
                    <a:pt x="8" y="1"/>
                    <a:pt x="8" y="1"/>
                  </a:cubicBezTo>
                  <a:cubicBezTo>
                    <a:pt x="7" y="1"/>
                    <a:pt x="7" y="1"/>
                    <a:pt x="7" y="1"/>
                  </a:cubicBezTo>
                  <a:cubicBezTo>
                    <a:pt x="7" y="1"/>
                    <a:pt x="6" y="1"/>
                    <a:pt x="6" y="1"/>
                  </a:cubicBezTo>
                  <a:cubicBezTo>
                    <a:pt x="5" y="1"/>
                    <a:pt x="5" y="1"/>
                    <a:pt x="5" y="2"/>
                  </a:cubicBezTo>
                  <a:cubicBezTo>
                    <a:pt x="5" y="2"/>
                    <a:pt x="5" y="2"/>
                    <a:pt x="6" y="2"/>
                  </a:cubicBezTo>
                  <a:cubicBezTo>
                    <a:pt x="6" y="3"/>
                    <a:pt x="6" y="3"/>
                    <a:pt x="6" y="3"/>
                  </a:cubicBezTo>
                  <a:cubicBezTo>
                    <a:pt x="6" y="3"/>
                    <a:pt x="6" y="3"/>
                    <a:pt x="6" y="3"/>
                  </a:cubicBezTo>
                  <a:cubicBezTo>
                    <a:pt x="7" y="3"/>
                    <a:pt x="7" y="3"/>
                    <a:pt x="7" y="3"/>
                  </a:cubicBezTo>
                  <a:cubicBezTo>
                    <a:pt x="7" y="2"/>
                    <a:pt x="8" y="2"/>
                    <a:pt x="8" y="3"/>
                  </a:cubicBezTo>
                  <a:cubicBezTo>
                    <a:pt x="8" y="3"/>
                    <a:pt x="8" y="3"/>
                    <a:pt x="7" y="3"/>
                  </a:cubicBezTo>
                  <a:cubicBezTo>
                    <a:pt x="7" y="3"/>
                    <a:pt x="7" y="3"/>
                    <a:pt x="6" y="3"/>
                  </a:cubicBezTo>
                  <a:cubicBezTo>
                    <a:pt x="6" y="3"/>
                    <a:pt x="6" y="4"/>
                    <a:pt x="6" y="4"/>
                  </a:cubicBezTo>
                  <a:cubicBezTo>
                    <a:pt x="6" y="4"/>
                    <a:pt x="6" y="4"/>
                    <a:pt x="7" y="4"/>
                  </a:cubicBezTo>
                  <a:cubicBezTo>
                    <a:pt x="8" y="4"/>
                    <a:pt x="9" y="4"/>
                    <a:pt x="9" y="4"/>
                  </a:cubicBezTo>
                  <a:cubicBezTo>
                    <a:pt x="9" y="6"/>
                    <a:pt x="7" y="6"/>
                    <a:pt x="7" y="7"/>
                  </a:cubicBezTo>
                  <a:cubicBezTo>
                    <a:pt x="6" y="7"/>
                    <a:pt x="6" y="7"/>
                    <a:pt x="6" y="7"/>
                  </a:cubicBezTo>
                  <a:cubicBezTo>
                    <a:pt x="6" y="6"/>
                    <a:pt x="5" y="6"/>
                    <a:pt x="5" y="5"/>
                  </a:cubicBezTo>
                  <a:cubicBezTo>
                    <a:pt x="4" y="5"/>
                    <a:pt x="4" y="4"/>
                    <a:pt x="3" y="4"/>
                  </a:cubicBezTo>
                  <a:cubicBezTo>
                    <a:pt x="3" y="4"/>
                    <a:pt x="3" y="4"/>
                    <a:pt x="3" y="3"/>
                  </a:cubicBezTo>
                  <a:cubicBezTo>
                    <a:pt x="3" y="3"/>
                    <a:pt x="3" y="2"/>
                    <a:pt x="3" y="2"/>
                  </a:cubicBezTo>
                  <a:cubicBezTo>
                    <a:pt x="3" y="2"/>
                    <a:pt x="3" y="1"/>
                    <a:pt x="3" y="1"/>
                  </a:cubicBezTo>
                  <a:cubicBezTo>
                    <a:pt x="3" y="1"/>
                    <a:pt x="2" y="1"/>
                    <a:pt x="2" y="1"/>
                  </a:cubicBezTo>
                  <a:cubicBezTo>
                    <a:pt x="2" y="1"/>
                    <a:pt x="2" y="1"/>
                    <a:pt x="3" y="1"/>
                  </a:cubicBezTo>
                  <a:cubicBezTo>
                    <a:pt x="2" y="1"/>
                    <a:pt x="2" y="1"/>
                    <a:pt x="2" y="1"/>
                  </a:cubicBezTo>
                  <a:cubicBezTo>
                    <a:pt x="2" y="2"/>
                    <a:pt x="2" y="2"/>
                    <a:pt x="2" y="2"/>
                  </a:cubicBezTo>
                  <a:cubicBezTo>
                    <a:pt x="2" y="2"/>
                    <a:pt x="2" y="2"/>
                    <a:pt x="2" y="2"/>
                  </a:cubicBezTo>
                  <a:cubicBezTo>
                    <a:pt x="2" y="2"/>
                    <a:pt x="2" y="2"/>
                    <a:pt x="2" y="2"/>
                  </a:cubicBezTo>
                  <a:cubicBezTo>
                    <a:pt x="2" y="2"/>
                    <a:pt x="2" y="2"/>
                    <a:pt x="2" y="2"/>
                  </a:cubicBezTo>
                  <a:cubicBezTo>
                    <a:pt x="2" y="2"/>
                    <a:pt x="2" y="1"/>
                    <a:pt x="2" y="1"/>
                  </a:cubicBezTo>
                  <a:cubicBezTo>
                    <a:pt x="2" y="1"/>
                    <a:pt x="2" y="1"/>
                    <a:pt x="1" y="1"/>
                  </a:cubicBezTo>
                  <a:cubicBezTo>
                    <a:pt x="1" y="1"/>
                    <a:pt x="1" y="1"/>
                    <a:pt x="1" y="1"/>
                  </a:cubicBezTo>
                  <a:cubicBezTo>
                    <a:pt x="1" y="1"/>
                    <a:pt x="1" y="1"/>
                    <a:pt x="1" y="1"/>
                  </a:cubicBezTo>
                  <a:cubicBezTo>
                    <a:pt x="1" y="1"/>
                    <a:pt x="1" y="1"/>
                    <a:pt x="1" y="1"/>
                  </a:cubicBezTo>
                  <a:cubicBezTo>
                    <a:pt x="1" y="1"/>
                    <a:pt x="1" y="2"/>
                    <a:pt x="1" y="2"/>
                  </a:cubicBezTo>
                  <a:cubicBezTo>
                    <a:pt x="1" y="2"/>
                    <a:pt x="1" y="2"/>
                    <a:pt x="2" y="2"/>
                  </a:cubicBezTo>
                  <a:cubicBezTo>
                    <a:pt x="2" y="2"/>
                    <a:pt x="2" y="2"/>
                    <a:pt x="2" y="2"/>
                  </a:cubicBezTo>
                  <a:cubicBezTo>
                    <a:pt x="2" y="2"/>
                    <a:pt x="2" y="2"/>
                    <a:pt x="2" y="2"/>
                  </a:cubicBezTo>
                  <a:cubicBezTo>
                    <a:pt x="2" y="2"/>
                    <a:pt x="2" y="2"/>
                    <a:pt x="2" y="2"/>
                  </a:cubicBezTo>
                  <a:cubicBezTo>
                    <a:pt x="1" y="2"/>
                    <a:pt x="1" y="2"/>
                    <a:pt x="1" y="3"/>
                  </a:cubicBezTo>
                  <a:cubicBezTo>
                    <a:pt x="1" y="3"/>
                    <a:pt x="1" y="3"/>
                    <a:pt x="1" y="3"/>
                  </a:cubicBezTo>
                  <a:cubicBezTo>
                    <a:pt x="0" y="3"/>
                    <a:pt x="0" y="3"/>
                    <a:pt x="1" y="4"/>
                  </a:cubicBezTo>
                  <a:cubicBezTo>
                    <a:pt x="1" y="4"/>
                    <a:pt x="1" y="3"/>
                    <a:pt x="1" y="3"/>
                  </a:cubicBezTo>
                  <a:cubicBezTo>
                    <a:pt x="1" y="3"/>
                    <a:pt x="1" y="3"/>
                    <a:pt x="1" y="3"/>
                  </a:cubicBezTo>
                  <a:cubicBezTo>
                    <a:pt x="1" y="3"/>
                    <a:pt x="1" y="3"/>
                    <a:pt x="1" y="3"/>
                  </a:cubicBezTo>
                  <a:cubicBezTo>
                    <a:pt x="1" y="3"/>
                    <a:pt x="1" y="3"/>
                    <a:pt x="2" y="3"/>
                  </a:cubicBezTo>
                  <a:cubicBezTo>
                    <a:pt x="2" y="3"/>
                    <a:pt x="2" y="3"/>
                    <a:pt x="2" y="3"/>
                  </a:cubicBezTo>
                  <a:cubicBezTo>
                    <a:pt x="2" y="3"/>
                    <a:pt x="2" y="3"/>
                    <a:pt x="2" y="3"/>
                  </a:cubicBezTo>
                  <a:cubicBezTo>
                    <a:pt x="2" y="3"/>
                    <a:pt x="2" y="3"/>
                    <a:pt x="2" y="3"/>
                  </a:cubicBezTo>
                  <a:cubicBezTo>
                    <a:pt x="2" y="4"/>
                    <a:pt x="2" y="4"/>
                    <a:pt x="2" y="4"/>
                  </a:cubicBezTo>
                  <a:cubicBezTo>
                    <a:pt x="2" y="5"/>
                    <a:pt x="1" y="5"/>
                    <a:pt x="1" y="4"/>
                  </a:cubicBezTo>
                  <a:cubicBezTo>
                    <a:pt x="1" y="5"/>
                    <a:pt x="2" y="5"/>
                    <a:pt x="2" y="5"/>
                  </a:cubicBezTo>
                  <a:cubicBezTo>
                    <a:pt x="2" y="5"/>
                    <a:pt x="2" y="6"/>
                    <a:pt x="2" y="6"/>
                  </a:cubicBezTo>
                  <a:cubicBezTo>
                    <a:pt x="2" y="6"/>
                    <a:pt x="2" y="6"/>
                    <a:pt x="3" y="6"/>
                  </a:cubicBezTo>
                  <a:cubicBezTo>
                    <a:pt x="3" y="6"/>
                    <a:pt x="3" y="6"/>
                    <a:pt x="3" y="6"/>
                  </a:cubicBezTo>
                  <a:cubicBezTo>
                    <a:pt x="3" y="6"/>
                    <a:pt x="3" y="6"/>
                    <a:pt x="3" y="6"/>
                  </a:cubicBezTo>
                  <a:cubicBezTo>
                    <a:pt x="3" y="6"/>
                    <a:pt x="3" y="6"/>
                    <a:pt x="3" y="6"/>
                  </a:cubicBezTo>
                  <a:cubicBezTo>
                    <a:pt x="3" y="6"/>
                    <a:pt x="3" y="7"/>
                    <a:pt x="3" y="7"/>
                  </a:cubicBezTo>
                  <a:cubicBezTo>
                    <a:pt x="4" y="7"/>
                    <a:pt x="5" y="9"/>
                    <a:pt x="6" y="10"/>
                  </a:cubicBezTo>
                  <a:cubicBezTo>
                    <a:pt x="5" y="10"/>
                    <a:pt x="5" y="11"/>
                    <a:pt x="4" y="12"/>
                  </a:cubicBezTo>
                  <a:cubicBezTo>
                    <a:pt x="4" y="12"/>
                    <a:pt x="3" y="13"/>
                    <a:pt x="3" y="12"/>
                  </a:cubicBezTo>
                  <a:cubicBezTo>
                    <a:pt x="3" y="12"/>
                    <a:pt x="2" y="12"/>
                    <a:pt x="2" y="12"/>
                  </a:cubicBezTo>
                  <a:cubicBezTo>
                    <a:pt x="2" y="12"/>
                    <a:pt x="2" y="12"/>
                    <a:pt x="2" y="12"/>
                  </a:cubicBezTo>
                  <a:cubicBezTo>
                    <a:pt x="2" y="12"/>
                    <a:pt x="2" y="12"/>
                    <a:pt x="1" y="12"/>
                  </a:cubicBezTo>
                  <a:cubicBezTo>
                    <a:pt x="1" y="12"/>
                    <a:pt x="1" y="12"/>
                    <a:pt x="1" y="12"/>
                  </a:cubicBezTo>
                  <a:cubicBezTo>
                    <a:pt x="1" y="12"/>
                    <a:pt x="1" y="12"/>
                    <a:pt x="1" y="12"/>
                  </a:cubicBezTo>
                  <a:cubicBezTo>
                    <a:pt x="1" y="12"/>
                    <a:pt x="1" y="12"/>
                    <a:pt x="1" y="12"/>
                  </a:cubicBezTo>
                  <a:cubicBezTo>
                    <a:pt x="1" y="13"/>
                    <a:pt x="1" y="13"/>
                    <a:pt x="2" y="13"/>
                  </a:cubicBezTo>
                  <a:cubicBezTo>
                    <a:pt x="2" y="13"/>
                    <a:pt x="2" y="13"/>
                    <a:pt x="2" y="13"/>
                  </a:cubicBezTo>
                  <a:cubicBezTo>
                    <a:pt x="2" y="13"/>
                    <a:pt x="2" y="13"/>
                    <a:pt x="2" y="13"/>
                  </a:cubicBezTo>
                  <a:cubicBezTo>
                    <a:pt x="1" y="13"/>
                    <a:pt x="1" y="13"/>
                    <a:pt x="1" y="13"/>
                  </a:cubicBezTo>
                  <a:cubicBezTo>
                    <a:pt x="1" y="13"/>
                    <a:pt x="1" y="13"/>
                    <a:pt x="1" y="13"/>
                  </a:cubicBezTo>
                  <a:cubicBezTo>
                    <a:pt x="1" y="13"/>
                    <a:pt x="1" y="13"/>
                    <a:pt x="1" y="13"/>
                  </a:cubicBezTo>
                  <a:cubicBezTo>
                    <a:pt x="0" y="13"/>
                    <a:pt x="0" y="14"/>
                    <a:pt x="0" y="14"/>
                  </a:cubicBezTo>
                  <a:cubicBezTo>
                    <a:pt x="0" y="14"/>
                    <a:pt x="0" y="14"/>
                    <a:pt x="1" y="14"/>
                  </a:cubicBezTo>
                  <a:cubicBezTo>
                    <a:pt x="1" y="14"/>
                    <a:pt x="1" y="14"/>
                    <a:pt x="1" y="14"/>
                  </a:cubicBezTo>
                  <a:cubicBezTo>
                    <a:pt x="1" y="14"/>
                    <a:pt x="1" y="14"/>
                    <a:pt x="2" y="14"/>
                  </a:cubicBezTo>
                  <a:cubicBezTo>
                    <a:pt x="2" y="14"/>
                    <a:pt x="2" y="14"/>
                    <a:pt x="2" y="14"/>
                  </a:cubicBezTo>
                  <a:cubicBezTo>
                    <a:pt x="2" y="14"/>
                    <a:pt x="2" y="15"/>
                    <a:pt x="2" y="15"/>
                  </a:cubicBezTo>
                  <a:cubicBezTo>
                    <a:pt x="2" y="15"/>
                    <a:pt x="2" y="15"/>
                    <a:pt x="2" y="15"/>
                  </a:cubicBezTo>
                  <a:cubicBezTo>
                    <a:pt x="2" y="15"/>
                    <a:pt x="2" y="15"/>
                    <a:pt x="2" y="15"/>
                  </a:cubicBezTo>
                  <a:cubicBezTo>
                    <a:pt x="2" y="15"/>
                    <a:pt x="3" y="15"/>
                    <a:pt x="3" y="15"/>
                  </a:cubicBezTo>
                  <a:cubicBezTo>
                    <a:pt x="3" y="15"/>
                    <a:pt x="3" y="15"/>
                    <a:pt x="3" y="15"/>
                  </a:cubicBezTo>
                  <a:cubicBezTo>
                    <a:pt x="3" y="15"/>
                    <a:pt x="3" y="15"/>
                    <a:pt x="3" y="15"/>
                  </a:cubicBezTo>
                  <a:cubicBezTo>
                    <a:pt x="3" y="14"/>
                    <a:pt x="3" y="14"/>
                    <a:pt x="3" y="14"/>
                  </a:cubicBezTo>
                  <a:cubicBezTo>
                    <a:pt x="3" y="14"/>
                    <a:pt x="3" y="14"/>
                    <a:pt x="3" y="14"/>
                  </a:cubicBezTo>
                  <a:cubicBezTo>
                    <a:pt x="3" y="14"/>
                    <a:pt x="4" y="14"/>
                    <a:pt x="4" y="14"/>
                  </a:cubicBezTo>
                  <a:cubicBezTo>
                    <a:pt x="4" y="14"/>
                    <a:pt x="4" y="14"/>
                    <a:pt x="4" y="14"/>
                  </a:cubicBezTo>
                  <a:cubicBezTo>
                    <a:pt x="5" y="13"/>
                    <a:pt x="5" y="13"/>
                    <a:pt x="6" y="13"/>
                  </a:cubicBezTo>
                  <a:cubicBezTo>
                    <a:pt x="6" y="13"/>
                    <a:pt x="6" y="13"/>
                    <a:pt x="7" y="12"/>
                  </a:cubicBezTo>
                  <a:cubicBezTo>
                    <a:pt x="7" y="12"/>
                    <a:pt x="8" y="12"/>
                    <a:pt x="8" y="13"/>
                  </a:cubicBezTo>
                  <a:cubicBezTo>
                    <a:pt x="8" y="12"/>
                    <a:pt x="8" y="12"/>
                    <a:pt x="8" y="12"/>
                  </a:cubicBezTo>
                  <a:cubicBezTo>
                    <a:pt x="8" y="14"/>
                    <a:pt x="12" y="14"/>
                    <a:pt x="12" y="15"/>
                  </a:cubicBezTo>
                  <a:cubicBezTo>
                    <a:pt x="11" y="15"/>
                    <a:pt x="10" y="15"/>
                    <a:pt x="10" y="15"/>
                  </a:cubicBezTo>
                  <a:cubicBezTo>
                    <a:pt x="9" y="15"/>
                    <a:pt x="8" y="16"/>
                    <a:pt x="7" y="17"/>
                  </a:cubicBezTo>
                  <a:cubicBezTo>
                    <a:pt x="7" y="17"/>
                    <a:pt x="8" y="19"/>
                    <a:pt x="9" y="19"/>
                  </a:cubicBezTo>
                  <a:cubicBezTo>
                    <a:pt x="8" y="19"/>
                    <a:pt x="7" y="19"/>
                    <a:pt x="7" y="19"/>
                  </a:cubicBezTo>
                  <a:cubicBezTo>
                    <a:pt x="7" y="19"/>
                    <a:pt x="7" y="19"/>
                    <a:pt x="7" y="19"/>
                  </a:cubicBezTo>
                  <a:cubicBezTo>
                    <a:pt x="6" y="19"/>
                    <a:pt x="6" y="18"/>
                    <a:pt x="5" y="18"/>
                  </a:cubicBezTo>
                  <a:cubicBezTo>
                    <a:pt x="5" y="18"/>
                    <a:pt x="5" y="18"/>
                    <a:pt x="5" y="19"/>
                  </a:cubicBezTo>
                  <a:cubicBezTo>
                    <a:pt x="5" y="19"/>
                    <a:pt x="5" y="19"/>
                    <a:pt x="5" y="19"/>
                  </a:cubicBezTo>
                  <a:cubicBezTo>
                    <a:pt x="4" y="19"/>
                    <a:pt x="4" y="19"/>
                    <a:pt x="4" y="19"/>
                  </a:cubicBezTo>
                  <a:cubicBezTo>
                    <a:pt x="4" y="19"/>
                    <a:pt x="4" y="19"/>
                    <a:pt x="4" y="19"/>
                  </a:cubicBezTo>
                  <a:cubicBezTo>
                    <a:pt x="4" y="19"/>
                    <a:pt x="4" y="19"/>
                    <a:pt x="4" y="19"/>
                  </a:cubicBezTo>
                  <a:cubicBezTo>
                    <a:pt x="4" y="19"/>
                    <a:pt x="4" y="19"/>
                    <a:pt x="5" y="19"/>
                  </a:cubicBezTo>
                  <a:cubicBezTo>
                    <a:pt x="5" y="19"/>
                    <a:pt x="5" y="19"/>
                    <a:pt x="5" y="19"/>
                  </a:cubicBezTo>
                  <a:cubicBezTo>
                    <a:pt x="5" y="19"/>
                    <a:pt x="5" y="19"/>
                    <a:pt x="5" y="19"/>
                  </a:cubicBezTo>
                  <a:cubicBezTo>
                    <a:pt x="5" y="20"/>
                    <a:pt x="4" y="19"/>
                    <a:pt x="4" y="20"/>
                  </a:cubicBezTo>
                  <a:cubicBezTo>
                    <a:pt x="4" y="20"/>
                    <a:pt x="4" y="20"/>
                    <a:pt x="4" y="20"/>
                  </a:cubicBezTo>
                  <a:cubicBezTo>
                    <a:pt x="4" y="21"/>
                    <a:pt x="5" y="21"/>
                    <a:pt x="5" y="21"/>
                  </a:cubicBezTo>
                  <a:cubicBezTo>
                    <a:pt x="5" y="21"/>
                    <a:pt x="5" y="21"/>
                    <a:pt x="5" y="21"/>
                  </a:cubicBezTo>
                  <a:cubicBezTo>
                    <a:pt x="5" y="21"/>
                    <a:pt x="5" y="21"/>
                    <a:pt x="5" y="21"/>
                  </a:cubicBezTo>
                  <a:cubicBezTo>
                    <a:pt x="5" y="21"/>
                    <a:pt x="5" y="21"/>
                    <a:pt x="5" y="20"/>
                  </a:cubicBezTo>
                  <a:cubicBezTo>
                    <a:pt x="5" y="20"/>
                    <a:pt x="5" y="20"/>
                    <a:pt x="5" y="20"/>
                  </a:cubicBezTo>
                  <a:cubicBezTo>
                    <a:pt x="5" y="20"/>
                    <a:pt x="5" y="20"/>
                    <a:pt x="5" y="20"/>
                  </a:cubicBezTo>
                  <a:cubicBezTo>
                    <a:pt x="5" y="21"/>
                    <a:pt x="5" y="21"/>
                    <a:pt x="5" y="21"/>
                  </a:cubicBezTo>
                  <a:cubicBezTo>
                    <a:pt x="5" y="21"/>
                    <a:pt x="5" y="21"/>
                    <a:pt x="5" y="21"/>
                  </a:cubicBezTo>
                  <a:cubicBezTo>
                    <a:pt x="5" y="21"/>
                    <a:pt x="6" y="22"/>
                    <a:pt x="6" y="21"/>
                  </a:cubicBezTo>
                  <a:cubicBezTo>
                    <a:pt x="6" y="21"/>
                    <a:pt x="6" y="21"/>
                    <a:pt x="6" y="21"/>
                  </a:cubicBezTo>
                  <a:cubicBezTo>
                    <a:pt x="6" y="21"/>
                    <a:pt x="6" y="21"/>
                    <a:pt x="6" y="21"/>
                  </a:cubicBezTo>
                  <a:cubicBezTo>
                    <a:pt x="6" y="21"/>
                    <a:pt x="6" y="21"/>
                    <a:pt x="6" y="21"/>
                  </a:cubicBezTo>
                  <a:cubicBezTo>
                    <a:pt x="6" y="21"/>
                    <a:pt x="6" y="21"/>
                    <a:pt x="6" y="21"/>
                  </a:cubicBezTo>
                  <a:cubicBezTo>
                    <a:pt x="6" y="21"/>
                    <a:pt x="6" y="21"/>
                    <a:pt x="6" y="21"/>
                  </a:cubicBezTo>
                  <a:cubicBezTo>
                    <a:pt x="7" y="21"/>
                    <a:pt x="7" y="21"/>
                    <a:pt x="7" y="21"/>
                  </a:cubicBezTo>
                  <a:cubicBezTo>
                    <a:pt x="7" y="21"/>
                    <a:pt x="7" y="21"/>
                    <a:pt x="7" y="21"/>
                  </a:cubicBezTo>
                  <a:cubicBezTo>
                    <a:pt x="7" y="21"/>
                    <a:pt x="8" y="21"/>
                    <a:pt x="8" y="21"/>
                  </a:cubicBezTo>
                  <a:cubicBezTo>
                    <a:pt x="8" y="21"/>
                    <a:pt x="8" y="21"/>
                    <a:pt x="8" y="21"/>
                  </a:cubicBezTo>
                  <a:cubicBezTo>
                    <a:pt x="8" y="21"/>
                    <a:pt x="8" y="20"/>
                    <a:pt x="9" y="21"/>
                  </a:cubicBezTo>
                  <a:cubicBezTo>
                    <a:pt x="9" y="20"/>
                    <a:pt x="9" y="20"/>
                    <a:pt x="9" y="20"/>
                  </a:cubicBezTo>
                  <a:cubicBezTo>
                    <a:pt x="9" y="20"/>
                    <a:pt x="10" y="21"/>
                    <a:pt x="10" y="20"/>
                  </a:cubicBezTo>
                  <a:cubicBezTo>
                    <a:pt x="11" y="20"/>
                    <a:pt x="11" y="20"/>
                    <a:pt x="11" y="20"/>
                  </a:cubicBezTo>
                  <a:cubicBezTo>
                    <a:pt x="10" y="19"/>
                    <a:pt x="10" y="19"/>
                    <a:pt x="10" y="18"/>
                  </a:cubicBezTo>
                  <a:cubicBezTo>
                    <a:pt x="10" y="17"/>
                    <a:pt x="11" y="16"/>
                    <a:pt x="12" y="16"/>
                  </a:cubicBezTo>
                  <a:cubicBezTo>
                    <a:pt x="13" y="17"/>
                    <a:pt x="14" y="19"/>
                    <a:pt x="15" y="20"/>
                  </a:cubicBezTo>
                  <a:cubicBezTo>
                    <a:pt x="17" y="20"/>
                    <a:pt x="17" y="19"/>
                    <a:pt x="17" y="19"/>
                  </a:cubicBezTo>
                  <a:cubicBezTo>
                    <a:pt x="17" y="19"/>
                    <a:pt x="17" y="19"/>
                    <a:pt x="18" y="20"/>
                  </a:cubicBezTo>
                  <a:cubicBezTo>
                    <a:pt x="17" y="20"/>
                    <a:pt x="18" y="21"/>
                    <a:pt x="17" y="21"/>
                  </a:cubicBezTo>
                  <a:cubicBezTo>
                    <a:pt x="17" y="21"/>
                    <a:pt x="17" y="21"/>
                    <a:pt x="16" y="21"/>
                  </a:cubicBezTo>
                  <a:cubicBezTo>
                    <a:pt x="16" y="21"/>
                    <a:pt x="16" y="21"/>
                    <a:pt x="16" y="21"/>
                  </a:cubicBezTo>
                  <a:cubicBezTo>
                    <a:pt x="16" y="21"/>
                    <a:pt x="15" y="21"/>
                    <a:pt x="15" y="22"/>
                  </a:cubicBezTo>
                  <a:cubicBezTo>
                    <a:pt x="15" y="22"/>
                    <a:pt x="15" y="21"/>
                    <a:pt x="16" y="21"/>
                  </a:cubicBezTo>
                  <a:cubicBezTo>
                    <a:pt x="16" y="21"/>
                    <a:pt x="16" y="22"/>
                    <a:pt x="16" y="22"/>
                  </a:cubicBezTo>
                  <a:cubicBezTo>
                    <a:pt x="16" y="22"/>
                    <a:pt x="16" y="22"/>
                    <a:pt x="17" y="22"/>
                  </a:cubicBezTo>
                  <a:cubicBezTo>
                    <a:pt x="17" y="22"/>
                    <a:pt x="17" y="22"/>
                    <a:pt x="17" y="22"/>
                  </a:cubicBezTo>
                  <a:cubicBezTo>
                    <a:pt x="16" y="22"/>
                    <a:pt x="16" y="23"/>
                    <a:pt x="16" y="23"/>
                  </a:cubicBezTo>
                  <a:cubicBezTo>
                    <a:pt x="16" y="23"/>
                    <a:pt x="17" y="23"/>
                    <a:pt x="17" y="23"/>
                  </a:cubicBezTo>
                  <a:cubicBezTo>
                    <a:pt x="17" y="23"/>
                    <a:pt x="17" y="23"/>
                    <a:pt x="17" y="24"/>
                  </a:cubicBezTo>
                  <a:cubicBezTo>
                    <a:pt x="17" y="23"/>
                    <a:pt x="17" y="23"/>
                    <a:pt x="17" y="23"/>
                  </a:cubicBezTo>
                  <a:cubicBezTo>
                    <a:pt x="17" y="23"/>
                    <a:pt x="17" y="23"/>
                    <a:pt x="17" y="23"/>
                  </a:cubicBezTo>
                  <a:cubicBezTo>
                    <a:pt x="18" y="23"/>
                    <a:pt x="18" y="22"/>
                    <a:pt x="18" y="22"/>
                  </a:cubicBezTo>
                  <a:cubicBezTo>
                    <a:pt x="18" y="22"/>
                    <a:pt x="18" y="22"/>
                    <a:pt x="18" y="22"/>
                  </a:cubicBezTo>
                  <a:cubicBezTo>
                    <a:pt x="18" y="23"/>
                    <a:pt x="18" y="23"/>
                    <a:pt x="18" y="23"/>
                  </a:cubicBezTo>
                  <a:cubicBezTo>
                    <a:pt x="18" y="23"/>
                    <a:pt x="18" y="23"/>
                    <a:pt x="18" y="23"/>
                  </a:cubicBezTo>
                  <a:cubicBezTo>
                    <a:pt x="18" y="23"/>
                    <a:pt x="19" y="24"/>
                    <a:pt x="19" y="23"/>
                  </a:cubicBezTo>
                  <a:cubicBezTo>
                    <a:pt x="19" y="23"/>
                    <a:pt x="19" y="23"/>
                    <a:pt x="19" y="23"/>
                  </a:cubicBezTo>
                  <a:cubicBezTo>
                    <a:pt x="19" y="23"/>
                    <a:pt x="19" y="23"/>
                    <a:pt x="19" y="23"/>
                  </a:cubicBezTo>
                  <a:cubicBezTo>
                    <a:pt x="19" y="22"/>
                    <a:pt x="19" y="22"/>
                    <a:pt x="19" y="22"/>
                  </a:cubicBezTo>
                  <a:cubicBezTo>
                    <a:pt x="19" y="21"/>
                    <a:pt x="19" y="22"/>
                    <a:pt x="19" y="21"/>
                  </a:cubicBezTo>
                  <a:cubicBezTo>
                    <a:pt x="19" y="21"/>
                    <a:pt x="19" y="21"/>
                    <a:pt x="19" y="21"/>
                  </a:cubicBezTo>
                  <a:cubicBezTo>
                    <a:pt x="20" y="21"/>
                    <a:pt x="20" y="20"/>
                    <a:pt x="20" y="20"/>
                  </a:cubicBezTo>
                  <a:cubicBezTo>
                    <a:pt x="20" y="20"/>
                    <a:pt x="19" y="20"/>
                    <a:pt x="19" y="20"/>
                  </a:cubicBezTo>
                  <a:close/>
                </a:path>
              </a:pathLst>
            </a:custGeom>
            <a:solidFill>
              <a:schemeClr val="bg1"/>
            </a:solidFill>
            <a:ln>
              <a:noFill/>
            </a:ln>
          </p:spPr>
          <p:txBody>
            <a:bodyPr/>
            <a:lstStyle/>
            <a:p>
              <a:endParaRPr lang="en-GB"/>
            </a:p>
          </p:txBody>
        </p:sp>
        <p:sp>
          <p:nvSpPr>
            <p:cNvPr id="236" name="Freeform 153">
              <a:extLst>
                <a:ext uri="{FF2B5EF4-FFF2-40B4-BE49-F238E27FC236}">
                  <a16:creationId xmlns:a16="http://schemas.microsoft.com/office/drawing/2014/main" id="{30F13559-6716-4234-93D9-44A13346EDF9}"/>
                </a:ext>
              </a:extLst>
            </p:cNvPr>
            <p:cNvSpPr>
              <a:spLocks noChangeAspect="1" noEditPoints="1"/>
            </p:cNvSpPr>
            <p:nvPr userDrawn="1"/>
          </p:nvSpPr>
          <p:spPr bwMode="auto">
            <a:xfrm>
              <a:off x="630251" y="554038"/>
              <a:ext cx="23813" cy="26988"/>
            </a:xfrm>
            <a:custGeom>
              <a:avLst/>
              <a:gdLst>
                <a:gd name="T0" fmla="*/ 13 w 30"/>
                <a:gd name="T1" fmla="*/ 2 h 34"/>
                <a:gd name="T2" fmla="*/ 13 w 30"/>
                <a:gd name="T3" fmla="*/ 2 h 34"/>
                <a:gd name="T4" fmla="*/ 12 w 30"/>
                <a:gd name="T5" fmla="*/ 3 h 34"/>
                <a:gd name="T6" fmla="*/ 12 w 30"/>
                <a:gd name="T7" fmla="*/ 4 h 34"/>
                <a:gd name="T8" fmla="*/ 13 w 30"/>
                <a:gd name="T9" fmla="*/ 4 h 34"/>
                <a:gd name="T10" fmla="*/ 13 w 30"/>
                <a:gd name="T11" fmla="*/ 4 h 34"/>
                <a:gd name="T12" fmla="*/ 12 w 30"/>
                <a:gd name="T13" fmla="*/ 7 h 34"/>
                <a:gd name="T14" fmla="*/ 9 w 30"/>
                <a:gd name="T15" fmla="*/ 2 h 34"/>
                <a:gd name="T16" fmla="*/ 12 w 30"/>
                <a:gd name="T17" fmla="*/ 1 h 34"/>
                <a:gd name="T18" fmla="*/ 13 w 30"/>
                <a:gd name="T19" fmla="*/ 2 h 34"/>
                <a:gd name="T20" fmla="*/ 12 w 30"/>
                <a:gd name="T21" fmla="*/ 10 h 34"/>
                <a:gd name="T22" fmla="*/ 7 w 30"/>
                <a:gd name="T23" fmla="*/ 3 h 34"/>
                <a:gd name="T24" fmla="*/ 9 w 30"/>
                <a:gd name="T25" fmla="*/ 3 h 34"/>
                <a:gd name="T26" fmla="*/ 12 w 30"/>
                <a:gd name="T27" fmla="*/ 8 h 34"/>
                <a:gd name="T28" fmla="*/ 12 w 30"/>
                <a:gd name="T29" fmla="*/ 10 h 34"/>
                <a:gd name="T30" fmla="*/ 11 w 30"/>
                <a:gd name="T31" fmla="*/ 13 h 34"/>
                <a:gd name="T32" fmla="*/ 5 w 30"/>
                <a:gd name="T33" fmla="*/ 3 h 34"/>
                <a:gd name="T34" fmla="*/ 5 w 30"/>
                <a:gd name="T35" fmla="*/ 3 h 34"/>
                <a:gd name="T36" fmla="*/ 6 w 30"/>
                <a:gd name="T37" fmla="*/ 3 h 34"/>
                <a:gd name="T38" fmla="*/ 12 w 30"/>
                <a:gd name="T39" fmla="*/ 11 h 34"/>
                <a:gd name="T40" fmla="*/ 11 w 30"/>
                <a:gd name="T41" fmla="*/ 13 h 34"/>
                <a:gd name="T42" fmla="*/ 4 w 30"/>
                <a:gd name="T43" fmla="*/ 3 h 34"/>
                <a:gd name="T44" fmla="*/ 11 w 30"/>
                <a:gd name="T45" fmla="*/ 14 h 34"/>
                <a:gd name="T46" fmla="*/ 4 w 30"/>
                <a:gd name="T47" fmla="*/ 3 h 34"/>
                <a:gd name="T48" fmla="*/ 15 w 30"/>
                <a:gd name="T49" fmla="*/ 3 h 34"/>
                <a:gd name="T50" fmla="*/ 14 w 30"/>
                <a:gd name="T51" fmla="*/ 3 h 34"/>
                <a:gd name="T52" fmla="*/ 14 w 30"/>
                <a:gd name="T53" fmla="*/ 2 h 34"/>
                <a:gd name="T54" fmla="*/ 12 w 30"/>
                <a:gd name="T55" fmla="*/ 0 h 34"/>
                <a:gd name="T56" fmla="*/ 6 w 30"/>
                <a:gd name="T57" fmla="*/ 2 h 34"/>
                <a:gd name="T58" fmla="*/ 2 w 30"/>
                <a:gd name="T59" fmla="*/ 1 h 34"/>
                <a:gd name="T60" fmla="*/ 2 w 30"/>
                <a:gd name="T61" fmla="*/ 1 h 34"/>
                <a:gd name="T62" fmla="*/ 2 w 30"/>
                <a:gd name="T63" fmla="*/ 1 h 34"/>
                <a:gd name="T64" fmla="*/ 1 w 30"/>
                <a:gd name="T65" fmla="*/ 1 h 34"/>
                <a:gd name="T66" fmla="*/ 0 w 30"/>
                <a:gd name="T67" fmla="*/ 1 h 34"/>
                <a:gd name="T68" fmla="*/ 1 w 30"/>
                <a:gd name="T69" fmla="*/ 2 h 34"/>
                <a:gd name="T70" fmla="*/ 2 w 30"/>
                <a:gd name="T71" fmla="*/ 2 h 34"/>
                <a:gd name="T72" fmla="*/ 1 w 30"/>
                <a:gd name="T73" fmla="*/ 3 h 34"/>
                <a:gd name="T74" fmla="*/ 2 w 30"/>
                <a:gd name="T75" fmla="*/ 3 h 34"/>
                <a:gd name="T76" fmla="*/ 11 w 30"/>
                <a:gd name="T77" fmla="*/ 15 h 34"/>
                <a:gd name="T78" fmla="*/ 12 w 30"/>
                <a:gd name="T79" fmla="*/ 16 h 34"/>
                <a:gd name="T80" fmla="*/ 12 w 30"/>
                <a:gd name="T81" fmla="*/ 17 h 34"/>
                <a:gd name="T82" fmla="*/ 11 w 30"/>
                <a:gd name="T83" fmla="*/ 16 h 34"/>
                <a:gd name="T84" fmla="*/ 12 w 30"/>
                <a:gd name="T85" fmla="*/ 16 h 34"/>
                <a:gd name="T86" fmla="*/ 11 w 30"/>
                <a:gd name="T87" fmla="*/ 15 h 34"/>
                <a:gd name="T88" fmla="*/ 10 w 30"/>
                <a:gd name="T89" fmla="*/ 16 h 34"/>
                <a:gd name="T90" fmla="*/ 12 w 30"/>
                <a:gd name="T91" fmla="*/ 17 h 34"/>
                <a:gd name="T92" fmla="*/ 13 w 30"/>
                <a:gd name="T93" fmla="*/ 15 h 34"/>
                <a:gd name="T94" fmla="*/ 14 w 30"/>
                <a:gd name="T95" fmla="*/ 15 h 34"/>
                <a:gd name="T96" fmla="*/ 14 w 30"/>
                <a:gd name="T97" fmla="*/ 14 h 34"/>
                <a:gd name="T98" fmla="*/ 14 w 30"/>
                <a:gd name="T99" fmla="*/ 14 h 34"/>
                <a:gd name="T100" fmla="*/ 14 w 30"/>
                <a:gd name="T101" fmla="*/ 4 h 34"/>
                <a:gd name="T102" fmla="*/ 14 w 30"/>
                <a:gd name="T103" fmla="*/ 4 h 34"/>
                <a:gd name="T104" fmla="*/ 15 w 30"/>
                <a:gd name="T105" fmla="*/ 3 h 34"/>
                <a:gd name="T106" fmla="*/ 15 w 30"/>
                <a:gd name="T107" fmla="*/ 3 h 3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30" h="34">
                  <a:moveTo>
                    <a:pt x="25" y="4"/>
                  </a:moveTo>
                  <a:cubicBezTo>
                    <a:pt x="25" y="4"/>
                    <a:pt x="25" y="4"/>
                    <a:pt x="25" y="4"/>
                  </a:cubicBezTo>
                  <a:cubicBezTo>
                    <a:pt x="24" y="4"/>
                    <a:pt x="23" y="5"/>
                    <a:pt x="23" y="5"/>
                  </a:cubicBezTo>
                  <a:cubicBezTo>
                    <a:pt x="23" y="6"/>
                    <a:pt x="24" y="7"/>
                    <a:pt x="24" y="7"/>
                  </a:cubicBezTo>
                  <a:cubicBezTo>
                    <a:pt x="25" y="7"/>
                    <a:pt x="25" y="7"/>
                    <a:pt x="25" y="7"/>
                  </a:cubicBezTo>
                  <a:cubicBezTo>
                    <a:pt x="25" y="7"/>
                    <a:pt x="25" y="7"/>
                    <a:pt x="25" y="7"/>
                  </a:cubicBezTo>
                  <a:cubicBezTo>
                    <a:pt x="25" y="9"/>
                    <a:pt x="24" y="11"/>
                    <a:pt x="24" y="13"/>
                  </a:cubicBezTo>
                  <a:cubicBezTo>
                    <a:pt x="18" y="4"/>
                    <a:pt x="18" y="4"/>
                    <a:pt x="18" y="4"/>
                  </a:cubicBezTo>
                  <a:cubicBezTo>
                    <a:pt x="21" y="3"/>
                    <a:pt x="23" y="2"/>
                    <a:pt x="24" y="2"/>
                  </a:cubicBezTo>
                  <a:cubicBezTo>
                    <a:pt x="25" y="2"/>
                    <a:pt x="25" y="3"/>
                    <a:pt x="25" y="4"/>
                  </a:cubicBezTo>
                  <a:moveTo>
                    <a:pt x="23" y="19"/>
                  </a:moveTo>
                  <a:cubicBezTo>
                    <a:pt x="14" y="6"/>
                    <a:pt x="14" y="6"/>
                    <a:pt x="14" y="6"/>
                  </a:cubicBezTo>
                  <a:cubicBezTo>
                    <a:pt x="15" y="6"/>
                    <a:pt x="16" y="5"/>
                    <a:pt x="17" y="5"/>
                  </a:cubicBezTo>
                  <a:cubicBezTo>
                    <a:pt x="24" y="15"/>
                    <a:pt x="24" y="15"/>
                    <a:pt x="24" y="15"/>
                  </a:cubicBezTo>
                  <a:cubicBezTo>
                    <a:pt x="23" y="16"/>
                    <a:pt x="23" y="18"/>
                    <a:pt x="23" y="19"/>
                  </a:cubicBezTo>
                  <a:moveTo>
                    <a:pt x="22" y="25"/>
                  </a:moveTo>
                  <a:cubicBezTo>
                    <a:pt x="9" y="6"/>
                    <a:pt x="9" y="6"/>
                    <a:pt x="9" y="6"/>
                  </a:cubicBezTo>
                  <a:cubicBezTo>
                    <a:pt x="9" y="6"/>
                    <a:pt x="10" y="6"/>
                    <a:pt x="10" y="6"/>
                  </a:cubicBezTo>
                  <a:cubicBezTo>
                    <a:pt x="11" y="6"/>
                    <a:pt x="11" y="6"/>
                    <a:pt x="12" y="6"/>
                  </a:cubicBezTo>
                  <a:cubicBezTo>
                    <a:pt x="23" y="21"/>
                    <a:pt x="23" y="21"/>
                    <a:pt x="23" y="21"/>
                  </a:cubicBezTo>
                  <a:cubicBezTo>
                    <a:pt x="22" y="23"/>
                    <a:pt x="22" y="24"/>
                    <a:pt x="22" y="25"/>
                  </a:cubicBezTo>
                  <a:moveTo>
                    <a:pt x="7" y="6"/>
                  </a:moveTo>
                  <a:cubicBezTo>
                    <a:pt x="22" y="27"/>
                    <a:pt x="22" y="27"/>
                    <a:pt x="22" y="27"/>
                  </a:cubicBezTo>
                  <a:cubicBezTo>
                    <a:pt x="14" y="24"/>
                    <a:pt x="6" y="17"/>
                    <a:pt x="7" y="6"/>
                  </a:cubicBezTo>
                  <a:moveTo>
                    <a:pt x="29" y="5"/>
                  </a:moveTo>
                  <a:cubicBezTo>
                    <a:pt x="28" y="5"/>
                    <a:pt x="28" y="5"/>
                    <a:pt x="28" y="5"/>
                  </a:cubicBezTo>
                  <a:cubicBezTo>
                    <a:pt x="28" y="4"/>
                    <a:pt x="28" y="4"/>
                    <a:pt x="28" y="4"/>
                  </a:cubicBezTo>
                  <a:cubicBezTo>
                    <a:pt x="28" y="2"/>
                    <a:pt x="27" y="0"/>
                    <a:pt x="24" y="0"/>
                  </a:cubicBezTo>
                  <a:cubicBezTo>
                    <a:pt x="22" y="0"/>
                    <a:pt x="18" y="3"/>
                    <a:pt x="12" y="3"/>
                  </a:cubicBezTo>
                  <a:cubicBezTo>
                    <a:pt x="9" y="3"/>
                    <a:pt x="6" y="2"/>
                    <a:pt x="4" y="1"/>
                  </a:cubicBezTo>
                  <a:cubicBezTo>
                    <a:pt x="3" y="2"/>
                    <a:pt x="3" y="2"/>
                    <a:pt x="3" y="2"/>
                  </a:cubicBezTo>
                  <a:cubicBezTo>
                    <a:pt x="3" y="2"/>
                    <a:pt x="3" y="2"/>
                    <a:pt x="3" y="2"/>
                  </a:cubicBezTo>
                  <a:cubicBezTo>
                    <a:pt x="3" y="1"/>
                    <a:pt x="3" y="1"/>
                    <a:pt x="2" y="1"/>
                  </a:cubicBezTo>
                  <a:cubicBezTo>
                    <a:pt x="1" y="1"/>
                    <a:pt x="0" y="1"/>
                    <a:pt x="0" y="2"/>
                  </a:cubicBezTo>
                  <a:cubicBezTo>
                    <a:pt x="0" y="3"/>
                    <a:pt x="1" y="4"/>
                    <a:pt x="2" y="4"/>
                  </a:cubicBezTo>
                  <a:cubicBezTo>
                    <a:pt x="2" y="4"/>
                    <a:pt x="3" y="3"/>
                    <a:pt x="3" y="3"/>
                  </a:cubicBezTo>
                  <a:cubicBezTo>
                    <a:pt x="2" y="5"/>
                    <a:pt x="2" y="5"/>
                    <a:pt x="2" y="5"/>
                  </a:cubicBezTo>
                  <a:cubicBezTo>
                    <a:pt x="3" y="5"/>
                    <a:pt x="3" y="5"/>
                    <a:pt x="3" y="5"/>
                  </a:cubicBezTo>
                  <a:cubicBezTo>
                    <a:pt x="2" y="14"/>
                    <a:pt x="9" y="26"/>
                    <a:pt x="21" y="29"/>
                  </a:cubicBezTo>
                  <a:cubicBezTo>
                    <a:pt x="23" y="29"/>
                    <a:pt x="24" y="29"/>
                    <a:pt x="24" y="31"/>
                  </a:cubicBezTo>
                  <a:cubicBezTo>
                    <a:pt x="24" y="32"/>
                    <a:pt x="24" y="33"/>
                    <a:pt x="23" y="33"/>
                  </a:cubicBezTo>
                  <a:cubicBezTo>
                    <a:pt x="22" y="33"/>
                    <a:pt x="22" y="32"/>
                    <a:pt x="22" y="32"/>
                  </a:cubicBezTo>
                  <a:cubicBezTo>
                    <a:pt x="22" y="31"/>
                    <a:pt x="23" y="32"/>
                    <a:pt x="23" y="31"/>
                  </a:cubicBezTo>
                  <a:cubicBezTo>
                    <a:pt x="23" y="30"/>
                    <a:pt x="23" y="30"/>
                    <a:pt x="22" y="30"/>
                  </a:cubicBezTo>
                  <a:cubicBezTo>
                    <a:pt x="21" y="30"/>
                    <a:pt x="20" y="30"/>
                    <a:pt x="20" y="32"/>
                  </a:cubicBezTo>
                  <a:cubicBezTo>
                    <a:pt x="20" y="34"/>
                    <a:pt x="21" y="34"/>
                    <a:pt x="23" y="34"/>
                  </a:cubicBezTo>
                  <a:cubicBezTo>
                    <a:pt x="24" y="34"/>
                    <a:pt x="27" y="34"/>
                    <a:pt x="26" y="30"/>
                  </a:cubicBezTo>
                  <a:cubicBezTo>
                    <a:pt x="27" y="31"/>
                    <a:pt x="28" y="30"/>
                    <a:pt x="28" y="30"/>
                  </a:cubicBezTo>
                  <a:cubicBezTo>
                    <a:pt x="28" y="28"/>
                    <a:pt x="28" y="28"/>
                    <a:pt x="28" y="28"/>
                  </a:cubicBezTo>
                  <a:cubicBezTo>
                    <a:pt x="27" y="28"/>
                    <a:pt x="27" y="28"/>
                    <a:pt x="27" y="28"/>
                  </a:cubicBezTo>
                  <a:cubicBezTo>
                    <a:pt x="28" y="7"/>
                    <a:pt x="28" y="7"/>
                    <a:pt x="28" y="7"/>
                  </a:cubicBezTo>
                  <a:cubicBezTo>
                    <a:pt x="28" y="7"/>
                    <a:pt x="28" y="7"/>
                    <a:pt x="28" y="7"/>
                  </a:cubicBezTo>
                  <a:cubicBezTo>
                    <a:pt x="29" y="7"/>
                    <a:pt x="30" y="7"/>
                    <a:pt x="30" y="6"/>
                  </a:cubicBezTo>
                  <a:cubicBezTo>
                    <a:pt x="30" y="5"/>
                    <a:pt x="29" y="5"/>
                    <a:pt x="29" y="5"/>
                  </a:cubicBezTo>
                </a:path>
              </a:pathLst>
            </a:custGeom>
            <a:solidFill>
              <a:schemeClr val="bg1"/>
            </a:solidFill>
            <a:ln>
              <a:noFill/>
            </a:ln>
          </p:spPr>
          <p:txBody>
            <a:bodyPr/>
            <a:lstStyle/>
            <a:p>
              <a:endParaRPr lang="en-GB"/>
            </a:p>
          </p:txBody>
        </p:sp>
        <p:sp>
          <p:nvSpPr>
            <p:cNvPr id="237" name="Freeform 154">
              <a:extLst>
                <a:ext uri="{FF2B5EF4-FFF2-40B4-BE49-F238E27FC236}">
                  <a16:creationId xmlns:a16="http://schemas.microsoft.com/office/drawing/2014/main" id="{8FF19C43-54AA-43B2-853D-1B0EB264EA4D}"/>
                </a:ext>
              </a:extLst>
            </p:cNvPr>
            <p:cNvSpPr>
              <a:spLocks noChangeAspect="1" noEditPoints="1"/>
            </p:cNvSpPr>
            <p:nvPr userDrawn="1"/>
          </p:nvSpPr>
          <p:spPr bwMode="auto">
            <a:xfrm>
              <a:off x="636601" y="517525"/>
              <a:ext cx="17463" cy="11113"/>
            </a:xfrm>
            <a:custGeom>
              <a:avLst/>
              <a:gdLst>
                <a:gd name="T0" fmla="*/ 5 w 22"/>
                <a:gd name="T1" fmla="*/ 3 h 15"/>
                <a:gd name="T2" fmla="*/ 6 w 22"/>
                <a:gd name="T3" fmla="*/ 3 h 15"/>
                <a:gd name="T4" fmla="*/ 6 w 22"/>
                <a:gd name="T5" fmla="*/ 3 h 15"/>
                <a:gd name="T6" fmla="*/ 6 w 22"/>
                <a:gd name="T7" fmla="*/ 4 h 15"/>
                <a:gd name="T8" fmla="*/ 5 w 22"/>
                <a:gd name="T9" fmla="*/ 3 h 15"/>
                <a:gd name="T10" fmla="*/ 6 w 22"/>
                <a:gd name="T11" fmla="*/ 3 h 15"/>
                <a:gd name="T12" fmla="*/ 5 w 22"/>
                <a:gd name="T13" fmla="*/ 3 h 15"/>
                <a:gd name="T14" fmla="*/ 8 w 22"/>
                <a:gd name="T15" fmla="*/ 2 h 15"/>
                <a:gd name="T16" fmla="*/ 9 w 22"/>
                <a:gd name="T17" fmla="*/ 1 h 15"/>
                <a:gd name="T18" fmla="*/ 7 w 22"/>
                <a:gd name="T19" fmla="*/ 2 h 15"/>
                <a:gd name="T20" fmla="*/ 7 w 22"/>
                <a:gd name="T21" fmla="*/ 3 h 15"/>
                <a:gd name="T22" fmla="*/ 6 w 22"/>
                <a:gd name="T23" fmla="*/ 2 h 15"/>
                <a:gd name="T24" fmla="*/ 5 w 22"/>
                <a:gd name="T25" fmla="*/ 2 h 15"/>
                <a:gd name="T26" fmla="*/ 5 w 22"/>
                <a:gd name="T27" fmla="*/ 3 h 15"/>
                <a:gd name="T28" fmla="*/ 4 w 22"/>
                <a:gd name="T29" fmla="*/ 4 h 15"/>
                <a:gd name="T30" fmla="*/ 4 w 22"/>
                <a:gd name="T31" fmla="*/ 3 h 15"/>
                <a:gd name="T32" fmla="*/ 4 w 22"/>
                <a:gd name="T33" fmla="*/ 3 h 15"/>
                <a:gd name="T34" fmla="*/ 3 w 22"/>
                <a:gd name="T35" fmla="*/ 3 h 15"/>
                <a:gd name="T36" fmla="*/ 3 w 22"/>
                <a:gd name="T37" fmla="*/ 3 h 15"/>
                <a:gd name="T38" fmla="*/ 3 w 22"/>
                <a:gd name="T39" fmla="*/ 3 h 15"/>
                <a:gd name="T40" fmla="*/ 3 w 22"/>
                <a:gd name="T41" fmla="*/ 4 h 15"/>
                <a:gd name="T42" fmla="*/ 3 w 22"/>
                <a:gd name="T43" fmla="*/ 4 h 15"/>
                <a:gd name="T44" fmla="*/ 3 w 22"/>
                <a:gd name="T45" fmla="*/ 4 h 15"/>
                <a:gd name="T46" fmla="*/ 4 w 22"/>
                <a:gd name="T47" fmla="*/ 5 h 15"/>
                <a:gd name="T48" fmla="*/ 4 w 22"/>
                <a:gd name="T49" fmla="*/ 5 h 15"/>
                <a:gd name="T50" fmla="*/ 3 w 22"/>
                <a:gd name="T51" fmla="*/ 6 h 15"/>
                <a:gd name="T52" fmla="*/ 1 w 22"/>
                <a:gd name="T53" fmla="*/ 5 h 15"/>
                <a:gd name="T54" fmla="*/ 2 w 22"/>
                <a:gd name="T55" fmla="*/ 6 h 15"/>
                <a:gd name="T56" fmla="*/ 1 w 22"/>
                <a:gd name="T57" fmla="*/ 6 h 15"/>
                <a:gd name="T58" fmla="*/ 1 w 22"/>
                <a:gd name="T59" fmla="*/ 6 h 15"/>
                <a:gd name="T60" fmla="*/ 1 w 22"/>
                <a:gd name="T61" fmla="*/ 7 h 15"/>
                <a:gd name="T62" fmla="*/ 2 w 22"/>
                <a:gd name="T63" fmla="*/ 7 h 15"/>
                <a:gd name="T64" fmla="*/ 2 w 22"/>
                <a:gd name="T65" fmla="*/ 6 h 15"/>
                <a:gd name="T66" fmla="*/ 3 w 22"/>
                <a:gd name="T67" fmla="*/ 7 h 15"/>
                <a:gd name="T68" fmla="*/ 3 w 22"/>
                <a:gd name="T69" fmla="*/ 7 h 15"/>
                <a:gd name="T70" fmla="*/ 4 w 22"/>
                <a:gd name="T71" fmla="*/ 7 h 15"/>
                <a:gd name="T72" fmla="*/ 5 w 22"/>
                <a:gd name="T73" fmla="*/ 6 h 15"/>
                <a:gd name="T74" fmla="*/ 6 w 22"/>
                <a:gd name="T75" fmla="*/ 6 h 15"/>
                <a:gd name="T76" fmla="*/ 8 w 22"/>
                <a:gd name="T77" fmla="*/ 6 h 15"/>
                <a:gd name="T78" fmla="*/ 7 w 22"/>
                <a:gd name="T79" fmla="*/ 6 h 15"/>
                <a:gd name="T80" fmla="*/ 7 w 22"/>
                <a:gd name="T81" fmla="*/ 6 h 15"/>
                <a:gd name="T82" fmla="*/ 7 w 22"/>
                <a:gd name="T83" fmla="*/ 7 h 15"/>
                <a:gd name="T84" fmla="*/ 7 w 22"/>
                <a:gd name="T85" fmla="*/ 7 h 15"/>
                <a:gd name="T86" fmla="*/ 7 w 22"/>
                <a:gd name="T87" fmla="*/ 7 h 15"/>
                <a:gd name="T88" fmla="*/ 7 w 22"/>
                <a:gd name="T89" fmla="*/ 7 h 15"/>
                <a:gd name="T90" fmla="*/ 8 w 22"/>
                <a:gd name="T91" fmla="*/ 7 h 15"/>
                <a:gd name="T92" fmla="*/ 9 w 22"/>
                <a:gd name="T93" fmla="*/ 6 h 15"/>
                <a:gd name="T94" fmla="*/ 10 w 22"/>
                <a:gd name="T95" fmla="*/ 5 h 15"/>
                <a:gd name="T96" fmla="*/ 10 w 22"/>
                <a:gd name="T97" fmla="*/ 6 h 15"/>
                <a:gd name="T98" fmla="*/ 10 w 22"/>
                <a:gd name="T99" fmla="*/ 6 h 15"/>
                <a:gd name="T100" fmla="*/ 10 w 22"/>
                <a:gd name="T101" fmla="*/ 7 h 15"/>
                <a:gd name="T102" fmla="*/ 11 w 22"/>
                <a:gd name="T103" fmla="*/ 6 h 15"/>
                <a:gd name="T104" fmla="*/ 11 w 22"/>
                <a:gd name="T105" fmla="*/ 7 h 15"/>
                <a:gd name="T106" fmla="*/ 11 w 22"/>
                <a:gd name="T107" fmla="*/ 6 h 15"/>
                <a:gd name="T108" fmla="*/ 11 w 22"/>
                <a:gd name="T109" fmla="*/ 5 h 15"/>
                <a:gd name="T110" fmla="*/ 11 w 22"/>
                <a:gd name="T111" fmla="*/ 5 h 1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2" h="15">
                  <a:moveTo>
                    <a:pt x="10" y="8"/>
                  </a:moveTo>
                  <a:cubicBezTo>
                    <a:pt x="10" y="8"/>
                    <a:pt x="10" y="7"/>
                    <a:pt x="10" y="7"/>
                  </a:cubicBezTo>
                  <a:cubicBezTo>
                    <a:pt x="10" y="7"/>
                    <a:pt x="11" y="7"/>
                    <a:pt x="11" y="7"/>
                  </a:cubicBezTo>
                  <a:cubicBezTo>
                    <a:pt x="11" y="7"/>
                    <a:pt x="10" y="7"/>
                    <a:pt x="10" y="7"/>
                  </a:cubicBezTo>
                  <a:cubicBezTo>
                    <a:pt x="11" y="7"/>
                    <a:pt x="11" y="7"/>
                    <a:pt x="11" y="7"/>
                  </a:cubicBezTo>
                  <a:cubicBezTo>
                    <a:pt x="10" y="7"/>
                    <a:pt x="10" y="7"/>
                    <a:pt x="10" y="7"/>
                  </a:cubicBezTo>
                  <a:cubicBezTo>
                    <a:pt x="10" y="7"/>
                    <a:pt x="10" y="7"/>
                    <a:pt x="10" y="6"/>
                  </a:cubicBezTo>
                  <a:cubicBezTo>
                    <a:pt x="10" y="6"/>
                    <a:pt x="10" y="6"/>
                    <a:pt x="11" y="6"/>
                  </a:cubicBezTo>
                  <a:cubicBezTo>
                    <a:pt x="11" y="7"/>
                    <a:pt x="11" y="7"/>
                    <a:pt x="11" y="7"/>
                  </a:cubicBezTo>
                  <a:cubicBezTo>
                    <a:pt x="11" y="7"/>
                    <a:pt x="11" y="7"/>
                    <a:pt x="11" y="7"/>
                  </a:cubicBezTo>
                  <a:cubicBezTo>
                    <a:pt x="11" y="7"/>
                    <a:pt x="12" y="7"/>
                    <a:pt x="11" y="7"/>
                  </a:cubicBezTo>
                  <a:cubicBezTo>
                    <a:pt x="11" y="7"/>
                    <a:pt x="11" y="7"/>
                    <a:pt x="11" y="7"/>
                  </a:cubicBezTo>
                  <a:cubicBezTo>
                    <a:pt x="11" y="7"/>
                    <a:pt x="11" y="7"/>
                    <a:pt x="11" y="7"/>
                  </a:cubicBezTo>
                  <a:cubicBezTo>
                    <a:pt x="11" y="7"/>
                    <a:pt x="11" y="7"/>
                    <a:pt x="11" y="7"/>
                  </a:cubicBezTo>
                  <a:cubicBezTo>
                    <a:pt x="11" y="7"/>
                    <a:pt x="11" y="8"/>
                    <a:pt x="11" y="8"/>
                  </a:cubicBezTo>
                  <a:cubicBezTo>
                    <a:pt x="11" y="8"/>
                    <a:pt x="11" y="8"/>
                    <a:pt x="11" y="8"/>
                  </a:cubicBezTo>
                  <a:cubicBezTo>
                    <a:pt x="11" y="8"/>
                    <a:pt x="10" y="8"/>
                    <a:pt x="10" y="8"/>
                  </a:cubicBezTo>
                  <a:cubicBezTo>
                    <a:pt x="10" y="8"/>
                    <a:pt x="10" y="8"/>
                    <a:pt x="10" y="8"/>
                  </a:cubicBezTo>
                  <a:moveTo>
                    <a:pt x="11" y="6"/>
                  </a:moveTo>
                  <a:cubicBezTo>
                    <a:pt x="11" y="6"/>
                    <a:pt x="11" y="6"/>
                    <a:pt x="10" y="6"/>
                  </a:cubicBezTo>
                  <a:cubicBezTo>
                    <a:pt x="10" y="6"/>
                    <a:pt x="10" y="6"/>
                    <a:pt x="10" y="5"/>
                  </a:cubicBezTo>
                  <a:cubicBezTo>
                    <a:pt x="10" y="6"/>
                    <a:pt x="11" y="6"/>
                    <a:pt x="11" y="6"/>
                  </a:cubicBezTo>
                  <a:moveTo>
                    <a:pt x="12" y="6"/>
                  </a:moveTo>
                  <a:cubicBezTo>
                    <a:pt x="12" y="6"/>
                    <a:pt x="12" y="6"/>
                    <a:pt x="12" y="6"/>
                  </a:cubicBezTo>
                  <a:cubicBezTo>
                    <a:pt x="12" y="7"/>
                    <a:pt x="12" y="7"/>
                    <a:pt x="12" y="7"/>
                  </a:cubicBezTo>
                  <a:cubicBezTo>
                    <a:pt x="12" y="7"/>
                    <a:pt x="11" y="6"/>
                    <a:pt x="12" y="6"/>
                  </a:cubicBezTo>
                  <a:moveTo>
                    <a:pt x="9" y="7"/>
                  </a:moveTo>
                  <a:cubicBezTo>
                    <a:pt x="9" y="7"/>
                    <a:pt x="9" y="7"/>
                    <a:pt x="9" y="7"/>
                  </a:cubicBezTo>
                  <a:cubicBezTo>
                    <a:pt x="9" y="7"/>
                    <a:pt x="9" y="7"/>
                    <a:pt x="9" y="7"/>
                  </a:cubicBezTo>
                  <a:moveTo>
                    <a:pt x="18" y="10"/>
                  </a:moveTo>
                  <a:cubicBezTo>
                    <a:pt x="21" y="10"/>
                    <a:pt x="22" y="9"/>
                    <a:pt x="22" y="8"/>
                  </a:cubicBezTo>
                  <a:cubicBezTo>
                    <a:pt x="22" y="5"/>
                    <a:pt x="15" y="7"/>
                    <a:pt x="15" y="5"/>
                  </a:cubicBezTo>
                  <a:cubicBezTo>
                    <a:pt x="15" y="5"/>
                    <a:pt x="15" y="4"/>
                    <a:pt x="15" y="4"/>
                  </a:cubicBezTo>
                  <a:cubicBezTo>
                    <a:pt x="15" y="4"/>
                    <a:pt x="15" y="4"/>
                    <a:pt x="15" y="4"/>
                  </a:cubicBezTo>
                  <a:cubicBezTo>
                    <a:pt x="19" y="4"/>
                    <a:pt x="19" y="1"/>
                    <a:pt x="22" y="0"/>
                  </a:cubicBezTo>
                  <a:cubicBezTo>
                    <a:pt x="19" y="0"/>
                    <a:pt x="18" y="3"/>
                    <a:pt x="17" y="3"/>
                  </a:cubicBezTo>
                  <a:cubicBezTo>
                    <a:pt x="17" y="2"/>
                    <a:pt x="18" y="1"/>
                    <a:pt x="18" y="1"/>
                  </a:cubicBezTo>
                  <a:cubicBezTo>
                    <a:pt x="17" y="2"/>
                    <a:pt x="16" y="2"/>
                    <a:pt x="15" y="3"/>
                  </a:cubicBezTo>
                  <a:cubicBezTo>
                    <a:pt x="15" y="3"/>
                    <a:pt x="14" y="4"/>
                    <a:pt x="15" y="4"/>
                  </a:cubicBezTo>
                  <a:cubicBezTo>
                    <a:pt x="14" y="4"/>
                    <a:pt x="14" y="4"/>
                    <a:pt x="14" y="5"/>
                  </a:cubicBezTo>
                  <a:cubicBezTo>
                    <a:pt x="14" y="8"/>
                    <a:pt x="22" y="6"/>
                    <a:pt x="22" y="8"/>
                  </a:cubicBezTo>
                  <a:cubicBezTo>
                    <a:pt x="22" y="9"/>
                    <a:pt x="20" y="9"/>
                    <a:pt x="18" y="9"/>
                  </a:cubicBezTo>
                  <a:cubicBezTo>
                    <a:pt x="16" y="9"/>
                    <a:pt x="15" y="8"/>
                    <a:pt x="12" y="9"/>
                  </a:cubicBezTo>
                  <a:cubicBezTo>
                    <a:pt x="12" y="8"/>
                    <a:pt x="13" y="7"/>
                    <a:pt x="13" y="7"/>
                  </a:cubicBezTo>
                  <a:cubicBezTo>
                    <a:pt x="13" y="7"/>
                    <a:pt x="13" y="7"/>
                    <a:pt x="13" y="6"/>
                  </a:cubicBezTo>
                  <a:cubicBezTo>
                    <a:pt x="13" y="6"/>
                    <a:pt x="13" y="6"/>
                    <a:pt x="13" y="6"/>
                  </a:cubicBezTo>
                  <a:cubicBezTo>
                    <a:pt x="13" y="6"/>
                    <a:pt x="13" y="6"/>
                    <a:pt x="13" y="6"/>
                  </a:cubicBezTo>
                  <a:cubicBezTo>
                    <a:pt x="13" y="6"/>
                    <a:pt x="13" y="5"/>
                    <a:pt x="12" y="5"/>
                  </a:cubicBezTo>
                  <a:cubicBezTo>
                    <a:pt x="12" y="5"/>
                    <a:pt x="12" y="5"/>
                    <a:pt x="12" y="5"/>
                  </a:cubicBezTo>
                  <a:cubicBezTo>
                    <a:pt x="11" y="5"/>
                    <a:pt x="11" y="5"/>
                    <a:pt x="11" y="5"/>
                  </a:cubicBezTo>
                  <a:cubicBezTo>
                    <a:pt x="11" y="5"/>
                    <a:pt x="11" y="5"/>
                    <a:pt x="11" y="5"/>
                  </a:cubicBezTo>
                  <a:cubicBezTo>
                    <a:pt x="10" y="5"/>
                    <a:pt x="10" y="5"/>
                    <a:pt x="10" y="5"/>
                  </a:cubicBezTo>
                  <a:cubicBezTo>
                    <a:pt x="10" y="5"/>
                    <a:pt x="10" y="5"/>
                    <a:pt x="10" y="5"/>
                  </a:cubicBezTo>
                  <a:cubicBezTo>
                    <a:pt x="10" y="5"/>
                    <a:pt x="10" y="5"/>
                    <a:pt x="10" y="5"/>
                  </a:cubicBezTo>
                  <a:cubicBezTo>
                    <a:pt x="9" y="5"/>
                    <a:pt x="9" y="6"/>
                    <a:pt x="9" y="6"/>
                  </a:cubicBezTo>
                  <a:cubicBezTo>
                    <a:pt x="9" y="6"/>
                    <a:pt x="9" y="6"/>
                    <a:pt x="9" y="6"/>
                  </a:cubicBezTo>
                  <a:cubicBezTo>
                    <a:pt x="9" y="7"/>
                    <a:pt x="9" y="7"/>
                    <a:pt x="8" y="7"/>
                  </a:cubicBezTo>
                  <a:cubicBezTo>
                    <a:pt x="9" y="7"/>
                    <a:pt x="9" y="7"/>
                    <a:pt x="9" y="8"/>
                  </a:cubicBezTo>
                  <a:cubicBezTo>
                    <a:pt x="8" y="8"/>
                    <a:pt x="8" y="9"/>
                    <a:pt x="8" y="9"/>
                  </a:cubicBezTo>
                  <a:cubicBezTo>
                    <a:pt x="8" y="9"/>
                    <a:pt x="8" y="9"/>
                    <a:pt x="8" y="9"/>
                  </a:cubicBezTo>
                  <a:cubicBezTo>
                    <a:pt x="8" y="9"/>
                    <a:pt x="8" y="9"/>
                    <a:pt x="8" y="9"/>
                  </a:cubicBezTo>
                  <a:cubicBezTo>
                    <a:pt x="7" y="9"/>
                    <a:pt x="7" y="8"/>
                    <a:pt x="7" y="8"/>
                  </a:cubicBezTo>
                  <a:cubicBezTo>
                    <a:pt x="7" y="8"/>
                    <a:pt x="8" y="7"/>
                    <a:pt x="8" y="7"/>
                  </a:cubicBezTo>
                  <a:cubicBezTo>
                    <a:pt x="8" y="7"/>
                    <a:pt x="8" y="7"/>
                    <a:pt x="8" y="6"/>
                  </a:cubicBezTo>
                  <a:cubicBezTo>
                    <a:pt x="8" y="6"/>
                    <a:pt x="7" y="6"/>
                    <a:pt x="7" y="6"/>
                  </a:cubicBezTo>
                  <a:cubicBezTo>
                    <a:pt x="7" y="6"/>
                    <a:pt x="7" y="6"/>
                    <a:pt x="7" y="6"/>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6" y="7"/>
                  </a:cubicBezTo>
                  <a:cubicBezTo>
                    <a:pt x="6" y="7"/>
                    <a:pt x="6" y="7"/>
                    <a:pt x="6" y="7"/>
                  </a:cubicBezTo>
                  <a:cubicBezTo>
                    <a:pt x="6" y="7"/>
                    <a:pt x="6" y="7"/>
                    <a:pt x="6" y="7"/>
                  </a:cubicBezTo>
                  <a:cubicBezTo>
                    <a:pt x="6" y="6"/>
                    <a:pt x="6" y="6"/>
                    <a:pt x="5" y="6"/>
                  </a:cubicBezTo>
                  <a:cubicBezTo>
                    <a:pt x="6" y="6"/>
                    <a:pt x="6" y="6"/>
                    <a:pt x="6" y="6"/>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5" y="7"/>
                    <a:pt x="5" y="8"/>
                  </a:cubicBezTo>
                  <a:cubicBezTo>
                    <a:pt x="5" y="8"/>
                    <a:pt x="5" y="8"/>
                    <a:pt x="5" y="8"/>
                  </a:cubicBezTo>
                  <a:cubicBezTo>
                    <a:pt x="5" y="8"/>
                    <a:pt x="5" y="8"/>
                    <a:pt x="5" y="8"/>
                  </a:cubicBezTo>
                  <a:cubicBezTo>
                    <a:pt x="5" y="8"/>
                    <a:pt x="5"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9"/>
                    <a:pt x="6" y="9"/>
                    <a:pt x="6" y="9"/>
                  </a:cubicBezTo>
                  <a:cubicBezTo>
                    <a:pt x="6" y="9"/>
                    <a:pt x="7" y="9"/>
                    <a:pt x="6" y="9"/>
                  </a:cubicBezTo>
                  <a:cubicBezTo>
                    <a:pt x="6" y="10"/>
                    <a:pt x="5" y="10"/>
                    <a:pt x="6" y="9"/>
                  </a:cubicBezTo>
                  <a:cubicBezTo>
                    <a:pt x="5" y="10"/>
                    <a:pt x="6"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1"/>
                  </a:cubicBezTo>
                  <a:cubicBezTo>
                    <a:pt x="7" y="10"/>
                    <a:pt x="7" y="10"/>
                    <a:pt x="7" y="10"/>
                  </a:cubicBezTo>
                  <a:cubicBezTo>
                    <a:pt x="8" y="10"/>
                    <a:pt x="8" y="11"/>
                    <a:pt x="8" y="11"/>
                  </a:cubicBezTo>
                  <a:cubicBezTo>
                    <a:pt x="8" y="12"/>
                    <a:pt x="6" y="12"/>
                    <a:pt x="6" y="12"/>
                  </a:cubicBezTo>
                  <a:cubicBezTo>
                    <a:pt x="6" y="12"/>
                    <a:pt x="5" y="12"/>
                    <a:pt x="5" y="12"/>
                  </a:cubicBezTo>
                  <a:cubicBezTo>
                    <a:pt x="5" y="12"/>
                    <a:pt x="3" y="12"/>
                    <a:pt x="3" y="12"/>
                  </a:cubicBezTo>
                  <a:cubicBezTo>
                    <a:pt x="3" y="12"/>
                    <a:pt x="3" y="12"/>
                    <a:pt x="3" y="11"/>
                  </a:cubicBezTo>
                  <a:cubicBezTo>
                    <a:pt x="3" y="11"/>
                    <a:pt x="3" y="11"/>
                    <a:pt x="3" y="11"/>
                  </a:cubicBezTo>
                  <a:cubicBezTo>
                    <a:pt x="3" y="11"/>
                    <a:pt x="2" y="11"/>
                    <a:pt x="2" y="11"/>
                  </a:cubicBezTo>
                  <a:cubicBezTo>
                    <a:pt x="2" y="11"/>
                    <a:pt x="2" y="11"/>
                    <a:pt x="2" y="11"/>
                  </a:cubicBezTo>
                  <a:cubicBezTo>
                    <a:pt x="2" y="11"/>
                    <a:pt x="2" y="11"/>
                    <a:pt x="2" y="11"/>
                  </a:cubicBezTo>
                  <a:cubicBezTo>
                    <a:pt x="2" y="11"/>
                    <a:pt x="2" y="12"/>
                    <a:pt x="2" y="12"/>
                  </a:cubicBezTo>
                  <a:cubicBezTo>
                    <a:pt x="2" y="12"/>
                    <a:pt x="2" y="12"/>
                    <a:pt x="3" y="12"/>
                  </a:cubicBezTo>
                  <a:cubicBezTo>
                    <a:pt x="3" y="12"/>
                    <a:pt x="3" y="12"/>
                    <a:pt x="3" y="12"/>
                  </a:cubicBezTo>
                  <a:cubicBezTo>
                    <a:pt x="2" y="12"/>
                    <a:pt x="2" y="12"/>
                    <a:pt x="2" y="12"/>
                  </a:cubicBezTo>
                  <a:cubicBezTo>
                    <a:pt x="2" y="12"/>
                    <a:pt x="2" y="12"/>
                    <a:pt x="2" y="12"/>
                  </a:cubicBezTo>
                  <a:cubicBezTo>
                    <a:pt x="2" y="12"/>
                    <a:pt x="1" y="12"/>
                    <a:pt x="1" y="12"/>
                  </a:cubicBezTo>
                  <a:cubicBezTo>
                    <a:pt x="1" y="12"/>
                    <a:pt x="1" y="12"/>
                    <a:pt x="1" y="12"/>
                  </a:cubicBezTo>
                  <a:cubicBezTo>
                    <a:pt x="1" y="12"/>
                    <a:pt x="0" y="12"/>
                    <a:pt x="1" y="13"/>
                  </a:cubicBezTo>
                  <a:cubicBezTo>
                    <a:pt x="1" y="13"/>
                    <a:pt x="1" y="12"/>
                    <a:pt x="1" y="12"/>
                  </a:cubicBezTo>
                  <a:cubicBezTo>
                    <a:pt x="1" y="13"/>
                    <a:pt x="1" y="13"/>
                    <a:pt x="1" y="13"/>
                  </a:cubicBezTo>
                  <a:cubicBezTo>
                    <a:pt x="1" y="13"/>
                    <a:pt x="1" y="13"/>
                    <a:pt x="2" y="13"/>
                  </a:cubicBezTo>
                  <a:cubicBezTo>
                    <a:pt x="2" y="13"/>
                    <a:pt x="2" y="13"/>
                    <a:pt x="2" y="13"/>
                  </a:cubicBezTo>
                  <a:cubicBezTo>
                    <a:pt x="2" y="13"/>
                    <a:pt x="2" y="13"/>
                    <a:pt x="2" y="14"/>
                  </a:cubicBezTo>
                  <a:cubicBezTo>
                    <a:pt x="2" y="14"/>
                    <a:pt x="2" y="14"/>
                    <a:pt x="2" y="14"/>
                  </a:cubicBezTo>
                  <a:cubicBezTo>
                    <a:pt x="2" y="14"/>
                    <a:pt x="2" y="14"/>
                    <a:pt x="2" y="14"/>
                  </a:cubicBezTo>
                  <a:cubicBezTo>
                    <a:pt x="2" y="14"/>
                    <a:pt x="2" y="15"/>
                    <a:pt x="3" y="15"/>
                  </a:cubicBezTo>
                  <a:cubicBezTo>
                    <a:pt x="3" y="14"/>
                    <a:pt x="2" y="14"/>
                    <a:pt x="2" y="14"/>
                  </a:cubicBezTo>
                  <a:cubicBezTo>
                    <a:pt x="2" y="14"/>
                    <a:pt x="3" y="14"/>
                    <a:pt x="3" y="14"/>
                  </a:cubicBezTo>
                  <a:cubicBezTo>
                    <a:pt x="3" y="14"/>
                    <a:pt x="3" y="13"/>
                    <a:pt x="3" y="13"/>
                  </a:cubicBezTo>
                  <a:cubicBezTo>
                    <a:pt x="3" y="13"/>
                    <a:pt x="3" y="13"/>
                    <a:pt x="3" y="13"/>
                  </a:cubicBezTo>
                  <a:cubicBezTo>
                    <a:pt x="3" y="14"/>
                    <a:pt x="3" y="14"/>
                    <a:pt x="4" y="14"/>
                  </a:cubicBezTo>
                  <a:cubicBezTo>
                    <a:pt x="4" y="14"/>
                    <a:pt x="4" y="13"/>
                    <a:pt x="4" y="13"/>
                  </a:cubicBezTo>
                  <a:cubicBezTo>
                    <a:pt x="4" y="13"/>
                    <a:pt x="4" y="13"/>
                    <a:pt x="4" y="13"/>
                  </a:cubicBezTo>
                  <a:cubicBezTo>
                    <a:pt x="4" y="13"/>
                    <a:pt x="4" y="13"/>
                    <a:pt x="4" y="14"/>
                  </a:cubicBezTo>
                  <a:cubicBezTo>
                    <a:pt x="4" y="14"/>
                    <a:pt x="5" y="14"/>
                    <a:pt x="5" y="13"/>
                  </a:cubicBezTo>
                  <a:cubicBezTo>
                    <a:pt x="5" y="14"/>
                    <a:pt x="5" y="14"/>
                    <a:pt x="5" y="14"/>
                  </a:cubicBezTo>
                  <a:cubicBezTo>
                    <a:pt x="5" y="14"/>
                    <a:pt x="5" y="14"/>
                    <a:pt x="5" y="13"/>
                  </a:cubicBezTo>
                  <a:cubicBezTo>
                    <a:pt x="5" y="13"/>
                    <a:pt x="5" y="14"/>
                    <a:pt x="5" y="14"/>
                  </a:cubicBezTo>
                  <a:cubicBezTo>
                    <a:pt x="5" y="14"/>
                    <a:pt x="5" y="14"/>
                    <a:pt x="5" y="14"/>
                  </a:cubicBezTo>
                  <a:cubicBezTo>
                    <a:pt x="6" y="14"/>
                    <a:pt x="6" y="14"/>
                    <a:pt x="6" y="14"/>
                  </a:cubicBezTo>
                  <a:cubicBezTo>
                    <a:pt x="6" y="14"/>
                    <a:pt x="6" y="14"/>
                    <a:pt x="6" y="14"/>
                  </a:cubicBezTo>
                  <a:cubicBezTo>
                    <a:pt x="6" y="14"/>
                    <a:pt x="6" y="14"/>
                    <a:pt x="6" y="14"/>
                  </a:cubicBezTo>
                  <a:cubicBezTo>
                    <a:pt x="6" y="14"/>
                    <a:pt x="6" y="14"/>
                    <a:pt x="6" y="14"/>
                  </a:cubicBezTo>
                  <a:cubicBezTo>
                    <a:pt x="7" y="14"/>
                    <a:pt x="6" y="14"/>
                    <a:pt x="7" y="15"/>
                  </a:cubicBezTo>
                  <a:cubicBezTo>
                    <a:pt x="7" y="13"/>
                    <a:pt x="7" y="14"/>
                    <a:pt x="8" y="13"/>
                  </a:cubicBezTo>
                  <a:cubicBezTo>
                    <a:pt x="8" y="13"/>
                    <a:pt x="8" y="13"/>
                    <a:pt x="8" y="13"/>
                  </a:cubicBezTo>
                  <a:cubicBezTo>
                    <a:pt x="8" y="14"/>
                    <a:pt x="8" y="14"/>
                    <a:pt x="8" y="14"/>
                  </a:cubicBezTo>
                  <a:cubicBezTo>
                    <a:pt x="8" y="14"/>
                    <a:pt x="9" y="14"/>
                    <a:pt x="9" y="13"/>
                  </a:cubicBezTo>
                  <a:cubicBezTo>
                    <a:pt x="9" y="13"/>
                    <a:pt x="9" y="13"/>
                    <a:pt x="9" y="13"/>
                  </a:cubicBezTo>
                  <a:cubicBezTo>
                    <a:pt x="9" y="13"/>
                    <a:pt x="10" y="13"/>
                    <a:pt x="10" y="13"/>
                  </a:cubicBezTo>
                  <a:cubicBezTo>
                    <a:pt x="10" y="13"/>
                    <a:pt x="10" y="13"/>
                    <a:pt x="10" y="13"/>
                  </a:cubicBezTo>
                  <a:cubicBezTo>
                    <a:pt x="10" y="13"/>
                    <a:pt x="11" y="12"/>
                    <a:pt x="11" y="12"/>
                  </a:cubicBezTo>
                  <a:cubicBezTo>
                    <a:pt x="13" y="12"/>
                    <a:pt x="10" y="11"/>
                    <a:pt x="14" y="11"/>
                  </a:cubicBezTo>
                  <a:cubicBezTo>
                    <a:pt x="14" y="11"/>
                    <a:pt x="14" y="11"/>
                    <a:pt x="14" y="11"/>
                  </a:cubicBezTo>
                  <a:cubicBezTo>
                    <a:pt x="14" y="11"/>
                    <a:pt x="14" y="12"/>
                    <a:pt x="15" y="12"/>
                  </a:cubicBezTo>
                  <a:cubicBezTo>
                    <a:pt x="15" y="12"/>
                    <a:pt x="15" y="12"/>
                    <a:pt x="15" y="12"/>
                  </a:cubicBezTo>
                  <a:cubicBezTo>
                    <a:pt x="15" y="13"/>
                    <a:pt x="15" y="13"/>
                    <a:pt x="15" y="13"/>
                  </a:cubicBezTo>
                  <a:cubicBezTo>
                    <a:pt x="15" y="13"/>
                    <a:pt x="15" y="13"/>
                    <a:pt x="15" y="13"/>
                  </a:cubicBezTo>
                  <a:cubicBezTo>
                    <a:pt x="14" y="13"/>
                    <a:pt x="14" y="12"/>
                    <a:pt x="13" y="12"/>
                  </a:cubicBezTo>
                  <a:cubicBezTo>
                    <a:pt x="13" y="12"/>
                    <a:pt x="13" y="12"/>
                    <a:pt x="13" y="12"/>
                  </a:cubicBezTo>
                  <a:cubicBezTo>
                    <a:pt x="13" y="12"/>
                    <a:pt x="12" y="12"/>
                    <a:pt x="12" y="13"/>
                  </a:cubicBezTo>
                  <a:cubicBezTo>
                    <a:pt x="12" y="13"/>
                    <a:pt x="13" y="12"/>
                    <a:pt x="13" y="12"/>
                  </a:cubicBezTo>
                  <a:cubicBezTo>
                    <a:pt x="13" y="13"/>
                    <a:pt x="13" y="13"/>
                    <a:pt x="13" y="13"/>
                  </a:cubicBezTo>
                  <a:cubicBezTo>
                    <a:pt x="13" y="13"/>
                    <a:pt x="13" y="13"/>
                    <a:pt x="13" y="13"/>
                  </a:cubicBezTo>
                  <a:cubicBezTo>
                    <a:pt x="13" y="13"/>
                    <a:pt x="13" y="13"/>
                    <a:pt x="13" y="13"/>
                  </a:cubicBezTo>
                  <a:cubicBezTo>
                    <a:pt x="14" y="13"/>
                    <a:pt x="14" y="13"/>
                    <a:pt x="14" y="13"/>
                  </a:cubicBezTo>
                  <a:cubicBezTo>
                    <a:pt x="14" y="13"/>
                    <a:pt x="13" y="13"/>
                    <a:pt x="13" y="13"/>
                  </a:cubicBezTo>
                  <a:cubicBezTo>
                    <a:pt x="13" y="14"/>
                    <a:pt x="13" y="14"/>
                    <a:pt x="13" y="14"/>
                  </a:cubicBezTo>
                  <a:cubicBezTo>
                    <a:pt x="13" y="14"/>
                    <a:pt x="13" y="14"/>
                    <a:pt x="13" y="14"/>
                  </a:cubicBezTo>
                  <a:cubicBezTo>
                    <a:pt x="13" y="14"/>
                    <a:pt x="13" y="14"/>
                    <a:pt x="13" y="14"/>
                  </a:cubicBezTo>
                  <a:cubicBezTo>
                    <a:pt x="13" y="14"/>
                    <a:pt x="13" y="14"/>
                    <a:pt x="13"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5"/>
                    <a:pt x="15" y="14"/>
                  </a:cubicBezTo>
                  <a:cubicBezTo>
                    <a:pt x="14" y="14"/>
                    <a:pt x="14" y="14"/>
                    <a:pt x="14" y="14"/>
                  </a:cubicBezTo>
                  <a:cubicBezTo>
                    <a:pt x="14" y="14"/>
                    <a:pt x="14" y="14"/>
                    <a:pt x="14" y="14"/>
                  </a:cubicBezTo>
                  <a:cubicBezTo>
                    <a:pt x="14" y="14"/>
                    <a:pt x="14" y="14"/>
                    <a:pt x="14" y="14"/>
                  </a:cubicBezTo>
                  <a:cubicBezTo>
                    <a:pt x="14" y="14"/>
                    <a:pt x="14" y="14"/>
                    <a:pt x="14" y="14"/>
                  </a:cubicBezTo>
                  <a:cubicBezTo>
                    <a:pt x="15" y="14"/>
                    <a:pt x="15" y="14"/>
                    <a:pt x="15" y="14"/>
                  </a:cubicBezTo>
                  <a:cubicBezTo>
                    <a:pt x="15" y="14"/>
                    <a:pt x="15" y="14"/>
                    <a:pt x="15" y="14"/>
                  </a:cubicBezTo>
                  <a:cubicBezTo>
                    <a:pt x="15" y="14"/>
                    <a:pt x="15" y="14"/>
                    <a:pt x="15" y="14"/>
                  </a:cubicBezTo>
                  <a:cubicBezTo>
                    <a:pt x="16" y="14"/>
                    <a:pt x="15" y="13"/>
                    <a:pt x="16" y="13"/>
                  </a:cubicBezTo>
                  <a:cubicBezTo>
                    <a:pt x="16" y="13"/>
                    <a:pt x="16" y="13"/>
                    <a:pt x="16" y="13"/>
                  </a:cubicBezTo>
                  <a:cubicBezTo>
                    <a:pt x="17" y="13"/>
                    <a:pt x="17" y="13"/>
                    <a:pt x="17" y="13"/>
                  </a:cubicBezTo>
                  <a:cubicBezTo>
                    <a:pt x="17" y="13"/>
                    <a:pt x="17" y="12"/>
                    <a:pt x="17" y="12"/>
                  </a:cubicBezTo>
                  <a:cubicBezTo>
                    <a:pt x="17" y="12"/>
                    <a:pt x="17" y="12"/>
                    <a:pt x="17" y="11"/>
                  </a:cubicBezTo>
                  <a:cubicBezTo>
                    <a:pt x="17" y="12"/>
                    <a:pt x="18" y="12"/>
                    <a:pt x="18" y="12"/>
                  </a:cubicBezTo>
                  <a:cubicBezTo>
                    <a:pt x="19" y="12"/>
                    <a:pt x="18" y="12"/>
                    <a:pt x="19" y="11"/>
                  </a:cubicBezTo>
                  <a:cubicBezTo>
                    <a:pt x="19" y="11"/>
                    <a:pt x="20" y="11"/>
                    <a:pt x="20" y="11"/>
                  </a:cubicBezTo>
                  <a:cubicBezTo>
                    <a:pt x="20" y="11"/>
                    <a:pt x="20" y="11"/>
                    <a:pt x="20" y="11"/>
                  </a:cubicBezTo>
                  <a:cubicBezTo>
                    <a:pt x="20" y="12"/>
                    <a:pt x="20" y="12"/>
                    <a:pt x="20" y="12"/>
                  </a:cubicBezTo>
                  <a:cubicBezTo>
                    <a:pt x="20" y="12"/>
                    <a:pt x="20" y="12"/>
                    <a:pt x="19" y="12"/>
                  </a:cubicBezTo>
                  <a:cubicBezTo>
                    <a:pt x="19" y="12"/>
                    <a:pt x="19" y="12"/>
                    <a:pt x="19" y="12"/>
                  </a:cubicBezTo>
                  <a:cubicBezTo>
                    <a:pt x="19" y="12"/>
                    <a:pt x="18" y="13"/>
                    <a:pt x="18" y="13"/>
                  </a:cubicBezTo>
                  <a:cubicBezTo>
                    <a:pt x="18" y="13"/>
                    <a:pt x="19" y="13"/>
                    <a:pt x="19" y="13"/>
                  </a:cubicBezTo>
                  <a:cubicBezTo>
                    <a:pt x="19" y="13"/>
                    <a:pt x="19" y="13"/>
                    <a:pt x="19" y="13"/>
                  </a:cubicBezTo>
                  <a:cubicBezTo>
                    <a:pt x="19" y="13"/>
                    <a:pt x="19" y="13"/>
                    <a:pt x="20" y="13"/>
                  </a:cubicBezTo>
                  <a:cubicBezTo>
                    <a:pt x="20" y="13"/>
                    <a:pt x="20" y="13"/>
                    <a:pt x="20" y="13"/>
                  </a:cubicBezTo>
                  <a:cubicBezTo>
                    <a:pt x="19" y="13"/>
                    <a:pt x="19" y="14"/>
                    <a:pt x="19" y="14"/>
                  </a:cubicBezTo>
                  <a:cubicBezTo>
                    <a:pt x="19" y="14"/>
                    <a:pt x="19" y="14"/>
                    <a:pt x="20" y="14"/>
                  </a:cubicBezTo>
                  <a:cubicBezTo>
                    <a:pt x="19" y="14"/>
                    <a:pt x="20" y="14"/>
                    <a:pt x="20" y="14"/>
                  </a:cubicBezTo>
                  <a:cubicBezTo>
                    <a:pt x="20" y="14"/>
                    <a:pt x="20" y="14"/>
                    <a:pt x="20" y="14"/>
                  </a:cubicBezTo>
                  <a:cubicBezTo>
                    <a:pt x="20" y="14"/>
                    <a:pt x="20" y="14"/>
                    <a:pt x="20" y="14"/>
                  </a:cubicBezTo>
                  <a:cubicBezTo>
                    <a:pt x="20" y="14"/>
                    <a:pt x="20" y="14"/>
                    <a:pt x="20" y="13"/>
                  </a:cubicBezTo>
                  <a:cubicBezTo>
                    <a:pt x="21" y="13"/>
                    <a:pt x="21" y="13"/>
                    <a:pt x="21" y="13"/>
                  </a:cubicBezTo>
                  <a:cubicBezTo>
                    <a:pt x="20" y="14"/>
                    <a:pt x="20" y="14"/>
                    <a:pt x="21" y="14"/>
                  </a:cubicBezTo>
                  <a:cubicBezTo>
                    <a:pt x="21" y="14"/>
                    <a:pt x="21" y="14"/>
                    <a:pt x="21" y="14"/>
                  </a:cubicBezTo>
                  <a:cubicBezTo>
                    <a:pt x="21" y="14"/>
                    <a:pt x="21" y="15"/>
                    <a:pt x="21" y="14"/>
                  </a:cubicBezTo>
                  <a:cubicBezTo>
                    <a:pt x="21" y="14"/>
                    <a:pt x="21" y="14"/>
                    <a:pt x="21" y="14"/>
                  </a:cubicBezTo>
                  <a:cubicBezTo>
                    <a:pt x="21" y="14"/>
                    <a:pt x="21" y="14"/>
                    <a:pt x="21" y="14"/>
                  </a:cubicBezTo>
                  <a:cubicBezTo>
                    <a:pt x="22" y="13"/>
                    <a:pt x="21" y="13"/>
                    <a:pt x="21" y="13"/>
                  </a:cubicBezTo>
                  <a:cubicBezTo>
                    <a:pt x="21" y="13"/>
                    <a:pt x="22" y="13"/>
                    <a:pt x="22" y="12"/>
                  </a:cubicBezTo>
                  <a:cubicBezTo>
                    <a:pt x="22" y="12"/>
                    <a:pt x="22" y="12"/>
                    <a:pt x="21" y="12"/>
                  </a:cubicBezTo>
                  <a:cubicBezTo>
                    <a:pt x="21" y="12"/>
                    <a:pt x="21" y="12"/>
                    <a:pt x="21" y="12"/>
                  </a:cubicBezTo>
                  <a:cubicBezTo>
                    <a:pt x="21" y="12"/>
                    <a:pt x="21" y="12"/>
                    <a:pt x="21" y="12"/>
                  </a:cubicBezTo>
                  <a:cubicBezTo>
                    <a:pt x="22" y="12"/>
                    <a:pt x="22" y="12"/>
                    <a:pt x="22" y="12"/>
                  </a:cubicBezTo>
                  <a:cubicBezTo>
                    <a:pt x="21" y="12"/>
                    <a:pt x="21" y="11"/>
                    <a:pt x="21" y="11"/>
                  </a:cubicBezTo>
                  <a:cubicBezTo>
                    <a:pt x="21" y="11"/>
                    <a:pt x="21" y="11"/>
                    <a:pt x="21" y="11"/>
                  </a:cubicBezTo>
                  <a:cubicBezTo>
                    <a:pt x="22" y="11"/>
                    <a:pt x="22" y="11"/>
                    <a:pt x="22" y="10"/>
                  </a:cubicBezTo>
                  <a:cubicBezTo>
                    <a:pt x="21" y="11"/>
                    <a:pt x="21" y="11"/>
                    <a:pt x="21" y="11"/>
                  </a:cubicBezTo>
                  <a:cubicBezTo>
                    <a:pt x="21" y="10"/>
                    <a:pt x="21" y="10"/>
                    <a:pt x="21" y="10"/>
                  </a:cubicBezTo>
                  <a:cubicBezTo>
                    <a:pt x="20" y="10"/>
                    <a:pt x="19" y="10"/>
                    <a:pt x="18" y="10"/>
                  </a:cubicBezTo>
                  <a:cubicBezTo>
                    <a:pt x="18" y="10"/>
                    <a:pt x="18" y="10"/>
                    <a:pt x="18" y="10"/>
                  </a:cubicBezTo>
                </a:path>
              </a:pathLst>
            </a:custGeom>
            <a:solidFill>
              <a:schemeClr val="bg1"/>
            </a:solidFill>
            <a:ln>
              <a:noFill/>
            </a:ln>
          </p:spPr>
          <p:txBody>
            <a:bodyPr/>
            <a:lstStyle/>
            <a:p>
              <a:endParaRPr lang="en-GB"/>
            </a:p>
          </p:txBody>
        </p:sp>
        <p:sp>
          <p:nvSpPr>
            <p:cNvPr id="238" name="Freeform 155">
              <a:extLst>
                <a:ext uri="{FF2B5EF4-FFF2-40B4-BE49-F238E27FC236}">
                  <a16:creationId xmlns:a16="http://schemas.microsoft.com/office/drawing/2014/main" id="{C1D40271-7B10-408D-8C20-2E71146752B6}"/>
                </a:ext>
              </a:extLst>
            </p:cNvPr>
            <p:cNvSpPr>
              <a:spLocks noChangeAspect="1" noEditPoints="1"/>
            </p:cNvSpPr>
            <p:nvPr userDrawn="1"/>
          </p:nvSpPr>
          <p:spPr bwMode="auto">
            <a:xfrm>
              <a:off x="633426" y="530225"/>
              <a:ext cx="20638" cy="7938"/>
            </a:xfrm>
            <a:custGeom>
              <a:avLst/>
              <a:gdLst>
                <a:gd name="T0" fmla="*/ 4 w 27"/>
                <a:gd name="T1" fmla="*/ 2 h 11"/>
                <a:gd name="T2" fmla="*/ 4 w 27"/>
                <a:gd name="T3" fmla="*/ 1 h 11"/>
                <a:gd name="T4" fmla="*/ 5 w 27"/>
                <a:gd name="T5" fmla="*/ 1 h 11"/>
                <a:gd name="T6" fmla="*/ 4 w 27"/>
                <a:gd name="T7" fmla="*/ 1 h 11"/>
                <a:gd name="T8" fmla="*/ 4 w 27"/>
                <a:gd name="T9" fmla="*/ 2 h 11"/>
                <a:gd name="T10" fmla="*/ 4 w 27"/>
                <a:gd name="T11" fmla="*/ 0 h 11"/>
                <a:gd name="T12" fmla="*/ 5 w 27"/>
                <a:gd name="T13" fmla="*/ 1 h 11"/>
                <a:gd name="T14" fmla="*/ 2 w 27"/>
                <a:gd name="T15" fmla="*/ 3 h 11"/>
                <a:gd name="T16" fmla="*/ 8 w 27"/>
                <a:gd name="T17" fmla="*/ 1 h 11"/>
                <a:gd name="T18" fmla="*/ 11 w 27"/>
                <a:gd name="T19" fmla="*/ 0 h 11"/>
                <a:gd name="T20" fmla="*/ 11 w 27"/>
                <a:gd name="T21" fmla="*/ 2 h 11"/>
                <a:gd name="T22" fmla="*/ 5 w 27"/>
                <a:gd name="T23" fmla="*/ 1 h 11"/>
                <a:gd name="T24" fmla="*/ 5 w 27"/>
                <a:gd name="T25" fmla="*/ 0 h 11"/>
                <a:gd name="T26" fmla="*/ 4 w 27"/>
                <a:gd name="T27" fmla="*/ 0 h 11"/>
                <a:gd name="T28" fmla="*/ 3 w 27"/>
                <a:gd name="T29" fmla="*/ 1 h 11"/>
                <a:gd name="T30" fmla="*/ 3 w 27"/>
                <a:gd name="T31" fmla="*/ 2 h 11"/>
                <a:gd name="T32" fmla="*/ 2 w 27"/>
                <a:gd name="T33" fmla="*/ 2 h 11"/>
                <a:gd name="T34" fmla="*/ 2 w 27"/>
                <a:gd name="T35" fmla="*/ 0 h 11"/>
                <a:gd name="T36" fmla="*/ 1 w 27"/>
                <a:gd name="T37" fmla="*/ 0 h 11"/>
                <a:gd name="T38" fmla="*/ 1 w 27"/>
                <a:gd name="T39" fmla="*/ 0 h 11"/>
                <a:gd name="T40" fmla="*/ 1 w 27"/>
                <a:gd name="T41" fmla="*/ 0 h 11"/>
                <a:gd name="T42" fmla="*/ 1 w 27"/>
                <a:gd name="T43" fmla="*/ 1 h 11"/>
                <a:gd name="T44" fmla="*/ 1 w 27"/>
                <a:gd name="T45" fmla="*/ 1 h 11"/>
                <a:gd name="T46" fmla="*/ 1 w 27"/>
                <a:gd name="T47" fmla="*/ 1 h 11"/>
                <a:gd name="T48" fmla="*/ 1 w 27"/>
                <a:gd name="T49" fmla="*/ 2 h 11"/>
                <a:gd name="T50" fmla="*/ 1 w 27"/>
                <a:gd name="T51" fmla="*/ 2 h 11"/>
                <a:gd name="T52" fmla="*/ 2 w 27"/>
                <a:gd name="T53" fmla="*/ 2 h 11"/>
                <a:gd name="T54" fmla="*/ 3 w 27"/>
                <a:gd name="T55" fmla="*/ 4 h 11"/>
                <a:gd name="T56" fmla="*/ 1 w 27"/>
                <a:gd name="T57" fmla="*/ 3 h 11"/>
                <a:gd name="T58" fmla="*/ 0 w 27"/>
                <a:gd name="T59" fmla="*/ 4 h 11"/>
                <a:gd name="T60" fmla="*/ 0 w 27"/>
                <a:gd name="T61" fmla="*/ 4 h 11"/>
                <a:gd name="T62" fmla="*/ 0 w 27"/>
                <a:gd name="T63" fmla="*/ 4 h 11"/>
                <a:gd name="T64" fmla="*/ 0 w 27"/>
                <a:gd name="T65" fmla="*/ 5 h 11"/>
                <a:gd name="T66" fmla="*/ 1 w 27"/>
                <a:gd name="T67" fmla="*/ 5 h 11"/>
                <a:gd name="T68" fmla="*/ 1 w 27"/>
                <a:gd name="T69" fmla="*/ 5 h 11"/>
                <a:gd name="T70" fmla="*/ 2 w 27"/>
                <a:gd name="T71" fmla="*/ 5 h 11"/>
                <a:gd name="T72" fmla="*/ 2 w 27"/>
                <a:gd name="T73" fmla="*/ 5 h 11"/>
                <a:gd name="T74" fmla="*/ 3 w 27"/>
                <a:gd name="T75" fmla="*/ 5 h 11"/>
                <a:gd name="T76" fmla="*/ 4 w 27"/>
                <a:gd name="T77" fmla="*/ 5 h 11"/>
                <a:gd name="T78" fmla="*/ 8 w 27"/>
                <a:gd name="T79" fmla="*/ 3 h 11"/>
                <a:gd name="T80" fmla="*/ 8 w 27"/>
                <a:gd name="T81" fmla="*/ 4 h 11"/>
                <a:gd name="T82" fmla="*/ 7 w 27"/>
                <a:gd name="T83" fmla="*/ 4 h 11"/>
                <a:gd name="T84" fmla="*/ 8 w 27"/>
                <a:gd name="T85" fmla="*/ 4 h 11"/>
                <a:gd name="T86" fmla="*/ 8 w 27"/>
                <a:gd name="T87" fmla="*/ 5 h 11"/>
                <a:gd name="T88" fmla="*/ 8 w 27"/>
                <a:gd name="T89" fmla="*/ 5 h 11"/>
                <a:gd name="T90" fmla="*/ 8 w 27"/>
                <a:gd name="T91" fmla="*/ 5 h 11"/>
                <a:gd name="T92" fmla="*/ 8 w 27"/>
                <a:gd name="T93" fmla="*/ 5 h 11"/>
                <a:gd name="T94" fmla="*/ 9 w 27"/>
                <a:gd name="T95" fmla="*/ 5 h 11"/>
                <a:gd name="T96" fmla="*/ 10 w 27"/>
                <a:gd name="T97" fmla="*/ 4 h 11"/>
                <a:gd name="T98" fmla="*/ 12 w 27"/>
                <a:gd name="T99" fmla="*/ 4 h 11"/>
                <a:gd name="T100" fmla="*/ 12 w 27"/>
                <a:gd name="T101" fmla="*/ 4 h 11"/>
                <a:gd name="T102" fmla="*/ 12 w 27"/>
                <a:gd name="T103" fmla="*/ 5 h 11"/>
                <a:gd name="T104" fmla="*/ 12 w 27"/>
                <a:gd name="T105" fmla="*/ 5 h 11"/>
                <a:gd name="T106" fmla="*/ 13 w 27"/>
                <a:gd name="T107" fmla="*/ 5 h 11"/>
                <a:gd name="T108" fmla="*/ 13 w 27"/>
                <a:gd name="T109" fmla="*/ 4 h 11"/>
                <a:gd name="T110" fmla="*/ 13 w 27"/>
                <a:gd name="T111" fmla="*/ 4 h 11"/>
                <a:gd name="T112" fmla="*/ 13 w 27"/>
                <a:gd name="T113" fmla="*/ 3 h 11"/>
                <a:gd name="T114" fmla="*/ 13 w 27"/>
                <a:gd name="T115" fmla="*/ 2 h 1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 h="11">
                  <a:moveTo>
                    <a:pt x="10" y="9"/>
                  </a:moveTo>
                  <a:cubicBezTo>
                    <a:pt x="10" y="9"/>
                    <a:pt x="10" y="9"/>
                    <a:pt x="10" y="9"/>
                  </a:cubicBezTo>
                  <a:cubicBezTo>
                    <a:pt x="10" y="9"/>
                    <a:pt x="10" y="9"/>
                    <a:pt x="10" y="9"/>
                  </a:cubicBezTo>
                  <a:moveTo>
                    <a:pt x="8" y="4"/>
                  </a:moveTo>
                  <a:cubicBezTo>
                    <a:pt x="8" y="4"/>
                    <a:pt x="8" y="3"/>
                    <a:pt x="8" y="3"/>
                  </a:cubicBezTo>
                  <a:cubicBezTo>
                    <a:pt x="9" y="3"/>
                    <a:pt x="9" y="3"/>
                    <a:pt x="9" y="3"/>
                  </a:cubicBezTo>
                  <a:cubicBezTo>
                    <a:pt x="9" y="3"/>
                    <a:pt x="9" y="3"/>
                    <a:pt x="8" y="3"/>
                  </a:cubicBezTo>
                  <a:cubicBezTo>
                    <a:pt x="9" y="3"/>
                    <a:pt x="9" y="3"/>
                    <a:pt x="9" y="3"/>
                  </a:cubicBezTo>
                  <a:cubicBezTo>
                    <a:pt x="9" y="2"/>
                    <a:pt x="8" y="3"/>
                    <a:pt x="8" y="3"/>
                  </a:cubicBezTo>
                  <a:cubicBezTo>
                    <a:pt x="8" y="2"/>
                    <a:pt x="8" y="2"/>
                    <a:pt x="8" y="2"/>
                  </a:cubicBezTo>
                  <a:cubicBezTo>
                    <a:pt x="9" y="2"/>
                    <a:pt x="9" y="2"/>
                    <a:pt x="9" y="2"/>
                  </a:cubicBezTo>
                  <a:cubicBezTo>
                    <a:pt x="10" y="3"/>
                    <a:pt x="10" y="3"/>
                    <a:pt x="10" y="3"/>
                  </a:cubicBezTo>
                  <a:cubicBezTo>
                    <a:pt x="10" y="3"/>
                    <a:pt x="10" y="3"/>
                    <a:pt x="10" y="3"/>
                  </a:cubicBezTo>
                  <a:cubicBezTo>
                    <a:pt x="10" y="3"/>
                    <a:pt x="10" y="3"/>
                    <a:pt x="10" y="3"/>
                  </a:cubicBezTo>
                  <a:cubicBezTo>
                    <a:pt x="10" y="3"/>
                    <a:pt x="10" y="3"/>
                    <a:pt x="9" y="3"/>
                  </a:cubicBezTo>
                  <a:cubicBezTo>
                    <a:pt x="9" y="3"/>
                    <a:pt x="9" y="3"/>
                    <a:pt x="9" y="3"/>
                  </a:cubicBezTo>
                  <a:cubicBezTo>
                    <a:pt x="9" y="3"/>
                    <a:pt x="9" y="3"/>
                    <a:pt x="9" y="3"/>
                  </a:cubicBezTo>
                  <a:cubicBezTo>
                    <a:pt x="9" y="3"/>
                    <a:pt x="9" y="4"/>
                    <a:pt x="9" y="4"/>
                  </a:cubicBezTo>
                  <a:cubicBezTo>
                    <a:pt x="9" y="4"/>
                    <a:pt x="9" y="4"/>
                    <a:pt x="9" y="4"/>
                  </a:cubicBezTo>
                  <a:cubicBezTo>
                    <a:pt x="9" y="4"/>
                    <a:pt x="9" y="5"/>
                    <a:pt x="8" y="5"/>
                  </a:cubicBezTo>
                  <a:cubicBezTo>
                    <a:pt x="8" y="4"/>
                    <a:pt x="8" y="4"/>
                    <a:pt x="8" y="4"/>
                  </a:cubicBezTo>
                  <a:moveTo>
                    <a:pt x="9" y="2"/>
                  </a:moveTo>
                  <a:cubicBezTo>
                    <a:pt x="9" y="2"/>
                    <a:pt x="9" y="2"/>
                    <a:pt x="8" y="2"/>
                  </a:cubicBezTo>
                  <a:cubicBezTo>
                    <a:pt x="8" y="2"/>
                    <a:pt x="8" y="2"/>
                    <a:pt x="8" y="1"/>
                  </a:cubicBezTo>
                  <a:cubicBezTo>
                    <a:pt x="8" y="1"/>
                    <a:pt x="9" y="2"/>
                    <a:pt x="9" y="2"/>
                  </a:cubicBezTo>
                  <a:moveTo>
                    <a:pt x="10" y="2"/>
                  </a:moveTo>
                  <a:cubicBezTo>
                    <a:pt x="10" y="2"/>
                    <a:pt x="11" y="2"/>
                    <a:pt x="11" y="2"/>
                  </a:cubicBezTo>
                  <a:cubicBezTo>
                    <a:pt x="10" y="2"/>
                    <a:pt x="11" y="3"/>
                    <a:pt x="10" y="3"/>
                  </a:cubicBezTo>
                  <a:cubicBezTo>
                    <a:pt x="10" y="3"/>
                    <a:pt x="10" y="2"/>
                    <a:pt x="10" y="2"/>
                  </a:cubicBezTo>
                  <a:moveTo>
                    <a:pt x="5" y="6"/>
                  </a:moveTo>
                  <a:cubicBezTo>
                    <a:pt x="5" y="6"/>
                    <a:pt x="5" y="6"/>
                    <a:pt x="5" y="6"/>
                  </a:cubicBezTo>
                  <a:cubicBezTo>
                    <a:pt x="5" y="6"/>
                    <a:pt x="5" y="6"/>
                    <a:pt x="5" y="6"/>
                  </a:cubicBezTo>
                  <a:moveTo>
                    <a:pt x="27" y="4"/>
                  </a:moveTo>
                  <a:cubicBezTo>
                    <a:pt x="27" y="3"/>
                    <a:pt x="26" y="3"/>
                    <a:pt x="23" y="3"/>
                  </a:cubicBezTo>
                  <a:cubicBezTo>
                    <a:pt x="21" y="3"/>
                    <a:pt x="14" y="4"/>
                    <a:pt x="14" y="2"/>
                  </a:cubicBezTo>
                  <a:cubicBezTo>
                    <a:pt x="14" y="2"/>
                    <a:pt x="16" y="2"/>
                    <a:pt x="17" y="2"/>
                  </a:cubicBezTo>
                  <a:cubicBezTo>
                    <a:pt x="17" y="2"/>
                    <a:pt x="17" y="2"/>
                    <a:pt x="18" y="2"/>
                  </a:cubicBezTo>
                  <a:cubicBezTo>
                    <a:pt x="21" y="3"/>
                    <a:pt x="25" y="1"/>
                    <a:pt x="27" y="2"/>
                  </a:cubicBezTo>
                  <a:cubicBezTo>
                    <a:pt x="25" y="0"/>
                    <a:pt x="23" y="2"/>
                    <a:pt x="20" y="1"/>
                  </a:cubicBezTo>
                  <a:cubicBezTo>
                    <a:pt x="22" y="1"/>
                    <a:pt x="22" y="1"/>
                    <a:pt x="22" y="0"/>
                  </a:cubicBezTo>
                  <a:cubicBezTo>
                    <a:pt x="21" y="1"/>
                    <a:pt x="19" y="0"/>
                    <a:pt x="17" y="1"/>
                  </a:cubicBezTo>
                  <a:cubicBezTo>
                    <a:pt x="17" y="1"/>
                    <a:pt x="17" y="1"/>
                    <a:pt x="17" y="1"/>
                  </a:cubicBezTo>
                  <a:cubicBezTo>
                    <a:pt x="15" y="1"/>
                    <a:pt x="14" y="1"/>
                    <a:pt x="14" y="2"/>
                  </a:cubicBezTo>
                  <a:cubicBezTo>
                    <a:pt x="14" y="5"/>
                    <a:pt x="21" y="4"/>
                    <a:pt x="23" y="4"/>
                  </a:cubicBezTo>
                  <a:cubicBezTo>
                    <a:pt x="26" y="4"/>
                    <a:pt x="26" y="4"/>
                    <a:pt x="26" y="4"/>
                  </a:cubicBezTo>
                  <a:cubicBezTo>
                    <a:pt x="26" y="5"/>
                    <a:pt x="24" y="5"/>
                    <a:pt x="22" y="5"/>
                  </a:cubicBezTo>
                  <a:cubicBezTo>
                    <a:pt x="20" y="5"/>
                    <a:pt x="14" y="4"/>
                    <a:pt x="11" y="5"/>
                  </a:cubicBezTo>
                  <a:cubicBezTo>
                    <a:pt x="11" y="4"/>
                    <a:pt x="12" y="3"/>
                    <a:pt x="11" y="3"/>
                  </a:cubicBezTo>
                  <a:cubicBezTo>
                    <a:pt x="12" y="3"/>
                    <a:pt x="12" y="2"/>
                    <a:pt x="12" y="2"/>
                  </a:cubicBezTo>
                  <a:cubicBezTo>
                    <a:pt x="12" y="2"/>
                    <a:pt x="11" y="2"/>
                    <a:pt x="11" y="2"/>
                  </a:cubicBezTo>
                  <a:cubicBezTo>
                    <a:pt x="11" y="2"/>
                    <a:pt x="11" y="2"/>
                    <a:pt x="11" y="1"/>
                  </a:cubicBezTo>
                  <a:cubicBezTo>
                    <a:pt x="11" y="1"/>
                    <a:pt x="11" y="1"/>
                    <a:pt x="11" y="1"/>
                  </a:cubicBezTo>
                  <a:cubicBezTo>
                    <a:pt x="11" y="1"/>
                    <a:pt x="10" y="1"/>
                    <a:pt x="10" y="0"/>
                  </a:cubicBezTo>
                  <a:cubicBezTo>
                    <a:pt x="10" y="0"/>
                    <a:pt x="9" y="0"/>
                    <a:pt x="9" y="0"/>
                  </a:cubicBezTo>
                  <a:cubicBezTo>
                    <a:pt x="9" y="0"/>
                    <a:pt x="9" y="0"/>
                    <a:pt x="9" y="0"/>
                  </a:cubicBezTo>
                  <a:cubicBezTo>
                    <a:pt x="9" y="0"/>
                    <a:pt x="8" y="0"/>
                    <a:pt x="8" y="0"/>
                  </a:cubicBezTo>
                  <a:cubicBezTo>
                    <a:pt x="8" y="0"/>
                    <a:pt x="8" y="0"/>
                    <a:pt x="8" y="0"/>
                  </a:cubicBezTo>
                  <a:cubicBezTo>
                    <a:pt x="7" y="0"/>
                    <a:pt x="7" y="1"/>
                    <a:pt x="8" y="1"/>
                  </a:cubicBezTo>
                  <a:cubicBezTo>
                    <a:pt x="7" y="1"/>
                    <a:pt x="7" y="2"/>
                    <a:pt x="7" y="2"/>
                  </a:cubicBezTo>
                  <a:cubicBezTo>
                    <a:pt x="7" y="2"/>
                    <a:pt x="7" y="2"/>
                    <a:pt x="7" y="2"/>
                  </a:cubicBezTo>
                  <a:cubicBezTo>
                    <a:pt x="7" y="3"/>
                    <a:pt x="6" y="3"/>
                    <a:pt x="6" y="3"/>
                  </a:cubicBezTo>
                  <a:cubicBezTo>
                    <a:pt x="6" y="4"/>
                    <a:pt x="6" y="4"/>
                    <a:pt x="7" y="4"/>
                  </a:cubicBezTo>
                  <a:cubicBezTo>
                    <a:pt x="7" y="4"/>
                    <a:pt x="7" y="4"/>
                    <a:pt x="7" y="5"/>
                  </a:cubicBezTo>
                  <a:cubicBezTo>
                    <a:pt x="6" y="5"/>
                    <a:pt x="6" y="5"/>
                    <a:pt x="6" y="5"/>
                  </a:cubicBezTo>
                  <a:cubicBezTo>
                    <a:pt x="6" y="5"/>
                    <a:pt x="6" y="5"/>
                    <a:pt x="6" y="5"/>
                  </a:cubicBezTo>
                  <a:cubicBezTo>
                    <a:pt x="6" y="5"/>
                    <a:pt x="6" y="5"/>
                    <a:pt x="6" y="4"/>
                  </a:cubicBezTo>
                  <a:cubicBezTo>
                    <a:pt x="6" y="4"/>
                    <a:pt x="6" y="5"/>
                    <a:pt x="6" y="5"/>
                  </a:cubicBezTo>
                  <a:cubicBezTo>
                    <a:pt x="5" y="4"/>
                    <a:pt x="5" y="4"/>
                    <a:pt x="5" y="4"/>
                  </a:cubicBezTo>
                  <a:cubicBezTo>
                    <a:pt x="5" y="4"/>
                    <a:pt x="5" y="4"/>
                    <a:pt x="4" y="3"/>
                  </a:cubicBezTo>
                  <a:cubicBezTo>
                    <a:pt x="4" y="3"/>
                    <a:pt x="4" y="3"/>
                    <a:pt x="4" y="2"/>
                  </a:cubicBezTo>
                  <a:cubicBezTo>
                    <a:pt x="4" y="2"/>
                    <a:pt x="4" y="1"/>
                    <a:pt x="4" y="1"/>
                  </a:cubicBezTo>
                  <a:cubicBezTo>
                    <a:pt x="4" y="1"/>
                    <a:pt x="4" y="1"/>
                    <a:pt x="4" y="0"/>
                  </a:cubicBezTo>
                  <a:cubicBezTo>
                    <a:pt x="4" y="0"/>
                    <a:pt x="3" y="0"/>
                    <a:pt x="3" y="0"/>
                  </a:cubicBezTo>
                  <a:cubicBezTo>
                    <a:pt x="3" y="0"/>
                    <a:pt x="3" y="0"/>
                    <a:pt x="3" y="0"/>
                  </a:cubicBezTo>
                  <a:cubicBezTo>
                    <a:pt x="3" y="1"/>
                    <a:pt x="3" y="1"/>
                    <a:pt x="3" y="1"/>
                  </a:cubicBezTo>
                  <a:cubicBezTo>
                    <a:pt x="3" y="1"/>
                    <a:pt x="3" y="1"/>
                    <a:pt x="3" y="1"/>
                  </a:cubicBezTo>
                  <a:cubicBezTo>
                    <a:pt x="3" y="1"/>
                    <a:pt x="3" y="1"/>
                    <a:pt x="3" y="1"/>
                  </a:cubicBezTo>
                  <a:cubicBezTo>
                    <a:pt x="3" y="1"/>
                    <a:pt x="3" y="1"/>
                    <a:pt x="3" y="2"/>
                  </a:cubicBezTo>
                  <a:cubicBezTo>
                    <a:pt x="3" y="2"/>
                    <a:pt x="3" y="2"/>
                    <a:pt x="3" y="2"/>
                  </a:cubicBezTo>
                  <a:cubicBezTo>
                    <a:pt x="3" y="1"/>
                    <a:pt x="3" y="1"/>
                    <a:pt x="3" y="1"/>
                  </a:cubicBezTo>
                  <a:cubicBezTo>
                    <a:pt x="3" y="1"/>
                    <a:pt x="2" y="1"/>
                    <a:pt x="2" y="1"/>
                  </a:cubicBezTo>
                  <a:cubicBezTo>
                    <a:pt x="2" y="1"/>
                    <a:pt x="2" y="1"/>
                    <a:pt x="2" y="1"/>
                  </a:cubicBezTo>
                  <a:cubicBezTo>
                    <a:pt x="2" y="0"/>
                    <a:pt x="2" y="0"/>
                    <a:pt x="2" y="0"/>
                  </a:cubicBezTo>
                  <a:cubicBezTo>
                    <a:pt x="2" y="0"/>
                    <a:pt x="2" y="0"/>
                    <a:pt x="2" y="1"/>
                  </a:cubicBezTo>
                  <a:cubicBezTo>
                    <a:pt x="2" y="1"/>
                    <a:pt x="2" y="1"/>
                    <a:pt x="2" y="1"/>
                  </a:cubicBezTo>
                  <a:cubicBezTo>
                    <a:pt x="2" y="1"/>
                    <a:pt x="2" y="1"/>
                    <a:pt x="2" y="1"/>
                  </a:cubicBezTo>
                  <a:cubicBezTo>
                    <a:pt x="2" y="1"/>
                    <a:pt x="3" y="1"/>
                    <a:pt x="3" y="1"/>
                  </a:cubicBezTo>
                  <a:cubicBezTo>
                    <a:pt x="3" y="2"/>
                    <a:pt x="3" y="2"/>
                    <a:pt x="3" y="2"/>
                  </a:cubicBezTo>
                  <a:cubicBezTo>
                    <a:pt x="3" y="2"/>
                    <a:pt x="3" y="2"/>
                    <a:pt x="3" y="2"/>
                  </a:cubicBezTo>
                  <a:cubicBezTo>
                    <a:pt x="2" y="1"/>
                    <a:pt x="2" y="2"/>
                    <a:pt x="2" y="2"/>
                  </a:cubicBezTo>
                  <a:cubicBezTo>
                    <a:pt x="2" y="2"/>
                    <a:pt x="2" y="2"/>
                    <a:pt x="2" y="2"/>
                  </a:cubicBezTo>
                  <a:cubicBezTo>
                    <a:pt x="1" y="2"/>
                    <a:pt x="1" y="3"/>
                    <a:pt x="2" y="3"/>
                  </a:cubicBezTo>
                  <a:cubicBezTo>
                    <a:pt x="2" y="3"/>
                    <a:pt x="2" y="3"/>
                    <a:pt x="2" y="3"/>
                  </a:cubicBezTo>
                  <a:cubicBezTo>
                    <a:pt x="2" y="3"/>
                    <a:pt x="2" y="3"/>
                    <a:pt x="2" y="3"/>
                  </a:cubicBezTo>
                  <a:cubicBezTo>
                    <a:pt x="2" y="3"/>
                    <a:pt x="2" y="3"/>
                    <a:pt x="2" y="3"/>
                  </a:cubicBezTo>
                  <a:cubicBezTo>
                    <a:pt x="2" y="3"/>
                    <a:pt x="2" y="3"/>
                    <a:pt x="2" y="3"/>
                  </a:cubicBezTo>
                  <a:cubicBezTo>
                    <a:pt x="3" y="3"/>
                    <a:pt x="3" y="2"/>
                    <a:pt x="3" y="3"/>
                  </a:cubicBezTo>
                  <a:cubicBezTo>
                    <a:pt x="3" y="3"/>
                    <a:pt x="3" y="3"/>
                    <a:pt x="3" y="3"/>
                  </a:cubicBezTo>
                  <a:cubicBezTo>
                    <a:pt x="3" y="3"/>
                    <a:pt x="3" y="3"/>
                    <a:pt x="3" y="3"/>
                  </a:cubicBezTo>
                  <a:cubicBezTo>
                    <a:pt x="2" y="3"/>
                    <a:pt x="2" y="4"/>
                    <a:pt x="3" y="4"/>
                  </a:cubicBezTo>
                  <a:cubicBezTo>
                    <a:pt x="3" y="4"/>
                    <a:pt x="3" y="4"/>
                    <a:pt x="3" y="4"/>
                  </a:cubicBezTo>
                  <a:cubicBezTo>
                    <a:pt x="3" y="5"/>
                    <a:pt x="2" y="4"/>
                    <a:pt x="2" y="4"/>
                  </a:cubicBezTo>
                  <a:cubicBezTo>
                    <a:pt x="1" y="5"/>
                    <a:pt x="2" y="5"/>
                    <a:pt x="3" y="5"/>
                  </a:cubicBezTo>
                  <a:cubicBezTo>
                    <a:pt x="3" y="5"/>
                    <a:pt x="3" y="5"/>
                    <a:pt x="3" y="5"/>
                  </a:cubicBezTo>
                  <a:cubicBezTo>
                    <a:pt x="3" y="5"/>
                    <a:pt x="3" y="5"/>
                    <a:pt x="3" y="5"/>
                  </a:cubicBezTo>
                  <a:cubicBezTo>
                    <a:pt x="3" y="5"/>
                    <a:pt x="4" y="5"/>
                    <a:pt x="4" y="5"/>
                  </a:cubicBezTo>
                  <a:cubicBezTo>
                    <a:pt x="4" y="5"/>
                    <a:pt x="4" y="5"/>
                    <a:pt x="4" y="5"/>
                  </a:cubicBezTo>
                  <a:cubicBezTo>
                    <a:pt x="4" y="5"/>
                    <a:pt x="4" y="5"/>
                    <a:pt x="4" y="5"/>
                  </a:cubicBezTo>
                  <a:cubicBezTo>
                    <a:pt x="4" y="5"/>
                    <a:pt x="4" y="5"/>
                    <a:pt x="4" y="5"/>
                  </a:cubicBezTo>
                  <a:cubicBezTo>
                    <a:pt x="4" y="5"/>
                    <a:pt x="5" y="6"/>
                    <a:pt x="5" y="6"/>
                  </a:cubicBezTo>
                  <a:cubicBezTo>
                    <a:pt x="6" y="6"/>
                    <a:pt x="6" y="7"/>
                    <a:pt x="6" y="7"/>
                  </a:cubicBezTo>
                  <a:cubicBezTo>
                    <a:pt x="6" y="7"/>
                    <a:pt x="7" y="8"/>
                    <a:pt x="7" y="8"/>
                  </a:cubicBezTo>
                  <a:cubicBezTo>
                    <a:pt x="7" y="8"/>
                    <a:pt x="5" y="8"/>
                    <a:pt x="5" y="8"/>
                  </a:cubicBezTo>
                  <a:cubicBezTo>
                    <a:pt x="4" y="8"/>
                    <a:pt x="3" y="9"/>
                    <a:pt x="3" y="8"/>
                  </a:cubicBezTo>
                  <a:cubicBezTo>
                    <a:pt x="3" y="8"/>
                    <a:pt x="3" y="8"/>
                    <a:pt x="2" y="7"/>
                  </a:cubicBezTo>
                  <a:cubicBezTo>
                    <a:pt x="2" y="7"/>
                    <a:pt x="2" y="7"/>
                    <a:pt x="2" y="7"/>
                  </a:cubicBezTo>
                  <a:cubicBezTo>
                    <a:pt x="2" y="7"/>
                    <a:pt x="2" y="7"/>
                    <a:pt x="2" y="7"/>
                  </a:cubicBezTo>
                  <a:cubicBezTo>
                    <a:pt x="2" y="7"/>
                    <a:pt x="1" y="7"/>
                    <a:pt x="1" y="7"/>
                  </a:cubicBezTo>
                  <a:cubicBezTo>
                    <a:pt x="1" y="7"/>
                    <a:pt x="1" y="7"/>
                    <a:pt x="1" y="7"/>
                  </a:cubicBezTo>
                  <a:cubicBezTo>
                    <a:pt x="1" y="7"/>
                    <a:pt x="1" y="8"/>
                    <a:pt x="1" y="8"/>
                  </a:cubicBezTo>
                  <a:cubicBezTo>
                    <a:pt x="1" y="8"/>
                    <a:pt x="1" y="8"/>
                    <a:pt x="2" y="8"/>
                  </a:cubicBezTo>
                  <a:cubicBezTo>
                    <a:pt x="2" y="8"/>
                    <a:pt x="2" y="8"/>
                    <a:pt x="2" y="8"/>
                  </a:cubicBezTo>
                  <a:cubicBezTo>
                    <a:pt x="2" y="8"/>
                    <a:pt x="2" y="8"/>
                    <a:pt x="2" y="8"/>
                  </a:cubicBezTo>
                  <a:cubicBezTo>
                    <a:pt x="1" y="8"/>
                    <a:pt x="1" y="8"/>
                    <a:pt x="1" y="8"/>
                  </a:cubicBezTo>
                  <a:cubicBezTo>
                    <a:pt x="1" y="8"/>
                    <a:pt x="1" y="8"/>
                    <a:pt x="1" y="8"/>
                  </a:cubicBezTo>
                  <a:cubicBezTo>
                    <a:pt x="1" y="8"/>
                    <a:pt x="1" y="8"/>
                    <a:pt x="1" y="8"/>
                  </a:cubicBezTo>
                  <a:cubicBezTo>
                    <a:pt x="0" y="8"/>
                    <a:pt x="0" y="8"/>
                    <a:pt x="0" y="9"/>
                  </a:cubicBezTo>
                  <a:cubicBezTo>
                    <a:pt x="0" y="9"/>
                    <a:pt x="0" y="9"/>
                    <a:pt x="0" y="8"/>
                  </a:cubicBezTo>
                  <a:cubicBezTo>
                    <a:pt x="0" y="9"/>
                    <a:pt x="0" y="9"/>
                    <a:pt x="0" y="9"/>
                  </a:cubicBezTo>
                  <a:cubicBezTo>
                    <a:pt x="0" y="9"/>
                    <a:pt x="1" y="9"/>
                    <a:pt x="1" y="9"/>
                  </a:cubicBezTo>
                  <a:cubicBezTo>
                    <a:pt x="2" y="9"/>
                    <a:pt x="2" y="9"/>
                    <a:pt x="2" y="9"/>
                  </a:cubicBezTo>
                  <a:cubicBezTo>
                    <a:pt x="1" y="9"/>
                    <a:pt x="1" y="10"/>
                    <a:pt x="1" y="10"/>
                  </a:cubicBezTo>
                  <a:cubicBezTo>
                    <a:pt x="1" y="10"/>
                    <a:pt x="1" y="10"/>
                    <a:pt x="1" y="10"/>
                  </a:cubicBezTo>
                  <a:cubicBezTo>
                    <a:pt x="1" y="10"/>
                    <a:pt x="1" y="10"/>
                    <a:pt x="1" y="10"/>
                  </a:cubicBezTo>
                  <a:cubicBezTo>
                    <a:pt x="1" y="11"/>
                    <a:pt x="2" y="11"/>
                    <a:pt x="2" y="11"/>
                  </a:cubicBezTo>
                  <a:cubicBezTo>
                    <a:pt x="2" y="11"/>
                    <a:pt x="2" y="11"/>
                    <a:pt x="2" y="10"/>
                  </a:cubicBezTo>
                  <a:cubicBezTo>
                    <a:pt x="2" y="10"/>
                    <a:pt x="2" y="10"/>
                    <a:pt x="2" y="10"/>
                  </a:cubicBezTo>
                  <a:cubicBezTo>
                    <a:pt x="2" y="10"/>
                    <a:pt x="2" y="10"/>
                    <a:pt x="2" y="10"/>
                  </a:cubicBezTo>
                  <a:cubicBezTo>
                    <a:pt x="3" y="9"/>
                    <a:pt x="3" y="10"/>
                    <a:pt x="3" y="10"/>
                  </a:cubicBezTo>
                  <a:cubicBezTo>
                    <a:pt x="3" y="10"/>
                    <a:pt x="3" y="10"/>
                    <a:pt x="3" y="10"/>
                  </a:cubicBezTo>
                  <a:cubicBezTo>
                    <a:pt x="4" y="10"/>
                    <a:pt x="4" y="10"/>
                    <a:pt x="4" y="10"/>
                  </a:cubicBezTo>
                  <a:cubicBezTo>
                    <a:pt x="4" y="9"/>
                    <a:pt x="4" y="9"/>
                    <a:pt x="4" y="9"/>
                  </a:cubicBezTo>
                  <a:cubicBezTo>
                    <a:pt x="4" y="10"/>
                    <a:pt x="4" y="10"/>
                    <a:pt x="4" y="10"/>
                  </a:cubicBezTo>
                  <a:cubicBezTo>
                    <a:pt x="4" y="10"/>
                    <a:pt x="4" y="10"/>
                    <a:pt x="4" y="10"/>
                  </a:cubicBezTo>
                  <a:cubicBezTo>
                    <a:pt x="5" y="10"/>
                    <a:pt x="5" y="10"/>
                    <a:pt x="4" y="10"/>
                  </a:cubicBezTo>
                  <a:cubicBezTo>
                    <a:pt x="4" y="10"/>
                    <a:pt x="5" y="10"/>
                    <a:pt x="5" y="10"/>
                  </a:cubicBezTo>
                  <a:cubicBezTo>
                    <a:pt x="5" y="10"/>
                    <a:pt x="5" y="10"/>
                    <a:pt x="5" y="10"/>
                  </a:cubicBezTo>
                  <a:cubicBezTo>
                    <a:pt x="5" y="10"/>
                    <a:pt x="5" y="10"/>
                    <a:pt x="5" y="10"/>
                  </a:cubicBezTo>
                  <a:cubicBezTo>
                    <a:pt x="5" y="10"/>
                    <a:pt x="6" y="10"/>
                    <a:pt x="6" y="10"/>
                  </a:cubicBezTo>
                  <a:cubicBezTo>
                    <a:pt x="6" y="10"/>
                    <a:pt x="6" y="10"/>
                    <a:pt x="6" y="10"/>
                  </a:cubicBezTo>
                  <a:cubicBezTo>
                    <a:pt x="6" y="10"/>
                    <a:pt x="6" y="10"/>
                    <a:pt x="6" y="10"/>
                  </a:cubicBezTo>
                  <a:cubicBezTo>
                    <a:pt x="6" y="10"/>
                    <a:pt x="6" y="10"/>
                    <a:pt x="7" y="10"/>
                  </a:cubicBezTo>
                  <a:cubicBezTo>
                    <a:pt x="7" y="10"/>
                    <a:pt x="7" y="11"/>
                    <a:pt x="7" y="11"/>
                  </a:cubicBezTo>
                  <a:cubicBezTo>
                    <a:pt x="7" y="10"/>
                    <a:pt x="8" y="10"/>
                    <a:pt x="8" y="10"/>
                  </a:cubicBezTo>
                  <a:cubicBezTo>
                    <a:pt x="8" y="10"/>
                    <a:pt x="8" y="10"/>
                    <a:pt x="8" y="10"/>
                  </a:cubicBezTo>
                  <a:cubicBezTo>
                    <a:pt x="8" y="10"/>
                    <a:pt x="8" y="10"/>
                    <a:pt x="8" y="10"/>
                  </a:cubicBezTo>
                  <a:cubicBezTo>
                    <a:pt x="9" y="10"/>
                    <a:pt x="10" y="9"/>
                    <a:pt x="10" y="8"/>
                  </a:cubicBezTo>
                  <a:cubicBezTo>
                    <a:pt x="11" y="8"/>
                    <a:pt x="11" y="8"/>
                    <a:pt x="11" y="8"/>
                  </a:cubicBezTo>
                  <a:cubicBezTo>
                    <a:pt x="14" y="9"/>
                    <a:pt x="12" y="6"/>
                    <a:pt x="16" y="7"/>
                  </a:cubicBezTo>
                  <a:cubicBezTo>
                    <a:pt x="16" y="7"/>
                    <a:pt x="17" y="7"/>
                    <a:pt x="17" y="6"/>
                  </a:cubicBezTo>
                  <a:cubicBezTo>
                    <a:pt x="17" y="7"/>
                    <a:pt x="17" y="8"/>
                    <a:pt x="17" y="8"/>
                  </a:cubicBezTo>
                  <a:cubicBezTo>
                    <a:pt x="17" y="8"/>
                    <a:pt x="18" y="8"/>
                    <a:pt x="18" y="9"/>
                  </a:cubicBezTo>
                  <a:cubicBezTo>
                    <a:pt x="18" y="9"/>
                    <a:pt x="18" y="9"/>
                    <a:pt x="18" y="9"/>
                  </a:cubicBezTo>
                  <a:cubicBezTo>
                    <a:pt x="18" y="9"/>
                    <a:pt x="17" y="9"/>
                    <a:pt x="17" y="9"/>
                  </a:cubicBezTo>
                  <a:cubicBezTo>
                    <a:pt x="16" y="9"/>
                    <a:pt x="16" y="8"/>
                    <a:pt x="15" y="8"/>
                  </a:cubicBezTo>
                  <a:cubicBezTo>
                    <a:pt x="15" y="8"/>
                    <a:pt x="15" y="8"/>
                    <a:pt x="15" y="8"/>
                  </a:cubicBezTo>
                  <a:cubicBezTo>
                    <a:pt x="15" y="8"/>
                    <a:pt x="14" y="8"/>
                    <a:pt x="15" y="9"/>
                  </a:cubicBezTo>
                  <a:cubicBezTo>
                    <a:pt x="15" y="9"/>
                    <a:pt x="15" y="9"/>
                    <a:pt x="15" y="9"/>
                  </a:cubicBezTo>
                  <a:cubicBezTo>
                    <a:pt x="15" y="9"/>
                    <a:pt x="15" y="9"/>
                    <a:pt x="15" y="9"/>
                  </a:cubicBezTo>
                  <a:cubicBezTo>
                    <a:pt x="15" y="9"/>
                    <a:pt x="15" y="9"/>
                    <a:pt x="15" y="9"/>
                  </a:cubicBezTo>
                  <a:cubicBezTo>
                    <a:pt x="16" y="9"/>
                    <a:pt x="16" y="9"/>
                    <a:pt x="16" y="9"/>
                  </a:cubicBezTo>
                  <a:cubicBezTo>
                    <a:pt x="16" y="9"/>
                    <a:pt x="16" y="9"/>
                    <a:pt x="16" y="9"/>
                  </a:cubicBezTo>
                  <a:cubicBezTo>
                    <a:pt x="16" y="9"/>
                    <a:pt x="15" y="9"/>
                    <a:pt x="15" y="10"/>
                  </a:cubicBezTo>
                  <a:cubicBezTo>
                    <a:pt x="15" y="10"/>
                    <a:pt x="15" y="10"/>
                    <a:pt x="15" y="10"/>
                  </a:cubicBezTo>
                  <a:cubicBezTo>
                    <a:pt x="15" y="10"/>
                    <a:pt x="15" y="11"/>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1"/>
                    <a:pt x="16" y="11"/>
                    <a:pt x="17" y="11"/>
                  </a:cubicBezTo>
                  <a:cubicBezTo>
                    <a:pt x="17" y="11"/>
                    <a:pt x="17" y="11"/>
                    <a:pt x="16" y="11"/>
                  </a:cubicBezTo>
                  <a:cubicBezTo>
                    <a:pt x="17" y="11"/>
                    <a:pt x="17" y="11"/>
                    <a:pt x="17" y="11"/>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8" y="11"/>
                    <a:pt x="18" y="10"/>
                  </a:cubicBezTo>
                  <a:cubicBezTo>
                    <a:pt x="19" y="10"/>
                    <a:pt x="18" y="10"/>
                    <a:pt x="19" y="10"/>
                  </a:cubicBezTo>
                  <a:cubicBezTo>
                    <a:pt x="19" y="10"/>
                    <a:pt x="19" y="10"/>
                    <a:pt x="19" y="10"/>
                  </a:cubicBezTo>
                  <a:cubicBezTo>
                    <a:pt x="19" y="10"/>
                    <a:pt x="20" y="10"/>
                    <a:pt x="20" y="9"/>
                  </a:cubicBezTo>
                  <a:cubicBezTo>
                    <a:pt x="20" y="9"/>
                    <a:pt x="20" y="8"/>
                    <a:pt x="20" y="8"/>
                  </a:cubicBezTo>
                  <a:cubicBezTo>
                    <a:pt x="19" y="8"/>
                    <a:pt x="20" y="8"/>
                    <a:pt x="19" y="7"/>
                  </a:cubicBezTo>
                  <a:cubicBezTo>
                    <a:pt x="20" y="7"/>
                    <a:pt x="21" y="8"/>
                    <a:pt x="21" y="8"/>
                  </a:cubicBezTo>
                  <a:cubicBezTo>
                    <a:pt x="22" y="8"/>
                    <a:pt x="23" y="7"/>
                    <a:pt x="23" y="7"/>
                  </a:cubicBezTo>
                  <a:cubicBezTo>
                    <a:pt x="24" y="7"/>
                    <a:pt x="25" y="7"/>
                    <a:pt x="25" y="7"/>
                  </a:cubicBezTo>
                  <a:cubicBezTo>
                    <a:pt x="25" y="7"/>
                    <a:pt x="25" y="7"/>
                    <a:pt x="25" y="7"/>
                  </a:cubicBezTo>
                  <a:cubicBezTo>
                    <a:pt x="25" y="8"/>
                    <a:pt x="25" y="8"/>
                    <a:pt x="25" y="8"/>
                  </a:cubicBezTo>
                  <a:cubicBezTo>
                    <a:pt x="25" y="9"/>
                    <a:pt x="24" y="8"/>
                    <a:pt x="24" y="8"/>
                  </a:cubicBezTo>
                  <a:cubicBezTo>
                    <a:pt x="24" y="8"/>
                    <a:pt x="24" y="8"/>
                    <a:pt x="24" y="8"/>
                  </a:cubicBezTo>
                  <a:cubicBezTo>
                    <a:pt x="23" y="9"/>
                    <a:pt x="23" y="9"/>
                    <a:pt x="23" y="9"/>
                  </a:cubicBezTo>
                  <a:cubicBezTo>
                    <a:pt x="23" y="9"/>
                    <a:pt x="23" y="9"/>
                    <a:pt x="24" y="9"/>
                  </a:cubicBezTo>
                  <a:cubicBezTo>
                    <a:pt x="24" y="9"/>
                    <a:pt x="24" y="9"/>
                    <a:pt x="24" y="9"/>
                  </a:cubicBezTo>
                  <a:cubicBezTo>
                    <a:pt x="24" y="9"/>
                    <a:pt x="24" y="10"/>
                    <a:pt x="24" y="9"/>
                  </a:cubicBezTo>
                  <a:cubicBezTo>
                    <a:pt x="24" y="9"/>
                    <a:pt x="25" y="9"/>
                    <a:pt x="24" y="9"/>
                  </a:cubicBezTo>
                  <a:cubicBezTo>
                    <a:pt x="24" y="10"/>
                    <a:pt x="24" y="10"/>
                    <a:pt x="24" y="10"/>
                  </a:cubicBezTo>
                  <a:cubicBezTo>
                    <a:pt x="24" y="10"/>
                    <a:pt x="24" y="10"/>
                    <a:pt x="24" y="10"/>
                  </a:cubicBezTo>
                  <a:cubicBezTo>
                    <a:pt x="24" y="11"/>
                    <a:pt x="25" y="11"/>
                    <a:pt x="25" y="11"/>
                  </a:cubicBezTo>
                  <a:cubicBezTo>
                    <a:pt x="25" y="11"/>
                    <a:pt x="25" y="11"/>
                    <a:pt x="25" y="10"/>
                  </a:cubicBezTo>
                  <a:cubicBezTo>
                    <a:pt x="25" y="10"/>
                    <a:pt x="25" y="10"/>
                    <a:pt x="25" y="10"/>
                  </a:cubicBezTo>
                  <a:cubicBezTo>
                    <a:pt x="25" y="10"/>
                    <a:pt x="25" y="10"/>
                    <a:pt x="25" y="10"/>
                  </a:cubicBezTo>
                  <a:cubicBezTo>
                    <a:pt x="26" y="10"/>
                    <a:pt x="26" y="10"/>
                    <a:pt x="26" y="10"/>
                  </a:cubicBezTo>
                  <a:cubicBezTo>
                    <a:pt x="25" y="10"/>
                    <a:pt x="25" y="10"/>
                    <a:pt x="26" y="10"/>
                  </a:cubicBezTo>
                  <a:cubicBezTo>
                    <a:pt x="26" y="10"/>
                    <a:pt x="26" y="10"/>
                    <a:pt x="26" y="11"/>
                  </a:cubicBezTo>
                  <a:cubicBezTo>
                    <a:pt x="26" y="11"/>
                    <a:pt x="26" y="11"/>
                    <a:pt x="27" y="11"/>
                  </a:cubicBezTo>
                  <a:cubicBezTo>
                    <a:pt x="27" y="11"/>
                    <a:pt x="26" y="11"/>
                    <a:pt x="26" y="10"/>
                  </a:cubicBezTo>
                  <a:cubicBezTo>
                    <a:pt x="26" y="10"/>
                    <a:pt x="27" y="10"/>
                    <a:pt x="27" y="10"/>
                  </a:cubicBezTo>
                  <a:cubicBezTo>
                    <a:pt x="27" y="9"/>
                    <a:pt x="26" y="9"/>
                    <a:pt x="26" y="9"/>
                  </a:cubicBezTo>
                  <a:cubicBezTo>
                    <a:pt x="26" y="9"/>
                    <a:pt x="27" y="9"/>
                    <a:pt x="27" y="8"/>
                  </a:cubicBezTo>
                  <a:cubicBezTo>
                    <a:pt x="27" y="8"/>
                    <a:pt x="27" y="8"/>
                    <a:pt x="27" y="8"/>
                  </a:cubicBezTo>
                  <a:cubicBezTo>
                    <a:pt x="26" y="8"/>
                    <a:pt x="26" y="8"/>
                    <a:pt x="26" y="8"/>
                  </a:cubicBezTo>
                  <a:cubicBezTo>
                    <a:pt x="26" y="8"/>
                    <a:pt x="26" y="8"/>
                    <a:pt x="26" y="8"/>
                  </a:cubicBezTo>
                  <a:cubicBezTo>
                    <a:pt x="27" y="8"/>
                    <a:pt x="27" y="8"/>
                    <a:pt x="27" y="8"/>
                  </a:cubicBezTo>
                  <a:cubicBezTo>
                    <a:pt x="26" y="8"/>
                    <a:pt x="27" y="7"/>
                    <a:pt x="27" y="7"/>
                  </a:cubicBezTo>
                  <a:cubicBezTo>
                    <a:pt x="27" y="7"/>
                    <a:pt x="27" y="7"/>
                    <a:pt x="27" y="7"/>
                  </a:cubicBezTo>
                  <a:cubicBezTo>
                    <a:pt x="27" y="7"/>
                    <a:pt x="27" y="7"/>
                    <a:pt x="27" y="6"/>
                  </a:cubicBezTo>
                  <a:cubicBezTo>
                    <a:pt x="27" y="6"/>
                    <a:pt x="26" y="7"/>
                    <a:pt x="26" y="6"/>
                  </a:cubicBezTo>
                  <a:cubicBezTo>
                    <a:pt x="26" y="6"/>
                    <a:pt x="26" y="6"/>
                    <a:pt x="26" y="6"/>
                  </a:cubicBezTo>
                  <a:cubicBezTo>
                    <a:pt x="25" y="6"/>
                    <a:pt x="24" y="6"/>
                    <a:pt x="22" y="6"/>
                  </a:cubicBezTo>
                  <a:cubicBezTo>
                    <a:pt x="24" y="6"/>
                    <a:pt x="27" y="5"/>
                    <a:pt x="27" y="4"/>
                  </a:cubicBezTo>
                </a:path>
              </a:pathLst>
            </a:custGeom>
            <a:solidFill>
              <a:schemeClr val="bg1"/>
            </a:solidFill>
            <a:ln>
              <a:noFill/>
            </a:ln>
          </p:spPr>
          <p:txBody>
            <a:bodyPr/>
            <a:lstStyle/>
            <a:p>
              <a:endParaRPr lang="en-GB"/>
            </a:p>
          </p:txBody>
        </p:sp>
        <p:sp>
          <p:nvSpPr>
            <p:cNvPr id="239" name="Freeform 156">
              <a:extLst>
                <a:ext uri="{FF2B5EF4-FFF2-40B4-BE49-F238E27FC236}">
                  <a16:creationId xmlns:a16="http://schemas.microsoft.com/office/drawing/2014/main" id="{7A639EB8-FF4E-4F8C-AF29-C895634DB0DD}"/>
                </a:ext>
              </a:extLst>
            </p:cNvPr>
            <p:cNvSpPr>
              <a:spLocks noChangeAspect="1" noEditPoints="1"/>
            </p:cNvSpPr>
            <p:nvPr userDrawn="1"/>
          </p:nvSpPr>
          <p:spPr bwMode="auto">
            <a:xfrm>
              <a:off x="630251" y="539750"/>
              <a:ext cx="23813" cy="7938"/>
            </a:xfrm>
            <a:custGeom>
              <a:avLst/>
              <a:gdLst>
                <a:gd name="T0" fmla="*/ 5 w 30"/>
                <a:gd name="T1" fmla="*/ 1 h 11"/>
                <a:gd name="T2" fmla="*/ 5 w 30"/>
                <a:gd name="T3" fmla="*/ 1 h 11"/>
                <a:gd name="T4" fmla="*/ 5 w 30"/>
                <a:gd name="T5" fmla="*/ 1 h 11"/>
                <a:gd name="T6" fmla="*/ 5 w 30"/>
                <a:gd name="T7" fmla="*/ 2 h 11"/>
                <a:gd name="T8" fmla="*/ 5 w 30"/>
                <a:gd name="T9" fmla="*/ 1 h 11"/>
                <a:gd name="T10" fmla="*/ 6 w 30"/>
                <a:gd name="T11" fmla="*/ 1 h 11"/>
                <a:gd name="T12" fmla="*/ 13 w 30"/>
                <a:gd name="T13" fmla="*/ 1 h 11"/>
                <a:gd name="T14" fmla="*/ 15 w 30"/>
                <a:gd name="T15" fmla="*/ 1 h 11"/>
                <a:gd name="T16" fmla="*/ 10 w 30"/>
                <a:gd name="T17" fmla="*/ 0 h 11"/>
                <a:gd name="T18" fmla="*/ 13 w 30"/>
                <a:gd name="T19" fmla="*/ 2 h 11"/>
                <a:gd name="T20" fmla="*/ 6 w 30"/>
                <a:gd name="T21" fmla="*/ 1 h 11"/>
                <a:gd name="T22" fmla="*/ 5 w 30"/>
                <a:gd name="T23" fmla="*/ 0 h 11"/>
                <a:gd name="T24" fmla="*/ 4 w 30"/>
                <a:gd name="T25" fmla="*/ 0 h 11"/>
                <a:gd name="T26" fmla="*/ 4 w 30"/>
                <a:gd name="T27" fmla="*/ 2 h 11"/>
                <a:gd name="T28" fmla="*/ 3 w 30"/>
                <a:gd name="T29" fmla="*/ 2 h 11"/>
                <a:gd name="T30" fmla="*/ 2 w 30"/>
                <a:gd name="T31" fmla="*/ 0 h 11"/>
                <a:gd name="T32" fmla="*/ 2 w 30"/>
                <a:gd name="T33" fmla="*/ 0 h 11"/>
                <a:gd name="T34" fmla="*/ 2 w 30"/>
                <a:gd name="T35" fmla="*/ 0 h 11"/>
                <a:gd name="T36" fmla="*/ 1 w 30"/>
                <a:gd name="T37" fmla="*/ 0 h 11"/>
                <a:gd name="T38" fmla="*/ 2 w 30"/>
                <a:gd name="T39" fmla="*/ 1 h 11"/>
                <a:gd name="T40" fmla="*/ 1 w 30"/>
                <a:gd name="T41" fmla="*/ 1 h 11"/>
                <a:gd name="T42" fmla="*/ 2 w 30"/>
                <a:gd name="T43" fmla="*/ 1 h 11"/>
                <a:gd name="T44" fmla="*/ 2 w 30"/>
                <a:gd name="T45" fmla="*/ 2 h 11"/>
                <a:gd name="T46" fmla="*/ 2 w 30"/>
                <a:gd name="T47" fmla="*/ 2 h 11"/>
                <a:gd name="T48" fmla="*/ 3 w 30"/>
                <a:gd name="T49" fmla="*/ 2 h 11"/>
                <a:gd name="T50" fmla="*/ 4 w 30"/>
                <a:gd name="T51" fmla="*/ 3 h 11"/>
                <a:gd name="T52" fmla="*/ 2 w 30"/>
                <a:gd name="T53" fmla="*/ 3 h 11"/>
                <a:gd name="T54" fmla="*/ 1 w 30"/>
                <a:gd name="T55" fmla="*/ 3 h 11"/>
                <a:gd name="T56" fmla="*/ 1 w 30"/>
                <a:gd name="T57" fmla="*/ 4 h 11"/>
                <a:gd name="T58" fmla="*/ 1 w 30"/>
                <a:gd name="T59" fmla="*/ 4 h 11"/>
                <a:gd name="T60" fmla="*/ 1 w 30"/>
                <a:gd name="T61" fmla="*/ 4 h 11"/>
                <a:gd name="T62" fmla="*/ 2 w 30"/>
                <a:gd name="T63" fmla="*/ 5 h 11"/>
                <a:gd name="T64" fmla="*/ 2 w 30"/>
                <a:gd name="T65" fmla="*/ 4 h 11"/>
                <a:gd name="T66" fmla="*/ 3 w 30"/>
                <a:gd name="T67" fmla="*/ 5 h 11"/>
                <a:gd name="T68" fmla="*/ 3 w 30"/>
                <a:gd name="T69" fmla="*/ 5 h 11"/>
                <a:gd name="T70" fmla="*/ 4 w 30"/>
                <a:gd name="T71" fmla="*/ 5 h 11"/>
                <a:gd name="T72" fmla="*/ 5 w 30"/>
                <a:gd name="T73" fmla="*/ 5 h 11"/>
                <a:gd name="T74" fmla="*/ 6 w 30"/>
                <a:gd name="T75" fmla="*/ 4 h 11"/>
                <a:gd name="T76" fmla="*/ 7 w 30"/>
                <a:gd name="T77" fmla="*/ 4 h 11"/>
                <a:gd name="T78" fmla="*/ 11 w 30"/>
                <a:gd name="T79" fmla="*/ 4 h 11"/>
                <a:gd name="T80" fmla="*/ 10 w 30"/>
                <a:gd name="T81" fmla="*/ 4 h 11"/>
                <a:gd name="T82" fmla="*/ 10 w 30"/>
                <a:gd name="T83" fmla="*/ 4 h 11"/>
                <a:gd name="T84" fmla="*/ 9 w 30"/>
                <a:gd name="T85" fmla="*/ 5 h 11"/>
                <a:gd name="T86" fmla="*/ 10 w 30"/>
                <a:gd name="T87" fmla="*/ 5 h 11"/>
                <a:gd name="T88" fmla="*/ 10 w 30"/>
                <a:gd name="T89" fmla="*/ 5 h 11"/>
                <a:gd name="T90" fmla="*/ 10 w 30"/>
                <a:gd name="T91" fmla="*/ 5 h 11"/>
                <a:gd name="T92" fmla="*/ 11 w 30"/>
                <a:gd name="T93" fmla="*/ 5 h 11"/>
                <a:gd name="T94" fmla="*/ 12 w 30"/>
                <a:gd name="T95" fmla="*/ 4 h 11"/>
                <a:gd name="T96" fmla="*/ 14 w 30"/>
                <a:gd name="T97" fmla="*/ 3 h 11"/>
                <a:gd name="T98" fmla="*/ 14 w 30"/>
                <a:gd name="T99" fmla="*/ 4 h 11"/>
                <a:gd name="T100" fmla="*/ 14 w 30"/>
                <a:gd name="T101" fmla="*/ 4 h 11"/>
                <a:gd name="T102" fmla="*/ 14 w 30"/>
                <a:gd name="T103" fmla="*/ 5 h 11"/>
                <a:gd name="T104" fmla="*/ 14 w 30"/>
                <a:gd name="T105" fmla="*/ 4 h 11"/>
                <a:gd name="T106" fmla="*/ 15 w 30"/>
                <a:gd name="T107" fmla="*/ 5 h 11"/>
                <a:gd name="T108" fmla="*/ 15 w 30"/>
                <a:gd name="T109" fmla="*/ 4 h 11"/>
                <a:gd name="T110" fmla="*/ 15 w 30"/>
                <a:gd name="T111" fmla="*/ 3 h 11"/>
                <a:gd name="T112" fmla="*/ 14 w 30"/>
                <a:gd name="T113" fmla="*/ 3 h 1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 h="11">
                  <a:moveTo>
                    <a:pt x="9" y="4"/>
                  </a:moveTo>
                  <a:cubicBezTo>
                    <a:pt x="9" y="4"/>
                    <a:pt x="9" y="4"/>
                    <a:pt x="9" y="4"/>
                  </a:cubicBezTo>
                  <a:cubicBezTo>
                    <a:pt x="9" y="4"/>
                    <a:pt x="9" y="4"/>
                    <a:pt x="10" y="3"/>
                  </a:cubicBezTo>
                  <a:cubicBezTo>
                    <a:pt x="10" y="3"/>
                    <a:pt x="9" y="3"/>
                    <a:pt x="9" y="3"/>
                  </a:cubicBezTo>
                  <a:cubicBezTo>
                    <a:pt x="9" y="3"/>
                    <a:pt x="10" y="3"/>
                    <a:pt x="9" y="3"/>
                  </a:cubicBezTo>
                  <a:cubicBezTo>
                    <a:pt x="9" y="3"/>
                    <a:pt x="9" y="3"/>
                    <a:pt x="9" y="3"/>
                  </a:cubicBezTo>
                  <a:cubicBezTo>
                    <a:pt x="9" y="3"/>
                    <a:pt x="9" y="3"/>
                    <a:pt x="9" y="3"/>
                  </a:cubicBezTo>
                  <a:cubicBezTo>
                    <a:pt x="9" y="3"/>
                    <a:pt x="9" y="3"/>
                    <a:pt x="10" y="3"/>
                  </a:cubicBezTo>
                  <a:cubicBezTo>
                    <a:pt x="10" y="3"/>
                    <a:pt x="10" y="3"/>
                    <a:pt x="10" y="3"/>
                  </a:cubicBezTo>
                  <a:cubicBezTo>
                    <a:pt x="10" y="3"/>
                    <a:pt x="11" y="3"/>
                    <a:pt x="11" y="3"/>
                  </a:cubicBezTo>
                  <a:cubicBezTo>
                    <a:pt x="11" y="3"/>
                    <a:pt x="11" y="3"/>
                    <a:pt x="10" y="3"/>
                  </a:cubicBezTo>
                  <a:cubicBezTo>
                    <a:pt x="10" y="4"/>
                    <a:pt x="10" y="3"/>
                    <a:pt x="10" y="3"/>
                  </a:cubicBezTo>
                  <a:cubicBezTo>
                    <a:pt x="10" y="3"/>
                    <a:pt x="10" y="3"/>
                    <a:pt x="10" y="4"/>
                  </a:cubicBezTo>
                  <a:cubicBezTo>
                    <a:pt x="10" y="3"/>
                    <a:pt x="10" y="3"/>
                    <a:pt x="10" y="4"/>
                  </a:cubicBezTo>
                  <a:cubicBezTo>
                    <a:pt x="10" y="4"/>
                    <a:pt x="10" y="4"/>
                    <a:pt x="10" y="4"/>
                  </a:cubicBezTo>
                  <a:cubicBezTo>
                    <a:pt x="10" y="4"/>
                    <a:pt x="10" y="4"/>
                    <a:pt x="10" y="4"/>
                  </a:cubicBezTo>
                  <a:cubicBezTo>
                    <a:pt x="10" y="5"/>
                    <a:pt x="9" y="5"/>
                    <a:pt x="9" y="5"/>
                  </a:cubicBezTo>
                  <a:cubicBezTo>
                    <a:pt x="9" y="5"/>
                    <a:pt x="9" y="4"/>
                    <a:pt x="9" y="4"/>
                  </a:cubicBezTo>
                  <a:moveTo>
                    <a:pt x="10" y="2"/>
                  </a:moveTo>
                  <a:cubicBezTo>
                    <a:pt x="10" y="2"/>
                    <a:pt x="9" y="2"/>
                    <a:pt x="9" y="2"/>
                  </a:cubicBezTo>
                  <a:cubicBezTo>
                    <a:pt x="9" y="2"/>
                    <a:pt x="9" y="2"/>
                    <a:pt x="9" y="1"/>
                  </a:cubicBezTo>
                  <a:cubicBezTo>
                    <a:pt x="9" y="2"/>
                    <a:pt x="10" y="2"/>
                    <a:pt x="10" y="2"/>
                  </a:cubicBezTo>
                  <a:moveTo>
                    <a:pt x="11" y="2"/>
                  </a:moveTo>
                  <a:cubicBezTo>
                    <a:pt x="11" y="2"/>
                    <a:pt x="11" y="3"/>
                    <a:pt x="12" y="3"/>
                  </a:cubicBezTo>
                  <a:cubicBezTo>
                    <a:pt x="11" y="3"/>
                    <a:pt x="11" y="3"/>
                    <a:pt x="11" y="3"/>
                  </a:cubicBezTo>
                  <a:cubicBezTo>
                    <a:pt x="11" y="3"/>
                    <a:pt x="11" y="2"/>
                    <a:pt x="11" y="2"/>
                  </a:cubicBezTo>
                  <a:moveTo>
                    <a:pt x="30" y="4"/>
                  </a:moveTo>
                  <a:cubicBezTo>
                    <a:pt x="30" y="4"/>
                    <a:pt x="29" y="3"/>
                    <a:pt x="26" y="3"/>
                  </a:cubicBezTo>
                  <a:cubicBezTo>
                    <a:pt x="24" y="3"/>
                    <a:pt x="16" y="4"/>
                    <a:pt x="16" y="3"/>
                  </a:cubicBezTo>
                  <a:cubicBezTo>
                    <a:pt x="16" y="2"/>
                    <a:pt x="18" y="2"/>
                    <a:pt x="20" y="2"/>
                  </a:cubicBezTo>
                  <a:cubicBezTo>
                    <a:pt x="20" y="2"/>
                    <a:pt x="21" y="2"/>
                    <a:pt x="21" y="2"/>
                  </a:cubicBezTo>
                  <a:cubicBezTo>
                    <a:pt x="24" y="3"/>
                    <a:pt x="28" y="1"/>
                    <a:pt x="30" y="2"/>
                  </a:cubicBezTo>
                  <a:cubicBezTo>
                    <a:pt x="28" y="0"/>
                    <a:pt x="26" y="2"/>
                    <a:pt x="23" y="2"/>
                  </a:cubicBezTo>
                  <a:cubicBezTo>
                    <a:pt x="25" y="2"/>
                    <a:pt x="26" y="1"/>
                    <a:pt x="26" y="1"/>
                  </a:cubicBezTo>
                  <a:cubicBezTo>
                    <a:pt x="25" y="2"/>
                    <a:pt x="22" y="0"/>
                    <a:pt x="21" y="1"/>
                  </a:cubicBezTo>
                  <a:cubicBezTo>
                    <a:pt x="20" y="1"/>
                    <a:pt x="20" y="1"/>
                    <a:pt x="20" y="1"/>
                  </a:cubicBezTo>
                  <a:cubicBezTo>
                    <a:pt x="18" y="1"/>
                    <a:pt x="15" y="1"/>
                    <a:pt x="15" y="3"/>
                  </a:cubicBezTo>
                  <a:cubicBezTo>
                    <a:pt x="15" y="5"/>
                    <a:pt x="24" y="4"/>
                    <a:pt x="26" y="4"/>
                  </a:cubicBezTo>
                  <a:cubicBezTo>
                    <a:pt x="28" y="4"/>
                    <a:pt x="29" y="4"/>
                    <a:pt x="29" y="4"/>
                  </a:cubicBezTo>
                  <a:cubicBezTo>
                    <a:pt x="29" y="5"/>
                    <a:pt x="27" y="5"/>
                    <a:pt x="25" y="5"/>
                  </a:cubicBezTo>
                  <a:cubicBezTo>
                    <a:pt x="23" y="5"/>
                    <a:pt x="15" y="4"/>
                    <a:pt x="11" y="5"/>
                  </a:cubicBezTo>
                  <a:cubicBezTo>
                    <a:pt x="12" y="4"/>
                    <a:pt x="12" y="4"/>
                    <a:pt x="12" y="3"/>
                  </a:cubicBezTo>
                  <a:cubicBezTo>
                    <a:pt x="12" y="3"/>
                    <a:pt x="13" y="3"/>
                    <a:pt x="13" y="2"/>
                  </a:cubicBezTo>
                  <a:cubicBezTo>
                    <a:pt x="12" y="2"/>
                    <a:pt x="12" y="2"/>
                    <a:pt x="12" y="2"/>
                  </a:cubicBezTo>
                  <a:cubicBezTo>
                    <a:pt x="12" y="2"/>
                    <a:pt x="12" y="2"/>
                    <a:pt x="12" y="2"/>
                  </a:cubicBezTo>
                  <a:cubicBezTo>
                    <a:pt x="12" y="2"/>
                    <a:pt x="12" y="1"/>
                    <a:pt x="12" y="1"/>
                  </a:cubicBezTo>
                  <a:cubicBezTo>
                    <a:pt x="11" y="1"/>
                    <a:pt x="11" y="1"/>
                    <a:pt x="11" y="1"/>
                  </a:cubicBezTo>
                  <a:cubicBezTo>
                    <a:pt x="10" y="0"/>
                    <a:pt x="10" y="0"/>
                    <a:pt x="10" y="0"/>
                  </a:cubicBezTo>
                  <a:cubicBezTo>
                    <a:pt x="10" y="0"/>
                    <a:pt x="10" y="1"/>
                    <a:pt x="10" y="1"/>
                  </a:cubicBezTo>
                  <a:cubicBezTo>
                    <a:pt x="9" y="0"/>
                    <a:pt x="9" y="0"/>
                    <a:pt x="9" y="1"/>
                  </a:cubicBezTo>
                  <a:cubicBezTo>
                    <a:pt x="9" y="1"/>
                    <a:pt x="9" y="0"/>
                    <a:pt x="9" y="0"/>
                  </a:cubicBezTo>
                  <a:cubicBezTo>
                    <a:pt x="8" y="1"/>
                    <a:pt x="8" y="1"/>
                    <a:pt x="8" y="1"/>
                  </a:cubicBezTo>
                  <a:cubicBezTo>
                    <a:pt x="8" y="1"/>
                    <a:pt x="8" y="2"/>
                    <a:pt x="8" y="2"/>
                  </a:cubicBezTo>
                  <a:cubicBezTo>
                    <a:pt x="8" y="2"/>
                    <a:pt x="8" y="2"/>
                    <a:pt x="8" y="2"/>
                  </a:cubicBezTo>
                  <a:cubicBezTo>
                    <a:pt x="8" y="3"/>
                    <a:pt x="7" y="3"/>
                    <a:pt x="7" y="3"/>
                  </a:cubicBezTo>
                  <a:cubicBezTo>
                    <a:pt x="7" y="4"/>
                    <a:pt x="7" y="4"/>
                    <a:pt x="7" y="4"/>
                  </a:cubicBezTo>
                  <a:cubicBezTo>
                    <a:pt x="7" y="4"/>
                    <a:pt x="7" y="4"/>
                    <a:pt x="7" y="5"/>
                  </a:cubicBezTo>
                  <a:cubicBezTo>
                    <a:pt x="7" y="4"/>
                    <a:pt x="7" y="4"/>
                    <a:pt x="7" y="4"/>
                  </a:cubicBezTo>
                  <a:cubicBezTo>
                    <a:pt x="7" y="4"/>
                    <a:pt x="7" y="4"/>
                    <a:pt x="7" y="4"/>
                  </a:cubicBezTo>
                  <a:cubicBezTo>
                    <a:pt x="7" y="4"/>
                    <a:pt x="6" y="4"/>
                    <a:pt x="6" y="4"/>
                  </a:cubicBezTo>
                  <a:cubicBezTo>
                    <a:pt x="6" y="4"/>
                    <a:pt x="5" y="4"/>
                    <a:pt x="5" y="3"/>
                  </a:cubicBezTo>
                  <a:cubicBezTo>
                    <a:pt x="4" y="3"/>
                    <a:pt x="4" y="3"/>
                    <a:pt x="4" y="2"/>
                  </a:cubicBezTo>
                  <a:cubicBezTo>
                    <a:pt x="4" y="2"/>
                    <a:pt x="4" y="1"/>
                    <a:pt x="4" y="1"/>
                  </a:cubicBezTo>
                  <a:cubicBezTo>
                    <a:pt x="4" y="1"/>
                    <a:pt x="4" y="1"/>
                    <a:pt x="4" y="0"/>
                  </a:cubicBezTo>
                  <a:cubicBezTo>
                    <a:pt x="4" y="0"/>
                    <a:pt x="4" y="0"/>
                    <a:pt x="4" y="0"/>
                  </a:cubicBezTo>
                  <a:cubicBezTo>
                    <a:pt x="4" y="0"/>
                    <a:pt x="4" y="0"/>
                    <a:pt x="4" y="1"/>
                  </a:cubicBezTo>
                  <a:cubicBezTo>
                    <a:pt x="4" y="1"/>
                    <a:pt x="4" y="1"/>
                    <a:pt x="4" y="1"/>
                  </a:cubicBezTo>
                  <a:cubicBezTo>
                    <a:pt x="4" y="1"/>
                    <a:pt x="4" y="1"/>
                    <a:pt x="4" y="1"/>
                  </a:cubicBezTo>
                  <a:cubicBezTo>
                    <a:pt x="4" y="1"/>
                    <a:pt x="4" y="1"/>
                    <a:pt x="4" y="1"/>
                  </a:cubicBezTo>
                  <a:cubicBezTo>
                    <a:pt x="4" y="1"/>
                    <a:pt x="4" y="1"/>
                    <a:pt x="4" y="2"/>
                  </a:cubicBezTo>
                  <a:cubicBezTo>
                    <a:pt x="4" y="2"/>
                    <a:pt x="4" y="2"/>
                    <a:pt x="4" y="2"/>
                  </a:cubicBezTo>
                  <a:cubicBezTo>
                    <a:pt x="4" y="1"/>
                    <a:pt x="3" y="1"/>
                    <a:pt x="3" y="1"/>
                  </a:cubicBezTo>
                  <a:cubicBezTo>
                    <a:pt x="3" y="1"/>
                    <a:pt x="3" y="1"/>
                    <a:pt x="3" y="1"/>
                  </a:cubicBezTo>
                  <a:cubicBezTo>
                    <a:pt x="3" y="1"/>
                    <a:pt x="3" y="1"/>
                    <a:pt x="3" y="1"/>
                  </a:cubicBezTo>
                  <a:cubicBezTo>
                    <a:pt x="3" y="0"/>
                    <a:pt x="3" y="0"/>
                    <a:pt x="2" y="0"/>
                  </a:cubicBezTo>
                  <a:cubicBezTo>
                    <a:pt x="2" y="0"/>
                    <a:pt x="2" y="0"/>
                    <a:pt x="2" y="1"/>
                  </a:cubicBezTo>
                  <a:cubicBezTo>
                    <a:pt x="2" y="1"/>
                    <a:pt x="2" y="1"/>
                    <a:pt x="2" y="1"/>
                  </a:cubicBezTo>
                  <a:cubicBezTo>
                    <a:pt x="2" y="1"/>
                    <a:pt x="3" y="1"/>
                    <a:pt x="3" y="1"/>
                  </a:cubicBezTo>
                  <a:cubicBezTo>
                    <a:pt x="3" y="1"/>
                    <a:pt x="3" y="1"/>
                    <a:pt x="3" y="1"/>
                  </a:cubicBezTo>
                  <a:cubicBezTo>
                    <a:pt x="3" y="1"/>
                    <a:pt x="3" y="2"/>
                    <a:pt x="3" y="2"/>
                  </a:cubicBezTo>
                  <a:cubicBezTo>
                    <a:pt x="3" y="2"/>
                    <a:pt x="3" y="2"/>
                    <a:pt x="3" y="2"/>
                  </a:cubicBezTo>
                  <a:cubicBezTo>
                    <a:pt x="2" y="1"/>
                    <a:pt x="2" y="2"/>
                    <a:pt x="2" y="2"/>
                  </a:cubicBezTo>
                  <a:cubicBezTo>
                    <a:pt x="2" y="2"/>
                    <a:pt x="2" y="2"/>
                    <a:pt x="2" y="2"/>
                  </a:cubicBezTo>
                  <a:cubicBezTo>
                    <a:pt x="2" y="2"/>
                    <a:pt x="2" y="3"/>
                    <a:pt x="2" y="3"/>
                  </a:cubicBezTo>
                  <a:cubicBezTo>
                    <a:pt x="2" y="3"/>
                    <a:pt x="2" y="3"/>
                    <a:pt x="2" y="2"/>
                  </a:cubicBezTo>
                  <a:cubicBezTo>
                    <a:pt x="2" y="2"/>
                    <a:pt x="3" y="2"/>
                    <a:pt x="3" y="2"/>
                  </a:cubicBezTo>
                  <a:cubicBezTo>
                    <a:pt x="3" y="3"/>
                    <a:pt x="3" y="3"/>
                    <a:pt x="3" y="3"/>
                  </a:cubicBezTo>
                  <a:cubicBezTo>
                    <a:pt x="3" y="3"/>
                    <a:pt x="3" y="3"/>
                    <a:pt x="3" y="2"/>
                  </a:cubicBezTo>
                  <a:cubicBezTo>
                    <a:pt x="3" y="2"/>
                    <a:pt x="3" y="2"/>
                    <a:pt x="3" y="2"/>
                  </a:cubicBezTo>
                  <a:cubicBezTo>
                    <a:pt x="3" y="3"/>
                    <a:pt x="3" y="3"/>
                    <a:pt x="3" y="3"/>
                  </a:cubicBezTo>
                  <a:cubicBezTo>
                    <a:pt x="3" y="3"/>
                    <a:pt x="3" y="3"/>
                    <a:pt x="3" y="3"/>
                  </a:cubicBezTo>
                  <a:cubicBezTo>
                    <a:pt x="3" y="3"/>
                    <a:pt x="3" y="3"/>
                    <a:pt x="4" y="4"/>
                  </a:cubicBezTo>
                  <a:cubicBezTo>
                    <a:pt x="4" y="4"/>
                    <a:pt x="4" y="4"/>
                    <a:pt x="4" y="4"/>
                  </a:cubicBezTo>
                  <a:cubicBezTo>
                    <a:pt x="4" y="4"/>
                    <a:pt x="3" y="4"/>
                    <a:pt x="3" y="4"/>
                  </a:cubicBezTo>
                  <a:cubicBezTo>
                    <a:pt x="2" y="4"/>
                    <a:pt x="3" y="5"/>
                    <a:pt x="4" y="5"/>
                  </a:cubicBezTo>
                  <a:cubicBezTo>
                    <a:pt x="4" y="5"/>
                    <a:pt x="4" y="5"/>
                    <a:pt x="4" y="5"/>
                  </a:cubicBezTo>
                  <a:cubicBezTo>
                    <a:pt x="4" y="5"/>
                    <a:pt x="4" y="5"/>
                    <a:pt x="4" y="5"/>
                  </a:cubicBezTo>
                  <a:cubicBezTo>
                    <a:pt x="4" y="5"/>
                    <a:pt x="4" y="5"/>
                    <a:pt x="4" y="5"/>
                  </a:cubicBezTo>
                  <a:cubicBezTo>
                    <a:pt x="4" y="5"/>
                    <a:pt x="4" y="5"/>
                    <a:pt x="4" y="5"/>
                  </a:cubicBezTo>
                  <a:cubicBezTo>
                    <a:pt x="4" y="5"/>
                    <a:pt x="4" y="5"/>
                    <a:pt x="5" y="5"/>
                  </a:cubicBezTo>
                  <a:cubicBezTo>
                    <a:pt x="5" y="5"/>
                    <a:pt x="5" y="5"/>
                    <a:pt x="5" y="5"/>
                  </a:cubicBezTo>
                  <a:cubicBezTo>
                    <a:pt x="5" y="5"/>
                    <a:pt x="5" y="6"/>
                    <a:pt x="7" y="7"/>
                  </a:cubicBezTo>
                  <a:cubicBezTo>
                    <a:pt x="7" y="7"/>
                    <a:pt x="7" y="7"/>
                    <a:pt x="7" y="6"/>
                  </a:cubicBezTo>
                  <a:cubicBezTo>
                    <a:pt x="7" y="6"/>
                    <a:pt x="7" y="6"/>
                    <a:pt x="7" y="7"/>
                  </a:cubicBezTo>
                  <a:cubicBezTo>
                    <a:pt x="7" y="7"/>
                    <a:pt x="8" y="8"/>
                    <a:pt x="8" y="8"/>
                  </a:cubicBezTo>
                  <a:cubicBezTo>
                    <a:pt x="7" y="8"/>
                    <a:pt x="6" y="8"/>
                    <a:pt x="5" y="8"/>
                  </a:cubicBezTo>
                  <a:cubicBezTo>
                    <a:pt x="5" y="8"/>
                    <a:pt x="4" y="8"/>
                    <a:pt x="3" y="8"/>
                  </a:cubicBezTo>
                  <a:cubicBezTo>
                    <a:pt x="3" y="8"/>
                    <a:pt x="3" y="8"/>
                    <a:pt x="3" y="7"/>
                  </a:cubicBezTo>
                  <a:cubicBezTo>
                    <a:pt x="3" y="7"/>
                    <a:pt x="3" y="7"/>
                    <a:pt x="3" y="7"/>
                  </a:cubicBezTo>
                  <a:cubicBezTo>
                    <a:pt x="3" y="7"/>
                    <a:pt x="3" y="7"/>
                    <a:pt x="2" y="7"/>
                  </a:cubicBezTo>
                  <a:cubicBezTo>
                    <a:pt x="2" y="7"/>
                    <a:pt x="2" y="7"/>
                    <a:pt x="2" y="7"/>
                  </a:cubicBezTo>
                  <a:cubicBezTo>
                    <a:pt x="2" y="7"/>
                    <a:pt x="2" y="7"/>
                    <a:pt x="2" y="7"/>
                  </a:cubicBezTo>
                  <a:cubicBezTo>
                    <a:pt x="2" y="7"/>
                    <a:pt x="2" y="7"/>
                    <a:pt x="2" y="7"/>
                  </a:cubicBezTo>
                  <a:cubicBezTo>
                    <a:pt x="2" y="8"/>
                    <a:pt x="2" y="8"/>
                    <a:pt x="3" y="8"/>
                  </a:cubicBezTo>
                  <a:cubicBezTo>
                    <a:pt x="3" y="8"/>
                    <a:pt x="3" y="8"/>
                    <a:pt x="3" y="8"/>
                  </a:cubicBezTo>
                  <a:cubicBezTo>
                    <a:pt x="3" y="8"/>
                    <a:pt x="2" y="8"/>
                    <a:pt x="2" y="8"/>
                  </a:cubicBezTo>
                  <a:cubicBezTo>
                    <a:pt x="2" y="8"/>
                    <a:pt x="2" y="8"/>
                    <a:pt x="2" y="8"/>
                  </a:cubicBezTo>
                  <a:cubicBezTo>
                    <a:pt x="2" y="8"/>
                    <a:pt x="1" y="8"/>
                    <a:pt x="1" y="8"/>
                  </a:cubicBezTo>
                  <a:cubicBezTo>
                    <a:pt x="1" y="8"/>
                    <a:pt x="1" y="8"/>
                    <a:pt x="1" y="8"/>
                  </a:cubicBezTo>
                  <a:cubicBezTo>
                    <a:pt x="1" y="8"/>
                    <a:pt x="0" y="8"/>
                    <a:pt x="1" y="9"/>
                  </a:cubicBezTo>
                  <a:cubicBezTo>
                    <a:pt x="1" y="9"/>
                    <a:pt x="1" y="8"/>
                    <a:pt x="1" y="8"/>
                  </a:cubicBezTo>
                  <a:cubicBezTo>
                    <a:pt x="1" y="8"/>
                    <a:pt x="1" y="9"/>
                    <a:pt x="1" y="9"/>
                  </a:cubicBezTo>
                  <a:cubicBezTo>
                    <a:pt x="1" y="9"/>
                    <a:pt x="1" y="9"/>
                    <a:pt x="2" y="9"/>
                  </a:cubicBezTo>
                  <a:cubicBezTo>
                    <a:pt x="2" y="9"/>
                    <a:pt x="2" y="9"/>
                    <a:pt x="2" y="9"/>
                  </a:cubicBezTo>
                  <a:cubicBezTo>
                    <a:pt x="2" y="9"/>
                    <a:pt x="2" y="10"/>
                    <a:pt x="2" y="10"/>
                  </a:cubicBezTo>
                  <a:cubicBezTo>
                    <a:pt x="2" y="10"/>
                    <a:pt x="2" y="10"/>
                    <a:pt x="2" y="10"/>
                  </a:cubicBezTo>
                  <a:cubicBezTo>
                    <a:pt x="2" y="10"/>
                    <a:pt x="2" y="10"/>
                    <a:pt x="2" y="10"/>
                  </a:cubicBezTo>
                  <a:cubicBezTo>
                    <a:pt x="2" y="10"/>
                    <a:pt x="3" y="11"/>
                    <a:pt x="3" y="11"/>
                  </a:cubicBezTo>
                  <a:cubicBezTo>
                    <a:pt x="3" y="11"/>
                    <a:pt x="2" y="10"/>
                    <a:pt x="3" y="10"/>
                  </a:cubicBezTo>
                  <a:cubicBezTo>
                    <a:pt x="3" y="10"/>
                    <a:pt x="3" y="10"/>
                    <a:pt x="3" y="10"/>
                  </a:cubicBezTo>
                  <a:cubicBezTo>
                    <a:pt x="3" y="10"/>
                    <a:pt x="3" y="10"/>
                    <a:pt x="3" y="9"/>
                  </a:cubicBezTo>
                  <a:cubicBezTo>
                    <a:pt x="3" y="9"/>
                    <a:pt x="3" y="9"/>
                    <a:pt x="3" y="9"/>
                  </a:cubicBezTo>
                  <a:cubicBezTo>
                    <a:pt x="3" y="10"/>
                    <a:pt x="3" y="10"/>
                    <a:pt x="4" y="10"/>
                  </a:cubicBezTo>
                  <a:cubicBezTo>
                    <a:pt x="4" y="10"/>
                    <a:pt x="5" y="10"/>
                    <a:pt x="4" y="9"/>
                  </a:cubicBezTo>
                  <a:cubicBezTo>
                    <a:pt x="4" y="9"/>
                    <a:pt x="4" y="9"/>
                    <a:pt x="5" y="9"/>
                  </a:cubicBezTo>
                  <a:cubicBezTo>
                    <a:pt x="5" y="9"/>
                    <a:pt x="5" y="10"/>
                    <a:pt x="5" y="10"/>
                  </a:cubicBezTo>
                  <a:cubicBezTo>
                    <a:pt x="5" y="10"/>
                    <a:pt x="5" y="10"/>
                    <a:pt x="5" y="9"/>
                  </a:cubicBezTo>
                  <a:cubicBezTo>
                    <a:pt x="5" y="10"/>
                    <a:pt x="5" y="10"/>
                    <a:pt x="5" y="10"/>
                  </a:cubicBezTo>
                  <a:cubicBezTo>
                    <a:pt x="5" y="10"/>
                    <a:pt x="6" y="10"/>
                    <a:pt x="6" y="9"/>
                  </a:cubicBezTo>
                  <a:cubicBezTo>
                    <a:pt x="6" y="10"/>
                    <a:pt x="6" y="10"/>
                    <a:pt x="6" y="10"/>
                  </a:cubicBezTo>
                  <a:cubicBezTo>
                    <a:pt x="6" y="10"/>
                    <a:pt x="6" y="10"/>
                    <a:pt x="6" y="10"/>
                  </a:cubicBezTo>
                  <a:cubicBezTo>
                    <a:pt x="6" y="10"/>
                    <a:pt x="6" y="10"/>
                    <a:pt x="7" y="10"/>
                  </a:cubicBezTo>
                  <a:cubicBezTo>
                    <a:pt x="7" y="10"/>
                    <a:pt x="7" y="10"/>
                    <a:pt x="7" y="10"/>
                  </a:cubicBezTo>
                  <a:cubicBezTo>
                    <a:pt x="7" y="10"/>
                    <a:pt x="7" y="10"/>
                    <a:pt x="7" y="10"/>
                  </a:cubicBezTo>
                  <a:cubicBezTo>
                    <a:pt x="7" y="10"/>
                    <a:pt x="7" y="10"/>
                    <a:pt x="7" y="10"/>
                  </a:cubicBezTo>
                  <a:cubicBezTo>
                    <a:pt x="7" y="10"/>
                    <a:pt x="7" y="10"/>
                    <a:pt x="7" y="11"/>
                  </a:cubicBezTo>
                  <a:cubicBezTo>
                    <a:pt x="7" y="10"/>
                    <a:pt x="9" y="10"/>
                    <a:pt x="9" y="10"/>
                  </a:cubicBezTo>
                  <a:cubicBezTo>
                    <a:pt x="10" y="10"/>
                    <a:pt x="10" y="10"/>
                    <a:pt x="10" y="10"/>
                  </a:cubicBezTo>
                  <a:cubicBezTo>
                    <a:pt x="9" y="10"/>
                    <a:pt x="9" y="10"/>
                    <a:pt x="9" y="10"/>
                  </a:cubicBezTo>
                  <a:cubicBezTo>
                    <a:pt x="9" y="10"/>
                    <a:pt x="10" y="10"/>
                    <a:pt x="10" y="10"/>
                  </a:cubicBezTo>
                  <a:cubicBezTo>
                    <a:pt x="10" y="10"/>
                    <a:pt x="10" y="10"/>
                    <a:pt x="10" y="10"/>
                  </a:cubicBezTo>
                  <a:cubicBezTo>
                    <a:pt x="11" y="9"/>
                    <a:pt x="11" y="9"/>
                    <a:pt x="11" y="9"/>
                  </a:cubicBezTo>
                  <a:cubicBezTo>
                    <a:pt x="11" y="9"/>
                    <a:pt x="11" y="9"/>
                    <a:pt x="11" y="9"/>
                  </a:cubicBezTo>
                  <a:cubicBezTo>
                    <a:pt x="11" y="9"/>
                    <a:pt x="12" y="9"/>
                    <a:pt x="12" y="9"/>
                  </a:cubicBezTo>
                  <a:cubicBezTo>
                    <a:pt x="12" y="9"/>
                    <a:pt x="12" y="9"/>
                    <a:pt x="12" y="9"/>
                  </a:cubicBezTo>
                  <a:cubicBezTo>
                    <a:pt x="12" y="9"/>
                    <a:pt x="12" y="8"/>
                    <a:pt x="13" y="8"/>
                  </a:cubicBezTo>
                  <a:cubicBezTo>
                    <a:pt x="17" y="9"/>
                    <a:pt x="15" y="6"/>
                    <a:pt x="20" y="7"/>
                  </a:cubicBezTo>
                  <a:cubicBezTo>
                    <a:pt x="20" y="7"/>
                    <a:pt x="20" y="7"/>
                    <a:pt x="20" y="7"/>
                  </a:cubicBezTo>
                  <a:cubicBezTo>
                    <a:pt x="20" y="7"/>
                    <a:pt x="20" y="8"/>
                    <a:pt x="20" y="8"/>
                  </a:cubicBezTo>
                  <a:cubicBezTo>
                    <a:pt x="21" y="8"/>
                    <a:pt x="21" y="8"/>
                    <a:pt x="21" y="8"/>
                  </a:cubicBezTo>
                  <a:cubicBezTo>
                    <a:pt x="21" y="8"/>
                    <a:pt x="21" y="8"/>
                    <a:pt x="21" y="8"/>
                  </a:cubicBezTo>
                  <a:cubicBezTo>
                    <a:pt x="21" y="9"/>
                    <a:pt x="21" y="9"/>
                    <a:pt x="20" y="9"/>
                  </a:cubicBezTo>
                  <a:cubicBezTo>
                    <a:pt x="20" y="9"/>
                    <a:pt x="20" y="8"/>
                    <a:pt x="19" y="8"/>
                  </a:cubicBezTo>
                  <a:cubicBezTo>
                    <a:pt x="19" y="8"/>
                    <a:pt x="19" y="8"/>
                    <a:pt x="19" y="8"/>
                  </a:cubicBezTo>
                  <a:cubicBezTo>
                    <a:pt x="18" y="8"/>
                    <a:pt x="18" y="8"/>
                    <a:pt x="18" y="9"/>
                  </a:cubicBezTo>
                  <a:cubicBezTo>
                    <a:pt x="18" y="9"/>
                    <a:pt x="18" y="8"/>
                    <a:pt x="18" y="8"/>
                  </a:cubicBezTo>
                  <a:cubicBezTo>
                    <a:pt x="18" y="8"/>
                    <a:pt x="18" y="9"/>
                    <a:pt x="18" y="9"/>
                  </a:cubicBezTo>
                  <a:cubicBezTo>
                    <a:pt x="18" y="9"/>
                    <a:pt x="18" y="9"/>
                    <a:pt x="19" y="9"/>
                  </a:cubicBezTo>
                  <a:cubicBezTo>
                    <a:pt x="19" y="9"/>
                    <a:pt x="19" y="9"/>
                    <a:pt x="19" y="9"/>
                  </a:cubicBezTo>
                  <a:cubicBezTo>
                    <a:pt x="19" y="9"/>
                    <a:pt x="19" y="9"/>
                    <a:pt x="19" y="9"/>
                  </a:cubicBezTo>
                  <a:cubicBezTo>
                    <a:pt x="19" y="9"/>
                    <a:pt x="18" y="9"/>
                    <a:pt x="18" y="10"/>
                  </a:cubicBezTo>
                  <a:cubicBezTo>
                    <a:pt x="18" y="10"/>
                    <a:pt x="18" y="10"/>
                    <a:pt x="18" y="10"/>
                  </a:cubicBezTo>
                  <a:cubicBezTo>
                    <a:pt x="18"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1"/>
                    <a:pt x="20" y="11"/>
                    <a:pt x="20" y="11"/>
                  </a:cubicBezTo>
                  <a:cubicBezTo>
                    <a:pt x="20" y="11"/>
                    <a:pt x="20" y="11"/>
                    <a:pt x="20" y="10"/>
                  </a:cubicBezTo>
                  <a:cubicBezTo>
                    <a:pt x="20" y="10"/>
                    <a:pt x="20" y="10"/>
                    <a:pt x="20" y="10"/>
                  </a:cubicBezTo>
                  <a:cubicBezTo>
                    <a:pt x="20" y="10"/>
                    <a:pt x="20" y="10"/>
                    <a:pt x="20" y="10"/>
                  </a:cubicBezTo>
                  <a:cubicBezTo>
                    <a:pt x="20" y="10"/>
                    <a:pt x="20" y="10"/>
                    <a:pt x="20" y="10"/>
                  </a:cubicBezTo>
                  <a:cubicBezTo>
                    <a:pt x="20" y="10"/>
                    <a:pt x="20" y="10"/>
                    <a:pt x="20" y="10"/>
                  </a:cubicBezTo>
                  <a:cubicBezTo>
                    <a:pt x="21" y="10"/>
                    <a:pt x="21" y="10"/>
                    <a:pt x="21" y="10"/>
                  </a:cubicBezTo>
                  <a:cubicBezTo>
                    <a:pt x="21" y="10"/>
                    <a:pt x="21" y="10"/>
                    <a:pt x="21" y="10"/>
                  </a:cubicBezTo>
                  <a:cubicBezTo>
                    <a:pt x="22" y="10"/>
                    <a:pt x="21" y="10"/>
                    <a:pt x="22" y="9"/>
                  </a:cubicBezTo>
                  <a:cubicBezTo>
                    <a:pt x="22" y="9"/>
                    <a:pt x="22" y="9"/>
                    <a:pt x="22" y="9"/>
                  </a:cubicBezTo>
                  <a:cubicBezTo>
                    <a:pt x="23" y="10"/>
                    <a:pt x="23" y="10"/>
                    <a:pt x="23" y="9"/>
                  </a:cubicBezTo>
                  <a:cubicBezTo>
                    <a:pt x="23" y="9"/>
                    <a:pt x="23" y="8"/>
                    <a:pt x="23" y="8"/>
                  </a:cubicBezTo>
                  <a:cubicBezTo>
                    <a:pt x="23" y="8"/>
                    <a:pt x="23" y="8"/>
                    <a:pt x="23" y="7"/>
                  </a:cubicBezTo>
                  <a:cubicBezTo>
                    <a:pt x="23" y="7"/>
                    <a:pt x="24" y="8"/>
                    <a:pt x="24" y="8"/>
                  </a:cubicBezTo>
                  <a:cubicBezTo>
                    <a:pt x="25" y="8"/>
                    <a:pt x="26" y="7"/>
                    <a:pt x="26" y="7"/>
                  </a:cubicBezTo>
                  <a:cubicBezTo>
                    <a:pt x="27" y="7"/>
                    <a:pt x="28" y="7"/>
                    <a:pt x="28" y="7"/>
                  </a:cubicBezTo>
                  <a:cubicBezTo>
                    <a:pt x="28" y="7"/>
                    <a:pt x="28" y="7"/>
                    <a:pt x="28" y="7"/>
                  </a:cubicBezTo>
                  <a:cubicBezTo>
                    <a:pt x="28" y="8"/>
                    <a:pt x="28" y="8"/>
                    <a:pt x="28" y="8"/>
                  </a:cubicBezTo>
                  <a:cubicBezTo>
                    <a:pt x="28" y="8"/>
                    <a:pt x="27" y="8"/>
                    <a:pt x="27" y="8"/>
                  </a:cubicBezTo>
                  <a:cubicBezTo>
                    <a:pt x="27" y="8"/>
                    <a:pt x="27" y="8"/>
                    <a:pt x="27" y="8"/>
                  </a:cubicBezTo>
                  <a:cubicBezTo>
                    <a:pt x="26" y="8"/>
                    <a:pt x="26" y="9"/>
                    <a:pt x="26" y="9"/>
                  </a:cubicBezTo>
                  <a:cubicBezTo>
                    <a:pt x="26" y="9"/>
                    <a:pt x="26" y="9"/>
                    <a:pt x="26" y="9"/>
                  </a:cubicBezTo>
                  <a:cubicBezTo>
                    <a:pt x="26" y="9"/>
                    <a:pt x="26" y="9"/>
                    <a:pt x="26" y="9"/>
                  </a:cubicBezTo>
                  <a:cubicBezTo>
                    <a:pt x="27" y="9"/>
                    <a:pt x="27" y="9"/>
                    <a:pt x="27" y="9"/>
                  </a:cubicBezTo>
                  <a:cubicBezTo>
                    <a:pt x="27" y="9"/>
                    <a:pt x="27" y="9"/>
                    <a:pt x="27" y="9"/>
                  </a:cubicBezTo>
                  <a:cubicBezTo>
                    <a:pt x="27" y="9"/>
                    <a:pt x="27" y="10"/>
                    <a:pt x="27" y="10"/>
                  </a:cubicBezTo>
                  <a:cubicBezTo>
                    <a:pt x="27" y="10"/>
                    <a:pt x="27" y="10"/>
                    <a:pt x="27" y="10"/>
                  </a:cubicBezTo>
                  <a:cubicBezTo>
                    <a:pt x="27" y="10"/>
                    <a:pt x="27" y="11"/>
                    <a:pt x="28" y="11"/>
                  </a:cubicBezTo>
                  <a:cubicBezTo>
                    <a:pt x="28" y="11"/>
                    <a:pt x="28" y="10"/>
                    <a:pt x="28" y="10"/>
                  </a:cubicBezTo>
                  <a:cubicBezTo>
                    <a:pt x="28" y="10"/>
                    <a:pt x="28" y="10"/>
                    <a:pt x="28" y="10"/>
                  </a:cubicBezTo>
                  <a:cubicBezTo>
                    <a:pt x="28" y="10"/>
                    <a:pt x="28" y="10"/>
                    <a:pt x="28" y="9"/>
                  </a:cubicBezTo>
                  <a:cubicBezTo>
                    <a:pt x="28" y="9"/>
                    <a:pt x="28" y="9"/>
                    <a:pt x="28" y="9"/>
                  </a:cubicBezTo>
                  <a:cubicBezTo>
                    <a:pt x="28" y="10"/>
                    <a:pt x="28" y="10"/>
                    <a:pt x="28" y="10"/>
                  </a:cubicBezTo>
                  <a:cubicBezTo>
                    <a:pt x="29" y="10"/>
                    <a:pt x="29" y="10"/>
                    <a:pt x="29" y="10"/>
                  </a:cubicBezTo>
                  <a:cubicBezTo>
                    <a:pt x="29" y="11"/>
                    <a:pt x="29" y="11"/>
                    <a:pt x="29" y="11"/>
                  </a:cubicBezTo>
                  <a:cubicBezTo>
                    <a:pt x="29" y="10"/>
                    <a:pt x="29" y="10"/>
                    <a:pt x="29" y="10"/>
                  </a:cubicBezTo>
                  <a:cubicBezTo>
                    <a:pt x="29" y="10"/>
                    <a:pt x="29" y="10"/>
                    <a:pt x="29" y="10"/>
                  </a:cubicBezTo>
                  <a:cubicBezTo>
                    <a:pt x="30" y="9"/>
                    <a:pt x="29" y="9"/>
                    <a:pt x="29" y="9"/>
                  </a:cubicBezTo>
                  <a:cubicBezTo>
                    <a:pt x="29" y="9"/>
                    <a:pt x="30" y="9"/>
                    <a:pt x="30" y="8"/>
                  </a:cubicBezTo>
                  <a:cubicBezTo>
                    <a:pt x="30" y="8"/>
                    <a:pt x="30" y="8"/>
                    <a:pt x="29" y="8"/>
                  </a:cubicBezTo>
                  <a:cubicBezTo>
                    <a:pt x="29" y="8"/>
                    <a:pt x="29" y="8"/>
                    <a:pt x="29" y="8"/>
                  </a:cubicBezTo>
                  <a:cubicBezTo>
                    <a:pt x="29" y="8"/>
                    <a:pt x="29" y="8"/>
                    <a:pt x="29" y="8"/>
                  </a:cubicBezTo>
                  <a:cubicBezTo>
                    <a:pt x="29" y="8"/>
                    <a:pt x="30" y="8"/>
                    <a:pt x="30" y="8"/>
                  </a:cubicBezTo>
                  <a:cubicBezTo>
                    <a:pt x="29" y="8"/>
                    <a:pt x="29" y="7"/>
                    <a:pt x="29" y="7"/>
                  </a:cubicBezTo>
                  <a:cubicBezTo>
                    <a:pt x="29" y="7"/>
                    <a:pt x="29" y="7"/>
                    <a:pt x="29" y="7"/>
                  </a:cubicBezTo>
                  <a:cubicBezTo>
                    <a:pt x="30" y="7"/>
                    <a:pt x="30" y="7"/>
                    <a:pt x="30" y="6"/>
                  </a:cubicBezTo>
                  <a:cubicBezTo>
                    <a:pt x="29" y="6"/>
                    <a:pt x="29" y="7"/>
                    <a:pt x="29" y="6"/>
                  </a:cubicBezTo>
                  <a:cubicBezTo>
                    <a:pt x="29" y="6"/>
                    <a:pt x="29" y="6"/>
                    <a:pt x="28" y="6"/>
                  </a:cubicBezTo>
                  <a:cubicBezTo>
                    <a:pt x="28" y="6"/>
                    <a:pt x="27" y="6"/>
                    <a:pt x="25" y="6"/>
                  </a:cubicBezTo>
                  <a:cubicBezTo>
                    <a:pt x="27" y="6"/>
                    <a:pt x="30" y="5"/>
                    <a:pt x="30" y="4"/>
                  </a:cubicBezTo>
                </a:path>
              </a:pathLst>
            </a:custGeom>
            <a:solidFill>
              <a:schemeClr val="bg1"/>
            </a:solidFill>
            <a:ln>
              <a:noFill/>
            </a:ln>
          </p:spPr>
          <p:txBody>
            <a:bodyPr/>
            <a:lstStyle/>
            <a:p>
              <a:endParaRPr lang="en-GB"/>
            </a:p>
          </p:txBody>
        </p:sp>
        <p:sp>
          <p:nvSpPr>
            <p:cNvPr id="240" name="Freeform 157">
              <a:extLst>
                <a:ext uri="{FF2B5EF4-FFF2-40B4-BE49-F238E27FC236}">
                  <a16:creationId xmlns:a16="http://schemas.microsoft.com/office/drawing/2014/main" id="{104DEB5E-A54C-4813-8F5B-3842E9E95271}"/>
                </a:ext>
              </a:extLst>
            </p:cNvPr>
            <p:cNvSpPr>
              <a:spLocks noChangeAspect="1" noEditPoints="1"/>
            </p:cNvSpPr>
            <p:nvPr userDrawn="1"/>
          </p:nvSpPr>
          <p:spPr bwMode="auto">
            <a:xfrm>
              <a:off x="660413" y="554038"/>
              <a:ext cx="23813" cy="7938"/>
            </a:xfrm>
            <a:custGeom>
              <a:avLst/>
              <a:gdLst>
                <a:gd name="T0" fmla="*/ 4 w 29"/>
                <a:gd name="T1" fmla="*/ 0 h 11"/>
                <a:gd name="T2" fmla="*/ 4 w 29"/>
                <a:gd name="T3" fmla="*/ 1 h 11"/>
                <a:gd name="T4" fmla="*/ 4 w 29"/>
                <a:gd name="T5" fmla="*/ 1 h 11"/>
                <a:gd name="T6" fmla="*/ 4 w 29"/>
                <a:gd name="T7" fmla="*/ 1 h 11"/>
                <a:gd name="T8" fmla="*/ 5 w 29"/>
                <a:gd name="T9" fmla="*/ 1 h 11"/>
                <a:gd name="T10" fmla="*/ 4 w 29"/>
                <a:gd name="T11" fmla="*/ 2 h 11"/>
                <a:gd name="T12" fmla="*/ 4 w 29"/>
                <a:gd name="T13" fmla="*/ 1 h 11"/>
                <a:gd name="T14" fmla="*/ 5 w 29"/>
                <a:gd name="T15" fmla="*/ 1 h 11"/>
                <a:gd name="T16" fmla="*/ 14 w 29"/>
                <a:gd name="T17" fmla="*/ 3 h 11"/>
                <a:gd name="T18" fmla="*/ 12 w 29"/>
                <a:gd name="T19" fmla="*/ 2 h 11"/>
                <a:gd name="T20" fmla="*/ 7 w 29"/>
                <a:gd name="T21" fmla="*/ 1 h 11"/>
                <a:gd name="T22" fmla="*/ 11 w 29"/>
                <a:gd name="T23" fmla="*/ 0 h 11"/>
                <a:gd name="T24" fmla="*/ 7 w 29"/>
                <a:gd name="T25" fmla="*/ 1 h 11"/>
                <a:gd name="T26" fmla="*/ 5 w 29"/>
                <a:gd name="T27" fmla="*/ 2 h 11"/>
                <a:gd name="T28" fmla="*/ 5 w 29"/>
                <a:gd name="T29" fmla="*/ 0 h 11"/>
                <a:gd name="T30" fmla="*/ 4 w 29"/>
                <a:gd name="T31" fmla="*/ 0 h 11"/>
                <a:gd name="T32" fmla="*/ 3 w 29"/>
                <a:gd name="T33" fmla="*/ 1 h 11"/>
                <a:gd name="T34" fmla="*/ 3 w 29"/>
                <a:gd name="T35" fmla="*/ 2 h 11"/>
                <a:gd name="T36" fmla="*/ 2 w 29"/>
                <a:gd name="T37" fmla="*/ 1 h 11"/>
                <a:gd name="T38" fmla="*/ 1 w 29"/>
                <a:gd name="T39" fmla="*/ 0 h 11"/>
                <a:gd name="T40" fmla="*/ 1 w 29"/>
                <a:gd name="T41" fmla="*/ 0 h 11"/>
                <a:gd name="T42" fmla="*/ 1 w 29"/>
                <a:gd name="T43" fmla="*/ 0 h 11"/>
                <a:gd name="T44" fmla="*/ 1 w 29"/>
                <a:gd name="T45" fmla="*/ 0 h 11"/>
                <a:gd name="T46" fmla="*/ 1 w 29"/>
                <a:gd name="T47" fmla="*/ 0 h 11"/>
                <a:gd name="T48" fmla="*/ 1 w 29"/>
                <a:gd name="T49" fmla="*/ 1 h 11"/>
                <a:gd name="T50" fmla="*/ 1 w 29"/>
                <a:gd name="T51" fmla="*/ 1 h 11"/>
                <a:gd name="T52" fmla="*/ 1 w 29"/>
                <a:gd name="T53" fmla="*/ 1 h 11"/>
                <a:gd name="T54" fmla="*/ 2 w 29"/>
                <a:gd name="T55" fmla="*/ 2 h 11"/>
                <a:gd name="T56" fmla="*/ 2 w 29"/>
                <a:gd name="T57" fmla="*/ 2 h 11"/>
                <a:gd name="T58" fmla="*/ 3 w 29"/>
                <a:gd name="T59" fmla="*/ 3 h 11"/>
                <a:gd name="T60" fmla="*/ 2 w 29"/>
                <a:gd name="T61" fmla="*/ 3 h 11"/>
                <a:gd name="T62" fmla="*/ 1 w 29"/>
                <a:gd name="T63" fmla="*/ 3 h 11"/>
                <a:gd name="T64" fmla="*/ 1 w 29"/>
                <a:gd name="T65" fmla="*/ 4 h 11"/>
                <a:gd name="T66" fmla="*/ 0 w 29"/>
                <a:gd name="T67" fmla="*/ 4 h 11"/>
                <a:gd name="T68" fmla="*/ 1 w 29"/>
                <a:gd name="T69" fmla="*/ 4 h 11"/>
                <a:gd name="T70" fmla="*/ 2 w 29"/>
                <a:gd name="T71" fmla="*/ 5 h 11"/>
                <a:gd name="T72" fmla="*/ 2 w 29"/>
                <a:gd name="T73" fmla="*/ 4 h 11"/>
                <a:gd name="T74" fmla="*/ 2 w 29"/>
                <a:gd name="T75" fmla="*/ 4 h 11"/>
                <a:gd name="T76" fmla="*/ 3 w 29"/>
                <a:gd name="T77" fmla="*/ 4 h 11"/>
                <a:gd name="T78" fmla="*/ 4 w 29"/>
                <a:gd name="T79" fmla="*/ 5 h 11"/>
                <a:gd name="T80" fmla="*/ 5 w 29"/>
                <a:gd name="T81" fmla="*/ 4 h 11"/>
                <a:gd name="T82" fmla="*/ 6 w 29"/>
                <a:gd name="T83" fmla="*/ 4 h 11"/>
                <a:gd name="T84" fmla="*/ 10 w 29"/>
                <a:gd name="T85" fmla="*/ 4 h 11"/>
                <a:gd name="T86" fmla="*/ 9 w 29"/>
                <a:gd name="T87" fmla="*/ 4 h 11"/>
                <a:gd name="T88" fmla="*/ 9 w 29"/>
                <a:gd name="T89" fmla="*/ 4 h 11"/>
                <a:gd name="T90" fmla="*/ 9 w 29"/>
                <a:gd name="T91" fmla="*/ 4 h 11"/>
                <a:gd name="T92" fmla="*/ 9 w 29"/>
                <a:gd name="T93" fmla="*/ 4 h 11"/>
                <a:gd name="T94" fmla="*/ 9 w 29"/>
                <a:gd name="T95" fmla="*/ 5 h 11"/>
                <a:gd name="T96" fmla="*/ 10 w 29"/>
                <a:gd name="T97" fmla="*/ 5 h 11"/>
                <a:gd name="T98" fmla="*/ 10 w 29"/>
                <a:gd name="T99" fmla="*/ 5 h 11"/>
                <a:gd name="T100" fmla="*/ 11 w 29"/>
                <a:gd name="T101" fmla="*/ 4 h 11"/>
                <a:gd name="T102" fmla="*/ 14 w 29"/>
                <a:gd name="T103" fmla="*/ 3 h 11"/>
                <a:gd name="T104" fmla="*/ 13 w 29"/>
                <a:gd name="T105" fmla="*/ 4 h 11"/>
                <a:gd name="T106" fmla="*/ 13 w 29"/>
                <a:gd name="T107" fmla="*/ 4 h 11"/>
                <a:gd name="T108" fmla="*/ 13 w 29"/>
                <a:gd name="T109" fmla="*/ 5 h 11"/>
                <a:gd name="T110" fmla="*/ 14 w 29"/>
                <a:gd name="T111" fmla="*/ 4 h 11"/>
                <a:gd name="T112" fmla="*/ 14 w 29"/>
                <a:gd name="T113" fmla="*/ 5 h 11"/>
                <a:gd name="T114" fmla="*/ 14 w 29"/>
                <a:gd name="T115" fmla="*/ 3 h 11"/>
                <a:gd name="T116" fmla="*/ 14 w 29"/>
                <a:gd name="T117" fmla="*/ 3 h 1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9" h="11">
                  <a:moveTo>
                    <a:pt x="11" y="8"/>
                  </a:moveTo>
                  <a:cubicBezTo>
                    <a:pt x="11" y="8"/>
                    <a:pt x="11" y="8"/>
                    <a:pt x="11" y="8"/>
                  </a:cubicBezTo>
                  <a:cubicBezTo>
                    <a:pt x="11" y="8"/>
                    <a:pt x="11" y="8"/>
                    <a:pt x="11" y="8"/>
                  </a:cubicBezTo>
                  <a:moveTo>
                    <a:pt x="7" y="1"/>
                  </a:moveTo>
                  <a:cubicBezTo>
                    <a:pt x="7" y="1"/>
                    <a:pt x="7" y="1"/>
                    <a:pt x="7" y="1"/>
                  </a:cubicBezTo>
                  <a:cubicBezTo>
                    <a:pt x="7" y="1"/>
                    <a:pt x="7" y="1"/>
                    <a:pt x="7" y="1"/>
                  </a:cubicBezTo>
                  <a:moveTo>
                    <a:pt x="7" y="2"/>
                  </a:moveTo>
                  <a:cubicBezTo>
                    <a:pt x="7" y="2"/>
                    <a:pt x="7" y="2"/>
                    <a:pt x="7" y="2"/>
                  </a:cubicBezTo>
                  <a:close/>
                  <a:moveTo>
                    <a:pt x="8" y="4"/>
                  </a:moveTo>
                  <a:cubicBezTo>
                    <a:pt x="8" y="3"/>
                    <a:pt x="8" y="3"/>
                    <a:pt x="8" y="3"/>
                  </a:cubicBezTo>
                  <a:cubicBezTo>
                    <a:pt x="8" y="3"/>
                    <a:pt x="8" y="3"/>
                    <a:pt x="8" y="3"/>
                  </a:cubicBezTo>
                  <a:cubicBezTo>
                    <a:pt x="8" y="3"/>
                    <a:pt x="8" y="3"/>
                    <a:pt x="8" y="3"/>
                  </a:cubicBezTo>
                  <a:cubicBezTo>
                    <a:pt x="8" y="2"/>
                    <a:pt x="8" y="2"/>
                    <a:pt x="8" y="2"/>
                  </a:cubicBezTo>
                  <a:cubicBezTo>
                    <a:pt x="8" y="2"/>
                    <a:pt x="8" y="2"/>
                    <a:pt x="8" y="2"/>
                  </a:cubicBezTo>
                  <a:cubicBezTo>
                    <a:pt x="8" y="2"/>
                    <a:pt x="8" y="2"/>
                    <a:pt x="8" y="2"/>
                  </a:cubicBezTo>
                  <a:cubicBezTo>
                    <a:pt x="8" y="2"/>
                    <a:pt x="8" y="2"/>
                    <a:pt x="8" y="2"/>
                  </a:cubicBezTo>
                  <a:cubicBezTo>
                    <a:pt x="9" y="2"/>
                    <a:pt x="9" y="2"/>
                    <a:pt x="9" y="2"/>
                  </a:cubicBezTo>
                  <a:cubicBezTo>
                    <a:pt x="9" y="3"/>
                    <a:pt x="9" y="3"/>
                    <a:pt x="9" y="3"/>
                  </a:cubicBezTo>
                  <a:cubicBezTo>
                    <a:pt x="9" y="3"/>
                    <a:pt x="9" y="3"/>
                    <a:pt x="9" y="3"/>
                  </a:cubicBezTo>
                  <a:cubicBezTo>
                    <a:pt x="9" y="3"/>
                    <a:pt x="9" y="3"/>
                    <a:pt x="9" y="3"/>
                  </a:cubicBezTo>
                  <a:cubicBezTo>
                    <a:pt x="9" y="3"/>
                    <a:pt x="9" y="3"/>
                    <a:pt x="9" y="3"/>
                  </a:cubicBezTo>
                  <a:cubicBezTo>
                    <a:pt x="9" y="3"/>
                    <a:pt x="8" y="3"/>
                    <a:pt x="8" y="3"/>
                  </a:cubicBezTo>
                  <a:cubicBezTo>
                    <a:pt x="8" y="3"/>
                    <a:pt x="8" y="3"/>
                    <a:pt x="8" y="3"/>
                  </a:cubicBezTo>
                  <a:cubicBezTo>
                    <a:pt x="8" y="4"/>
                    <a:pt x="8" y="4"/>
                    <a:pt x="8" y="4"/>
                  </a:cubicBezTo>
                  <a:cubicBezTo>
                    <a:pt x="8" y="4"/>
                    <a:pt x="8" y="4"/>
                    <a:pt x="8" y="4"/>
                  </a:cubicBezTo>
                  <a:cubicBezTo>
                    <a:pt x="7" y="4"/>
                    <a:pt x="7" y="4"/>
                    <a:pt x="8" y="4"/>
                  </a:cubicBezTo>
                  <a:moveTo>
                    <a:pt x="9" y="1"/>
                  </a:moveTo>
                  <a:cubicBezTo>
                    <a:pt x="8" y="2"/>
                    <a:pt x="8" y="2"/>
                    <a:pt x="8" y="2"/>
                  </a:cubicBezTo>
                  <a:cubicBezTo>
                    <a:pt x="8" y="1"/>
                    <a:pt x="8" y="1"/>
                    <a:pt x="8" y="1"/>
                  </a:cubicBezTo>
                  <a:cubicBezTo>
                    <a:pt x="8" y="1"/>
                    <a:pt x="8" y="1"/>
                    <a:pt x="9" y="1"/>
                  </a:cubicBezTo>
                  <a:moveTo>
                    <a:pt x="9" y="2"/>
                  </a:moveTo>
                  <a:cubicBezTo>
                    <a:pt x="9" y="2"/>
                    <a:pt x="10" y="2"/>
                    <a:pt x="10" y="2"/>
                  </a:cubicBezTo>
                  <a:cubicBezTo>
                    <a:pt x="10" y="2"/>
                    <a:pt x="10" y="2"/>
                    <a:pt x="10" y="2"/>
                  </a:cubicBezTo>
                  <a:cubicBezTo>
                    <a:pt x="9" y="2"/>
                    <a:pt x="9" y="2"/>
                    <a:pt x="9" y="2"/>
                  </a:cubicBezTo>
                  <a:moveTo>
                    <a:pt x="28" y="7"/>
                  </a:moveTo>
                  <a:cubicBezTo>
                    <a:pt x="28" y="7"/>
                    <a:pt x="28" y="7"/>
                    <a:pt x="28" y="7"/>
                  </a:cubicBezTo>
                  <a:cubicBezTo>
                    <a:pt x="28" y="6"/>
                    <a:pt x="28" y="6"/>
                    <a:pt x="28" y="6"/>
                  </a:cubicBezTo>
                  <a:cubicBezTo>
                    <a:pt x="28" y="6"/>
                    <a:pt x="28" y="6"/>
                    <a:pt x="28" y="6"/>
                  </a:cubicBezTo>
                  <a:cubicBezTo>
                    <a:pt x="28" y="6"/>
                    <a:pt x="28" y="5"/>
                    <a:pt x="27" y="6"/>
                  </a:cubicBezTo>
                  <a:cubicBezTo>
                    <a:pt x="26" y="6"/>
                    <a:pt x="26" y="6"/>
                    <a:pt x="24" y="5"/>
                  </a:cubicBezTo>
                  <a:cubicBezTo>
                    <a:pt x="24" y="5"/>
                    <a:pt x="24" y="5"/>
                    <a:pt x="24" y="5"/>
                  </a:cubicBezTo>
                  <a:cubicBezTo>
                    <a:pt x="26" y="5"/>
                    <a:pt x="28" y="5"/>
                    <a:pt x="28" y="4"/>
                  </a:cubicBezTo>
                  <a:cubicBezTo>
                    <a:pt x="28" y="3"/>
                    <a:pt x="28" y="3"/>
                    <a:pt x="25" y="3"/>
                  </a:cubicBezTo>
                  <a:cubicBezTo>
                    <a:pt x="22" y="3"/>
                    <a:pt x="14" y="4"/>
                    <a:pt x="14" y="2"/>
                  </a:cubicBezTo>
                  <a:cubicBezTo>
                    <a:pt x="14" y="1"/>
                    <a:pt x="17" y="2"/>
                    <a:pt x="19" y="2"/>
                  </a:cubicBezTo>
                  <a:cubicBezTo>
                    <a:pt x="19" y="2"/>
                    <a:pt x="19" y="2"/>
                    <a:pt x="19" y="2"/>
                  </a:cubicBezTo>
                  <a:cubicBezTo>
                    <a:pt x="23" y="3"/>
                    <a:pt x="27" y="0"/>
                    <a:pt x="29" y="1"/>
                  </a:cubicBezTo>
                  <a:cubicBezTo>
                    <a:pt x="26" y="0"/>
                    <a:pt x="24" y="2"/>
                    <a:pt x="22" y="1"/>
                  </a:cubicBezTo>
                  <a:cubicBezTo>
                    <a:pt x="23" y="1"/>
                    <a:pt x="25" y="1"/>
                    <a:pt x="25" y="0"/>
                  </a:cubicBezTo>
                  <a:cubicBezTo>
                    <a:pt x="24" y="1"/>
                    <a:pt x="21" y="0"/>
                    <a:pt x="19" y="1"/>
                  </a:cubicBezTo>
                  <a:cubicBezTo>
                    <a:pt x="19" y="1"/>
                    <a:pt x="19" y="1"/>
                    <a:pt x="19" y="1"/>
                  </a:cubicBezTo>
                  <a:cubicBezTo>
                    <a:pt x="16" y="1"/>
                    <a:pt x="13" y="1"/>
                    <a:pt x="13" y="2"/>
                  </a:cubicBezTo>
                  <a:cubicBezTo>
                    <a:pt x="13" y="5"/>
                    <a:pt x="23" y="3"/>
                    <a:pt x="25" y="3"/>
                  </a:cubicBezTo>
                  <a:cubicBezTo>
                    <a:pt x="27" y="3"/>
                    <a:pt x="28" y="3"/>
                    <a:pt x="28" y="4"/>
                  </a:cubicBezTo>
                  <a:cubicBezTo>
                    <a:pt x="28" y="4"/>
                    <a:pt x="25" y="5"/>
                    <a:pt x="24" y="5"/>
                  </a:cubicBezTo>
                  <a:cubicBezTo>
                    <a:pt x="22" y="5"/>
                    <a:pt x="13" y="4"/>
                    <a:pt x="10" y="5"/>
                  </a:cubicBezTo>
                  <a:cubicBezTo>
                    <a:pt x="10" y="4"/>
                    <a:pt x="11" y="3"/>
                    <a:pt x="11" y="3"/>
                  </a:cubicBezTo>
                  <a:cubicBezTo>
                    <a:pt x="11" y="2"/>
                    <a:pt x="11" y="2"/>
                    <a:pt x="11" y="2"/>
                  </a:cubicBezTo>
                  <a:cubicBezTo>
                    <a:pt x="11" y="2"/>
                    <a:pt x="11" y="2"/>
                    <a:pt x="11" y="2"/>
                  </a:cubicBezTo>
                  <a:cubicBezTo>
                    <a:pt x="11" y="2"/>
                    <a:pt x="11" y="1"/>
                    <a:pt x="10" y="1"/>
                  </a:cubicBezTo>
                  <a:cubicBezTo>
                    <a:pt x="10" y="1"/>
                    <a:pt x="10" y="1"/>
                    <a:pt x="10" y="1"/>
                  </a:cubicBezTo>
                  <a:cubicBezTo>
                    <a:pt x="10" y="1"/>
                    <a:pt x="10" y="0"/>
                    <a:pt x="9" y="0"/>
                  </a:cubicBezTo>
                  <a:cubicBezTo>
                    <a:pt x="9" y="0"/>
                    <a:pt x="9" y="0"/>
                    <a:pt x="9" y="0"/>
                  </a:cubicBezTo>
                  <a:cubicBezTo>
                    <a:pt x="9" y="0"/>
                    <a:pt x="8" y="0"/>
                    <a:pt x="8" y="0"/>
                  </a:cubicBezTo>
                  <a:cubicBezTo>
                    <a:pt x="8" y="0"/>
                    <a:pt x="8" y="0"/>
                    <a:pt x="8" y="0"/>
                  </a:cubicBezTo>
                  <a:cubicBezTo>
                    <a:pt x="8" y="0"/>
                    <a:pt x="7" y="0"/>
                    <a:pt x="7" y="0"/>
                  </a:cubicBezTo>
                  <a:cubicBezTo>
                    <a:pt x="7" y="0"/>
                    <a:pt x="7" y="1"/>
                    <a:pt x="7" y="1"/>
                  </a:cubicBezTo>
                  <a:cubicBezTo>
                    <a:pt x="7" y="1"/>
                    <a:pt x="6" y="2"/>
                    <a:pt x="6" y="2"/>
                  </a:cubicBezTo>
                  <a:cubicBezTo>
                    <a:pt x="6" y="2"/>
                    <a:pt x="6" y="2"/>
                    <a:pt x="6" y="2"/>
                  </a:cubicBezTo>
                  <a:cubicBezTo>
                    <a:pt x="6" y="2"/>
                    <a:pt x="6" y="3"/>
                    <a:pt x="6" y="3"/>
                  </a:cubicBezTo>
                  <a:cubicBezTo>
                    <a:pt x="6" y="3"/>
                    <a:pt x="6" y="3"/>
                    <a:pt x="6" y="3"/>
                  </a:cubicBezTo>
                  <a:cubicBezTo>
                    <a:pt x="6" y="4"/>
                    <a:pt x="6" y="4"/>
                    <a:pt x="6" y="4"/>
                  </a:cubicBezTo>
                  <a:cubicBezTo>
                    <a:pt x="6" y="4"/>
                    <a:pt x="6" y="4"/>
                    <a:pt x="6" y="4"/>
                  </a:cubicBezTo>
                  <a:cubicBezTo>
                    <a:pt x="6" y="4"/>
                    <a:pt x="5" y="4"/>
                    <a:pt x="5" y="4"/>
                  </a:cubicBezTo>
                  <a:cubicBezTo>
                    <a:pt x="5" y="4"/>
                    <a:pt x="5" y="4"/>
                    <a:pt x="5" y="4"/>
                  </a:cubicBezTo>
                  <a:cubicBezTo>
                    <a:pt x="4" y="4"/>
                    <a:pt x="4" y="3"/>
                    <a:pt x="3" y="3"/>
                  </a:cubicBezTo>
                  <a:cubicBezTo>
                    <a:pt x="3" y="3"/>
                    <a:pt x="3" y="2"/>
                    <a:pt x="3" y="2"/>
                  </a:cubicBezTo>
                  <a:cubicBezTo>
                    <a:pt x="3" y="1"/>
                    <a:pt x="3" y="1"/>
                    <a:pt x="3" y="0"/>
                  </a:cubicBezTo>
                  <a:cubicBezTo>
                    <a:pt x="3" y="0"/>
                    <a:pt x="3" y="0"/>
                    <a:pt x="3" y="0"/>
                  </a:cubicBezTo>
                  <a:cubicBezTo>
                    <a:pt x="3" y="0"/>
                    <a:pt x="2" y="0"/>
                    <a:pt x="2" y="0"/>
                  </a:cubicBezTo>
                  <a:cubicBezTo>
                    <a:pt x="2" y="0"/>
                    <a:pt x="2" y="0"/>
                    <a:pt x="3" y="0"/>
                  </a:cubicBezTo>
                  <a:cubicBezTo>
                    <a:pt x="2" y="0"/>
                    <a:pt x="2" y="0"/>
                    <a:pt x="2" y="0"/>
                  </a:cubicBezTo>
                  <a:cubicBezTo>
                    <a:pt x="2" y="0"/>
                    <a:pt x="2" y="1"/>
                    <a:pt x="2" y="1"/>
                  </a:cubicBezTo>
                  <a:cubicBezTo>
                    <a:pt x="2" y="1"/>
                    <a:pt x="2" y="1"/>
                    <a:pt x="2" y="1"/>
                  </a:cubicBezTo>
                  <a:cubicBezTo>
                    <a:pt x="2" y="1"/>
                    <a:pt x="2" y="1"/>
                    <a:pt x="2" y="1"/>
                  </a:cubicBezTo>
                  <a:cubicBezTo>
                    <a:pt x="2" y="1"/>
                    <a:pt x="2" y="1"/>
                    <a:pt x="2" y="1"/>
                  </a:cubicBezTo>
                  <a:cubicBezTo>
                    <a:pt x="2" y="1"/>
                    <a:pt x="2" y="0"/>
                    <a:pt x="2" y="0"/>
                  </a:cubicBezTo>
                  <a:cubicBezTo>
                    <a:pt x="2" y="0"/>
                    <a:pt x="2" y="0"/>
                    <a:pt x="2" y="0"/>
                  </a:cubicBezTo>
                  <a:cubicBezTo>
                    <a:pt x="2" y="0"/>
                    <a:pt x="2" y="0"/>
                    <a:pt x="2" y="0"/>
                  </a:cubicBezTo>
                  <a:cubicBezTo>
                    <a:pt x="2" y="0"/>
                    <a:pt x="1" y="0"/>
                    <a:pt x="1" y="0"/>
                  </a:cubicBezTo>
                  <a:cubicBezTo>
                    <a:pt x="1" y="0"/>
                    <a:pt x="1" y="0"/>
                    <a:pt x="1" y="0"/>
                  </a:cubicBezTo>
                  <a:cubicBezTo>
                    <a:pt x="1" y="0"/>
                    <a:pt x="1" y="0"/>
                    <a:pt x="1" y="0"/>
                  </a:cubicBezTo>
                  <a:cubicBezTo>
                    <a:pt x="1" y="1"/>
                    <a:pt x="1" y="1"/>
                    <a:pt x="2" y="1"/>
                  </a:cubicBezTo>
                  <a:cubicBezTo>
                    <a:pt x="2" y="1"/>
                    <a:pt x="2" y="1"/>
                    <a:pt x="2" y="1"/>
                  </a:cubicBezTo>
                  <a:cubicBezTo>
                    <a:pt x="2" y="1"/>
                    <a:pt x="2" y="1"/>
                    <a:pt x="2" y="1"/>
                  </a:cubicBezTo>
                  <a:cubicBezTo>
                    <a:pt x="2" y="1"/>
                    <a:pt x="2" y="1"/>
                    <a:pt x="2" y="1"/>
                  </a:cubicBezTo>
                  <a:cubicBezTo>
                    <a:pt x="1" y="1"/>
                    <a:pt x="1" y="1"/>
                    <a:pt x="1" y="1"/>
                  </a:cubicBezTo>
                  <a:cubicBezTo>
                    <a:pt x="1" y="1"/>
                    <a:pt x="1" y="2"/>
                    <a:pt x="1" y="2"/>
                  </a:cubicBezTo>
                  <a:cubicBezTo>
                    <a:pt x="1" y="2"/>
                    <a:pt x="1" y="2"/>
                    <a:pt x="1" y="2"/>
                  </a:cubicBezTo>
                  <a:cubicBezTo>
                    <a:pt x="1" y="2"/>
                    <a:pt x="1" y="2"/>
                    <a:pt x="1" y="2"/>
                  </a:cubicBezTo>
                  <a:cubicBezTo>
                    <a:pt x="1" y="2"/>
                    <a:pt x="1" y="2"/>
                    <a:pt x="1" y="2"/>
                  </a:cubicBezTo>
                  <a:cubicBezTo>
                    <a:pt x="1" y="2"/>
                    <a:pt x="1" y="2"/>
                    <a:pt x="1" y="2"/>
                  </a:cubicBezTo>
                  <a:cubicBezTo>
                    <a:pt x="1" y="2"/>
                    <a:pt x="1" y="2"/>
                    <a:pt x="2" y="2"/>
                  </a:cubicBezTo>
                  <a:cubicBezTo>
                    <a:pt x="2" y="2"/>
                    <a:pt x="2" y="2"/>
                    <a:pt x="2" y="2"/>
                  </a:cubicBezTo>
                  <a:cubicBezTo>
                    <a:pt x="2" y="2"/>
                    <a:pt x="2" y="2"/>
                    <a:pt x="2" y="2"/>
                  </a:cubicBezTo>
                  <a:cubicBezTo>
                    <a:pt x="2" y="2"/>
                    <a:pt x="2" y="2"/>
                    <a:pt x="2" y="2"/>
                  </a:cubicBezTo>
                  <a:cubicBezTo>
                    <a:pt x="2" y="3"/>
                    <a:pt x="2" y="3"/>
                    <a:pt x="2" y="3"/>
                  </a:cubicBezTo>
                  <a:cubicBezTo>
                    <a:pt x="2" y="3"/>
                    <a:pt x="2" y="3"/>
                    <a:pt x="2" y="3"/>
                  </a:cubicBezTo>
                  <a:cubicBezTo>
                    <a:pt x="2" y="4"/>
                    <a:pt x="1" y="4"/>
                    <a:pt x="1" y="3"/>
                  </a:cubicBezTo>
                  <a:cubicBezTo>
                    <a:pt x="1" y="4"/>
                    <a:pt x="2" y="5"/>
                    <a:pt x="2" y="4"/>
                  </a:cubicBezTo>
                  <a:cubicBezTo>
                    <a:pt x="2" y="4"/>
                    <a:pt x="3" y="4"/>
                    <a:pt x="3" y="4"/>
                  </a:cubicBezTo>
                  <a:cubicBezTo>
                    <a:pt x="3" y="4"/>
                    <a:pt x="3" y="4"/>
                    <a:pt x="3" y="4"/>
                  </a:cubicBezTo>
                  <a:cubicBezTo>
                    <a:pt x="3" y="4"/>
                    <a:pt x="3" y="4"/>
                    <a:pt x="3" y="4"/>
                  </a:cubicBezTo>
                  <a:cubicBezTo>
                    <a:pt x="3" y="4"/>
                    <a:pt x="3" y="4"/>
                    <a:pt x="3" y="4"/>
                  </a:cubicBezTo>
                  <a:cubicBezTo>
                    <a:pt x="3" y="5"/>
                    <a:pt x="3" y="5"/>
                    <a:pt x="3" y="5"/>
                  </a:cubicBezTo>
                  <a:cubicBezTo>
                    <a:pt x="3" y="5"/>
                    <a:pt x="3" y="5"/>
                    <a:pt x="3" y="5"/>
                  </a:cubicBezTo>
                  <a:cubicBezTo>
                    <a:pt x="4" y="5"/>
                    <a:pt x="4" y="6"/>
                    <a:pt x="5" y="6"/>
                  </a:cubicBezTo>
                  <a:cubicBezTo>
                    <a:pt x="5" y="6"/>
                    <a:pt x="6" y="6"/>
                    <a:pt x="6" y="6"/>
                  </a:cubicBezTo>
                  <a:cubicBezTo>
                    <a:pt x="6" y="6"/>
                    <a:pt x="6" y="6"/>
                    <a:pt x="6" y="6"/>
                  </a:cubicBezTo>
                  <a:cubicBezTo>
                    <a:pt x="6" y="6"/>
                    <a:pt x="6" y="6"/>
                    <a:pt x="6" y="6"/>
                  </a:cubicBezTo>
                  <a:cubicBezTo>
                    <a:pt x="6" y="7"/>
                    <a:pt x="7" y="7"/>
                    <a:pt x="7" y="7"/>
                  </a:cubicBezTo>
                  <a:cubicBezTo>
                    <a:pt x="7" y="7"/>
                    <a:pt x="6" y="7"/>
                    <a:pt x="5" y="7"/>
                  </a:cubicBezTo>
                  <a:cubicBezTo>
                    <a:pt x="5" y="8"/>
                    <a:pt x="4" y="8"/>
                    <a:pt x="3" y="8"/>
                  </a:cubicBezTo>
                  <a:cubicBezTo>
                    <a:pt x="3" y="7"/>
                    <a:pt x="3" y="7"/>
                    <a:pt x="3" y="7"/>
                  </a:cubicBezTo>
                  <a:cubicBezTo>
                    <a:pt x="3" y="7"/>
                    <a:pt x="3" y="7"/>
                    <a:pt x="3" y="7"/>
                  </a:cubicBezTo>
                  <a:cubicBezTo>
                    <a:pt x="2" y="7"/>
                    <a:pt x="2" y="7"/>
                    <a:pt x="2" y="7"/>
                  </a:cubicBezTo>
                  <a:cubicBezTo>
                    <a:pt x="2" y="6"/>
                    <a:pt x="2" y="6"/>
                    <a:pt x="1" y="6"/>
                  </a:cubicBezTo>
                  <a:cubicBezTo>
                    <a:pt x="2" y="7"/>
                    <a:pt x="2" y="7"/>
                    <a:pt x="2" y="7"/>
                  </a:cubicBezTo>
                  <a:cubicBezTo>
                    <a:pt x="2" y="7"/>
                    <a:pt x="2" y="7"/>
                    <a:pt x="2" y="7"/>
                  </a:cubicBezTo>
                  <a:cubicBezTo>
                    <a:pt x="2" y="7"/>
                    <a:pt x="2" y="7"/>
                    <a:pt x="2" y="8"/>
                  </a:cubicBezTo>
                  <a:cubicBezTo>
                    <a:pt x="3" y="8"/>
                    <a:pt x="3" y="8"/>
                    <a:pt x="3" y="8"/>
                  </a:cubicBezTo>
                  <a:cubicBezTo>
                    <a:pt x="2" y="8"/>
                    <a:pt x="2" y="8"/>
                    <a:pt x="2" y="8"/>
                  </a:cubicBezTo>
                  <a:cubicBezTo>
                    <a:pt x="2" y="8"/>
                    <a:pt x="2" y="7"/>
                    <a:pt x="1" y="7"/>
                  </a:cubicBezTo>
                  <a:cubicBezTo>
                    <a:pt x="1" y="7"/>
                    <a:pt x="1" y="7"/>
                    <a:pt x="1" y="8"/>
                  </a:cubicBezTo>
                  <a:cubicBezTo>
                    <a:pt x="1" y="8"/>
                    <a:pt x="1" y="8"/>
                    <a:pt x="1" y="8"/>
                  </a:cubicBezTo>
                  <a:cubicBezTo>
                    <a:pt x="1" y="7"/>
                    <a:pt x="0" y="8"/>
                    <a:pt x="0" y="8"/>
                  </a:cubicBezTo>
                  <a:cubicBezTo>
                    <a:pt x="0" y="8"/>
                    <a:pt x="1" y="8"/>
                    <a:pt x="1" y="8"/>
                  </a:cubicBezTo>
                  <a:cubicBezTo>
                    <a:pt x="1" y="8"/>
                    <a:pt x="1" y="8"/>
                    <a:pt x="1" y="8"/>
                  </a:cubicBezTo>
                  <a:cubicBezTo>
                    <a:pt x="1" y="9"/>
                    <a:pt x="1" y="9"/>
                    <a:pt x="2" y="8"/>
                  </a:cubicBezTo>
                  <a:cubicBezTo>
                    <a:pt x="2" y="8"/>
                    <a:pt x="2" y="8"/>
                    <a:pt x="2" y="8"/>
                  </a:cubicBezTo>
                  <a:cubicBezTo>
                    <a:pt x="2" y="9"/>
                    <a:pt x="1" y="9"/>
                    <a:pt x="2" y="9"/>
                  </a:cubicBezTo>
                  <a:cubicBezTo>
                    <a:pt x="2" y="9"/>
                    <a:pt x="2" y="9"/>
                    <a:pt x="2" y="9"/>
                  </a:cubicBezTo>
                  <a:cubicBezTo>
                    <a:pt x="2" y="9"/>
                    <a:pt x="2" y="10"/>
                    <a:pt x="2" y="10"/>
                  </a:cubicBezTo>
                  <a:cubicBezTo>
                    <a:pt x="2" y="10"/>
                    <a:pt x="2" y="10"/>
                    <a:pt x="3" y="10"/>
                  </a:cubicBezTo>
                  <a:cubicBezTo>
                    <a:pt x="2" y="10"/>
                    <a:pt x="2" y="10"/>
                    <a:pt x="2" y="10"/>
                  </a:cubicBezTo>
                  <a:cubicBezTo>
                    <a:pt x="2" y="10"/>
                    <a:pt x="2" y="10"/>
                    <a:pt x="3" y="10"/>
                  </a:cubicBezTo>
                  <a:cubicBezTo>
                    <a:pt x="3" y="10"/>
                    <a:pt x="3" y="9"/>
                    <a:pt x="3" y="9"/>
                  </a:cubicBezTo>
                  <a:cubicBezTo>
                    <a:pt x="3" y="9"/>
                    <a:pt x="3" y="9"/>
                    <a:pt x="3" y="9"/>
                  </a:cubicBezTo>
                  <a:cubicBezTo>
                    <a:pt x="3" y="9"/>
                    <a:pt x="3" y="10"/>
                    <a:pt x="4" y="10"/>
                  </a:cubicBezTo>
                  <a:cubicBezTo>
                    <a:pt x="4" y="10"/>
                    <a:pt x="4" y="9"/>
                    <a:pt x="4" y="9"/>
                  </a:cubicBezTo>
                  <a:cubicBezTo>
                    <a:pt x="4" y="9"/>
                    <a:pt x="4" y="9"/>
                    <a:pt x="4" y="9"/>
                  </a:cubicBezTo>
                  <a:cubicBezTo>
                    <a:pt x="4" y="9"/>
                    <a:pt x="5" y="9"/>
                    <a:pt x="4" y="9"/>
                  </a:cubicBezTo>
                  <a:cubicBezTo>
                    <a:pt x="5" y="9"/>
                    <a:pt x="5" y="9"/>
                    <a:pt x="5" y="9"/>
                  </a:cubicBezTo>
                  <a:cubicBezTo>
                    <a:pt x="5" y="9"/>
                    <a:pt x="5" y="10"/>
                    <a:pt x="5" y="10"/>
                  </a:cubicBezTo>
                  <a:cubicBezTo>
                    <a:pt x="5" y="10"/>
                    <a:pt x="5" y="10"/>
                    <a:pt x="5" y="9"/>
                  </a:cubicBezTo>
                  <a:cubicBezTo>
                    <a:pt x="5" y="9"/>
                    <a:pt x="6" y="9"/>
                    <a:pt x="6" y="9"/>
                  </a:cubicBezTo>
                  <a:cubicBezTo>
                    <a:pt x="6" y="9"/>
                    <a:pt x="6" y="9"/>
                    <a:pt x="6" y="9"/>
                  </a:cubicBezTo>
                  <a:cubicBezTo>
                    <a:pt x="6" y="9"/>
                    <a:pt x="6" y="9"/>
                    <a:pt x="7" y="9"/>
                  </a:cubicBezTo>
                  <a:cubicBezTo>
                    <a:pt x="7" y="9"/>
                    <a:pt x="7" y="9"/>
                    <a:pt x="7" y="9"/>
                  </a:cubicBezTo>
                  <a:cubicBezTo>
                    <a:pt x="7" y="9"/>
                    <a:pt x="7" y="10"/>
                    <a:pt x="7" y="10"/>
                  </a:cubicBezTo>
                  <a:cubicBezTo>
                    <a:pt x="7" y="10"/>
                    <a:pt x="7" y="10"/>
                    <a:pt x="7" y="10"/>
                  </a:cubicBezTo>
                  <a:cubicBezTo>
                    <a:pt x="7" y="10"/>
                    <a:pt x="7" y="10"/>
                    <a:pt x="7" y="10"/>
                  </a:cubicBezTo>
                  <a:cubicBezTo>
                    <a:pt x="7" y="9"/>
                    <a:pt x="8" y="10"/>
                    <a:pt x="9" y="9"/>
                  </a:cubicBezTo>
                  <a:cubicBezTo>
                    <a:pt x="9" y="9"/>
                    <a:pt x="9" y="9"/>
                    <a:pt x="9" y="9"/>
                  </a:cubicBezTo>
                  <a:cubicBezTo>
                    <a:pt x="9" y="9"/>
                    <a:pt x="8" y="9"/>
                    <a:pt x="8" y="10"/>
                  </a:cubicBezTo>
                  <a:cubicBezTo>
                    <a:pt x="9" y="10"/>
                    <a:pt x="10" y="9"/>
                    <a:pt x="10" y="9"/>
                  </a:cubicBezTo>
                  <a:cubicBezTo>
                    <a:pt x="10" y="9"/>
                    <a:pt x="10" y="8"/>
                    <a:pt x="10" y="8"/>
                  </a:cubicBezTo>
                  <a:cubicBezTo>
                    <a:pt x="11" y="8"/>
                    <a:pt x="11" y="8"/>
                    <a:pt x="11" y="8"/>
                  </a:cubicBezTo>
                  <a:cubicBezTo>
                    <a:pt x="16" y="8"/>
                    <a:pt x="13" y="6"/>
                    <a:pt x="18" y="7"/>
                  </a:cubicBezTo>
                  <a:cubicBezTo>
                    <a:pt x="18" y="7"/>
                    <a:pt x="19" y="6"/>
                    <a:pt x="19" y="6"/>
                  </a:cubicBezTo>
                  <a:cubicBezTo>
                    <a:pt x="18" y="7"/>
                    <a:pt x="18" y="8"/>
                    <a:pt x="19" y="8"/>
                  </a:cubicBezTo>
                  <a:cubicBezTo>
                    <a:pt x="19" y="8"/>
                    <a:pt x="20" y="8"/>
                    <a:pt x="20" y="8"/>
                  </a:cubicBezTo>
                  <a:cubicBezTo>
                    <a:pt x="20" y="8"/>
                    <a:pt x="20" y="8"/>
                    <a:pt x="20" y="8"/>
                  </a:cubicBezTo>
                  <a:cubicBezTo>
                    <a:pt x="20" y="8"/>
                    <a:pt x="19" y="8"/>
                    <a:pt x="19" y="8"/>
                  </a:cubicBezTo>
                  <a:cubicBezTo>
                    <a:pt x="18" y="9"/>
                    <a:pt x="18" y="7"/>
                    <a:pt x="17" y="7"/>
                  </a:cubicBezTo>
                  <a:cubicBezTo>
                    <a:pt x="17" y="7"/>
                    <a:pt x="17" y="8"/>
                    <a:pt x="17" y="8"/>
                  </a:cubicBezTo>
                  <a:cubicBezTo>
                    <a:pt x="17" y="8"/>
                    <a:pt x="16" y="8"/>
                    <a:pt x="17" y="8"/>
                  </a:cubicBezTo>
                  <a:cubicBezTo>
                    <a:pt x="17" y="8"/>
                    <a:pt x="17" y="8"/>
                    <a:pt x="17" y="8"/>
                  </a:cubicBezTo>
                  <a:cubicBezTo>
                    <a:pt x="17" y="8"/>
                    <a:pt x="17" y="8"/>
                    <a:pt x="17" y="8"/>
                  </a:cubicBezTo>
                  <a:cubicBezTo>
                    <a:pt x="17" y="8"/>
                    <a:pt x="17" y="8"/>
                    <a:pt x="17" y="8"/>
                  </a:cubicBezTo>
                  <a:cubicBezTo>
                    <a:pt x="18" y="8"/>
                    <a:pt x="18" y="8"/>
                    <a:pt x="18" y="8"/>
                  </a:cubicBezTo>
                  <a:cubicBezTo>
                    <a:pt x="18" y="8"/>
                    <a:pt x="18" y="8"/>
                    <a:pt x="18" y="8"/>
                  </a:cubicBezTo>
                  <a:cubicBezTo>
                    <a:pt x="18" y="9"/>
                    <a:pt x="17" y="8"/>
                    <a:pt x="17" y="9"/>
                  </a:cubicBezTo>
                  <a:cubicBezTo>
                    <a:pt x="17" y="9"/>
                    <a:pt x="17" y="9"/>
                    <a:pt x="17" y="9"/>
                  </a:cubicBezTo>
                  <a:cubicBezTo>
                    <a:pt x="17" y="10"/>
                    <a:pt x="17" y="10"/>
                    <a:pt x="18" y="10"/>
                  </a:cubicBezTo>
                  <a:cubicBezTo>
                    <a:pt x="18" y="10"/>
                    <a:pt x="18" y="10"/>
                    <a:pt x="18" y="9"/>
                  </a:cubicBezTo>
                  <a:cubicBezTo>
                    <a:pt x="18" y="9"/>
                    <a:pt x="18" y="9"/>
                    <a:pt x="18" y="9"/>
                  </a:cubicBezTo>
                  <a:cubicBezTo>
                    <a:pt x="18" y="9"/>
                    <a:pt x="18" y="9"/>
                    <a:pt x="18" y="9"/>
                  </a:cubicBezTo>
                  <a:cubicBezTo>
                    <a:pt x="18" y="9"/>
                    <a:pt x="18" y="9"/>
                    <a:pt x="18" y="9"/>
                  </a:cubicBezTo>
                  <a:cubicBezTo>
                    <a:pt x="18" y="9"/>
                    <a:pt x="18" y="9"/>
                    <a:pt x="18" y="9"/>
                  </a:cubicBezTo>
                  <a:cubicBezTo>
                    <a:pt x="18" y="9"/>
                    <a:pt x="18" y="9"/>
                    <a:pt x="18" y="10"/>
                  </a:cubicBezTo>
                  <a:cubicBezTo>
                    <a:pt x="18" y="10"/>
                    <a:pt x="18" y="10"/>
                    <a:pt x="18" y="10"/>
                  </a:cubicBezTo>
                  <a:cubicBezTo>
                    <a:pt x="18" y="10"/>
                    <a:pt x="18" y="11"/>
                    <a:pt x="19" y="10"/>
                  </a:cubicBezTo>
                  <a:cubicBezTo>
                    <a:pt x="19" y="10"/>
                    <a:pt x="18" y="10"/>
                    <a:pt x="18" y="10"/>
                  </a:cubicBezTo>
                  <a:cubicBezTo>
                    <a:pt x="19" y="10"/>
                    <a:pt x="19" y="10"/>
                    <a:pt x="19" y="10"/>
                  </a:cubicBezTo>
                  <a:cubicBezTo>
                    <a:pt x="19" y="10"/>
                    <a:pt x="19" y="10"/>
                    <a:pt x="19" y="10"/>
                  </a:cubicBezTo>
                  <a:cubicBezTo>
                    <a:pt x="19" y="9"/>
                    <a:pt x="19" y="9"/>
                    <a:pt x="19" y="9"/>
                  </a:cubicBezTo>
                  <a:cubicBezTo>
                    <a:pt x="19" y="9"/>
                    <a:pt x="19" y="9"/>
                    <a:pt x="19" y="9"/>
                  </a:cubicBezTo>
                  <a:cubicBezTo>
                    <a:pt x="19" y="9"/>
                    <a:pt x="19" y="9"/>
                    <a:pt x="19" y="10"/>
                  </a:cubicBezTo>
                  <a:cubicBezTo>
                    <a:pt x="19" y="10"/>
                    <a:pt x="20" y="10"/>
                    <a:pt x="20" y="10"/>
                  </a:cubicBezTo>
                  <a:cubicBezTo>
                    <a:pt x="20" y="10"/>
                    <a:pt x="20" y="9"/>
                    <a:pt x="20" y="9"/>
                  </a:cubicBezTo>
                  <a:cubicBezTo>
                    <a:pt x="20" y="9"/>
                    <a:pt x="21" y="9"/>
                    <a:pt x="21" y="9"/>
                  </a:cubicBezTo>
                  <a:cubicBezTo>
                    <a:pt x="21" y="9"/>
                    <a:pt x="22" y="9"/>
                    <a:pt x="22" y="9"/>
                  </a:cubicBezTo>
                  <a:cubicBezTo>
                    <a:pt x="22" y="9"/>
                    <a:pt x="22" y="8"/>
                    <a:pt x="22" y="8"/>
                  </a:cubicBezTo>
                  <a:cubicBezTo>
                    <a:pt x="21" y="7"/>
                    <a:pt x="22" y="7"/>
                    <a:pt x="21" y="7"/>
                  </a:cubicBezTo>
                  <a:cubicBezTo>
                    <a:pt x="22" y="7"/>
                    <a:pt x="22" y="7"/>
                    <a:pt x="23" y="7"/>
                  </a:cubicBezTo>
                  <a:cubicBezTo>
                    <a:pt x="24" y="7"/>
                    <a:pt x="24" y="7"/>
                    <a:pt x="25" y="7"/>
                  </a:cubicBezTo>
                  <a:cubicBezTo>
                    <a:pt x="26" y="6"/>
                    <a:pt x="26" y="6"/>
                    <a:pt x="27" y="6"/>
                  </a:cubicBezTo>
                  <a:cubicBezTo>
                    <a:pt x="27" y="7"/>
                    <a:pt x="27" y="7"/>
                    <a:pt x="27" y="7"/>
                  </a:cubicBezTo>
                  <a:cubicBezTo>
                    <a:pt x="27" y="7"/>
                    <a:pt x="27" y="7"/>
                    <a:pt x="27" y="8"/>
                  </a:cubicBezTo>
                  <a:cubicBezTo>
                    <a:pt x="26" y="8"/>
                    <a:pt x="26" y="8"/>
                    <a:pt x="26" y="8"/>
                  </a:cubicBezTo>
                  <a:cubicBezTo>
                    <a:pt x="25" y="8"/>
                    <a:pt x="25" y="8"/>
                    <a:pt x="25" y="8"/>
                  </a:cubicBezTo>
                  <a:cubicBezTo>
                    <a:pt x="25" y="8"/>
                    <a:pt x="25" y="8"/>
                    <a:pt x="25" y="9"/>
                  </a:cubicBezTo>
                  <a:cubicBezTo>
                    <a:pt x="25" y="9"/>
                    <a:pt x="25" y="8"/>
                    <a:pt x="25" y="8"/>
                  </a:cubicBezTo>
                  <a:cubicBezTo>
                    <a:pt x="25" y="8"/>
                    <a:pt x="25" y="8"/>
                    <a:pt x="25" y="8"/>
                  </a:cubicBezTo>
                  <a:cubicBezTo>
                    <a:pt x="25" y="9"/>
                    <a:pt x="26" y="9"/>
                    <a:pt x="26" y="9"/>
                  </a:cubicBezTo>
                  <a:cubicBezTo>
                    <a:pt x="26" y="9"/>
                    <a:pt x="26" y="9"/>
                    <a:pt x="26" y="9"/>
                  </a:cubicBezTo>
                  <a:cubicBezTo>
                    <a:pt x="26" y="9"/>
                    <a:pt x="25" y="9"/>
                    <a:pt x="26" y="10"/>
                  </a:cubicBezTo>
                  <a:cubicBezTo>
                    <a:pt x="26" y="10"/>
                    <a:pt x="26" y="10"/>
                    <a:pt x="26" y="10"/>
                  </a:cubicBezTo>
                  <a:cubicBezTo>
                    <a:pt x="26" y="10"/>
                    <a:pt x="26" y="10"/>
                    <a:pt x="26" y="10"/>
                  </a:cubicBezTo>
                  <a:cubicBezTo>
                    <a:pt x="26" y="10"/>
                    <a:pt x="26" y="10"/>
                    <a:pt x="26" y="10"/>
                  </a:cubicBezTo>
                  <a:cubicBezTo>
                    <a:pt x="26" y="10"/>
                    <a:pt x="26" y="10"/>
                    <a:pt x="26" y="10"/>
                  </a:cubicBezTo>
                  <a:cubicBezTo>
                    <a:pt x="27" y="10"/>
                    <a:pt x="27" y="9"/>
                    <a:pt x="27" y="9"/>
                  </a:cubicBezTo>
                  <a:cubicBezTo>
                    <a:pt x="27" y="9"/>
                    <a:pt x="27" y="9"/>
                    <a:pt x="27" y="9"/>
                  </a:cubicBezTo>
                  <a:cubicBezTo>
                    <a:pt x="27" y="9"/>
                    <a:pt x="27" y="10"/>
                    <a:pt x="27" y="10"/>
                  </a:cubicBezTo>
                  <a:cubicBezTo>
                    <a:pt x="27" y="10"/>
                    <a:pt x="27" y="10"/>
                    <a:pt x="27" y="10"/>
                  </a:cubicBezTo>
                  <a:cubicBezTo>
                    <a:pt x="27" y="10"/>
                    <a:pt x="28" y="10"/>
                    <a:pt x="28" y="10"/>
                  </a:cubicBezTo>
                  <a:cubicBezTo>
                    <a:pt x="28" y="10"/>
                    <a:pt x="28" y="10"/>
                    <a:pt x="28" y="10"/>
                  </a:cubicBezTo>
                  <a:cubicBezTo>
                    <a:pt x="28" y="10"/>
                    <a:pt x="28" y="10"/>
                    <a:pt x="28" y="10"/>
                  </a:cubicBezTo>
                  <a:cubicBezTo>
                    <a:pt x="28" y="9"/>
                    <a:pt x="28" y="9"/>
                    <a:pt x="28" y="9"/>
                  </a:cubicBezTo>
                  <a:cubicBezTo>
                    <a:pt x="28" y="8"/>
                    <a:pt x="28" y="9"/>
                    <a:pt x="28" y="8"/>
                  </a:cubicBezTo>
                  <a:cubicBezTo>
                    <a:pt x="28" y="8"/>
                    <a:pt x="28" y="8"/>
                    <a:pt x="28" y="7"/>
                  </a:cubicBezTo>
                  <a:cubicBezTo>
                    <a:pt x="28" y="7"/>
                    <a:pt x="28" y="7"/>
                    <a:pt x="28" y="7"/>
                  </a:cubicBezTo>
                  <a:cubicBezTo>
                    <a:pt x="28" y="7"/>
                    <a:pt x="28" y="7"/>
                    <a:pt x="28" y="7"/>
                  </a:cubicBezTo>
                  <a:cubicBezTo>
                    <a:pt x="28" y="7"/>
                    <a:pt x="28" y="7"/>
                    <a:pt x="28" y="7"/>
                  </a:cubicBezTo>
                  <a:cubicBezTo>
                    <a:pt x="28" y="7"/>
                    <a:pt x="28" y="7"/>
                    <a:pt x="28" y="7"/>
                  </a:cubicBezTo>
                </a:path>
              </a:pathLst>
            </a:custGeom>
            <a:solidFill>
              <a:schemeClr val="bg1"/>
            </a:solidFill>
            <a:ln>
              <a:noFill/>
            </a:ln>
          </p:spPr>
          <p:txBody>
            <a:bodyPr/>
            <a:lstStyle/>
            <a:p>
              <a:endParaRPr lang="en-GB"/>
            </a:p>
          </p:txBody>
        </p:sp>
        <p:sp>
          <p:nvSpPr>
            <p:cNvPr id="241" name="Freeform 158">
              <a:extLst>
                <a:ext uri="{FF2B5EF4-FFF2-40B4-BE49-F238E27FC236}">
                  <a16:creationId xmlns:a16="http://schemas.microsoft.com/office/drawing/2014/main" id="{0DF97D98-742F-4092-A8B6-A87A5E56A46A}"/>
                </a:ext>
              </a:extLst>
            </p:cNvPr>
            <p:cNvSpPr>
              <a:spLocks noChangeAspect="1" noEditPoints="1"/>
            </p:cNvSpPr>
            <p:nvPr userDrawn="1"/>
          </p:nvSpPr>
          <p:spPr bwMode="auto">
            <a:xfrm>
              <a:off x="660413" y="563563"/>
              <a:ext cx="20638" cy="7938"/>
            </a:xfrm>
            <a:custGeom>
              <a:avLst/>
              <a:gdLst>
                <a:gd name="T0" fmla="*/ 5 w 26"/>
                <a:gd name="T1" fmla="*/ 1 h 10"/>
                <a:gd name="T2" fmla="*/ 4 w 26"/>
                <a:gd name="T3" fmla="*/ 2 h 10"/>
                <a:gd name="T4" fmla="*/ 4 w 26"/>
                <a:gd name="T5" fmla="*/ 2 h 10"/>
                <a:gd name="T6" fmla="*/ 4 w 26"/>
                <a:gd name="T7" fmla="*/ 1 h 10"/>
                <a:gd name="T8" fmla="*/ 5 w 26"/>
                <a:gd name="T9" fmla="*/ 1 h 10"/>
                <a:gd name="T10" fmla="*/ 4 w 26"/>
                <a:gd name="T11" fmla="*/ 1 h 10"/>
                <a:gd name="T12" fmla="*/ 9 w 26"/>
                <a:gd name="T13" fmla="*/ 1 h 10"/>
                <a:gd name="T14" fmla="*/ 9 w 26"/>
                <a:gd name="T15" fmla="*/ 0 h 10"/>
                <a:gd name="T16" fmla="*/ 12 w 26"/>
                <a:gd name="T17" fmla="*/ 2 h 10"/>
                <a:gd name="T18" fmla="*/ 6 w 26"/>
                <a:gd name="T19" fmla="*/ 1 h 10"/>
                <a:gd name="T20" fmla="*/ 5 w 26"/>
                <a:gd name="T21" fmla="*/ 0 h 10"/>
                <a:gd name="T22" fmla="*/ 4 w 26"/>
                <a:gd name="T23" fmla="*/ 0 h 10"/>
                <a:gd name="T24" fmla="*/ 3 w 26"/>
                <a:gd name="T25" fmla="*/ 2 h 10"/>
                <a:gd name="T26" fmla="*/ 3 w 26"/>
                <a:gd name="T27" fmla="*/ 2 h 10"/>
                <a:gd name="T28" fmla="*/ 2 w 26"/>
                <a:gd name="T29" fmla="*/ 1 h 10"/>
                <a:gd name="T30" fmla="*/ 2 w 26"/>
                <a:gd name="T31" fmla="*/ 1 h 10"/>
                <a:gd name="T32" fmla="*/ 1 w 26"/>
                <a:gd name="T33" fmla="*/ 1 h 10"/>
                <a:gd name="T34" fmla="*/ 1 w 26"/>
                <a:gd name="T35" fmla="*/ 1 h 10"/>
                <a:gd name="T36" fmla="*/ 1 w 26"/>
                <a:gd name="T37" fmla="*/ 1 h 10"/>
                <a:gd name="T38" fmla="*/ 1 w 26"/>
                <a:gd name="T39" fmla="*/ 2 h 10"/>
                <a:gd name="T40" fmla="*/ 1 w 26"/>
                <a:gd name="T41" fmla="*/ 2 h 10"/>
                <a:gd name="T42" fmla="*/ 2 w 26"/>
                <a:gd name="T43" fmla="*/ 2 h 10"/>
                <a:gd name="T44" fmla="*/ 2 w 26"/>
                <a:gd name="T45" fmla="*/ 3 h 10"/>
                <a:gd name="T46" fmla="*/ 2 w 26"/>
                <a:gd name="T47" fmla="*/ 3 h 10"/>
                <a:gd name="T48" fmla="*/ 3 w 26"/>
                <a:gd name="T49" fmla="*/ 3 h 10"/>
                <a:gd name="T50" fmla="*/ 1 w 26"/>
                <a:gd name="T51" fmla="*/ 3 h 10"/>
                <a:gd name="T52" fmla="*/ 1 w 26"/>
                <a:gd name="T53" fmla="*/ 3 h 10"/>
                <a:gd name="T54" fmla="*/ 1 w 26"/>
                <a:gd name="T55" fmla="*/ 4 h 10"/>
                <a:gd name="T56" fmla="*/ 0 w 26"/>
                <a:gd name="T57" fmla="*/ 4 h 10"/>
                <a:gd name="T58" fmla="*/ 1 w 26"/>
                <a:gd name="T59" fmla="*/ 4 h 10"/>
                <a:gd name="T60" fmla="*/ 1 w 26"/>
                <a:gd name="T61" fmla="*/ 5 h 10"/>
                <a:gd name="T62" fmla="*/ 1 w 26"/>
                <a:gd name="T63" fmla="*/ 4 h 10"/>
                <a:gd name="T64" fmla="*/ 2 w 26"/>
                <a:gd name="T65" fmla="*/ 5 h 10"/>
                <a:gd name="T66" fmla="*/ 3 w 26"/>
                <a:gd name="T67" fmla="*/ 5 h 10"/>
                <a:gd name="T68" fmla="*/ 3 w 26"/>
                <a:gd name="T69" fmla="*/ 5 h 10"/>
                <a:gd name="T70" fmla="*/ 4 w 26"/>
                <a:gd name="T71" fmla="*/ 4 h 10"/>
                <a:gd name="T72" fmla="*/ 5 w 26"/>
                <a:gd name="T73" fmla="*/ 4 h 10"/>
                <a:gd name="T74" fmla="*/ 8 w 26"/>
                <a:gd name="T75" fmla="*/ 4 h 10"/>
                <a:gd name="T76" fmla="*/ 7 w 26"/>
                <a:gd name="T77" fmla="*/ 4 h 10"/>
                <a:gd name="T78" fmla="*/ 7 w 26"/>
                <a:gd name="T79" fmla="*/ 4 h 10"/>
                <a:gd name="T80" fmla="*/ 7 w 26"/>
                <a:gd name="T81" fmla="*/ 4 h 10"/>
                <a:gd name="T82" fmla="*/ 7 w 26"/>
                <a:gd name="T83" fmla="*/ 5 h 10"/>
                <a:gd name="T84" fmla="*/ 7 w 26"/>
                <a:gd name="T85" fmla="*/ 5 h 10"/>
                <a:gd name="T86" fmla="*/ 8 w 26"/>
                <a:gd name="T87" fmla="*/ 5 h 10"/>
                <a:gd name="T88" fmla="*/ 8 w 26"/>
                <a:gd name="T89" fmla="*/ 5 h 10"/>
                <a:gd name="T90" fmla="*/ 9 w 26"/>
                <a:gd name="T91" fmla="*/ 4 h 10"/>
                <a:gd name="T92" fmla="*/ 11 w 26"/>
                <a:gd name="T93" fmla="*/ 3 h 10"/>
                <a:gd name="T94" fmla="*/ 11 w 26"/>
                <a:gd name="T95" fmla="*/ 4 h 10"/>
                <a:gd name="T96" fmla="*/ 11 w 26"/>
                <a:gd name="T97" fmla="*/ 4 h 10"/>
                <a:gd name="T98" fmla="*/ 11 w 26"/>
                <a:gd name="T99" fmla="*/ 5 h 10"/>
                <a:gd name="T100" fmla="*/ 12 w 26"/>
                <a:gd name="T101" fmla="*/ 4 h 10"/>
                <a:gd name="T102" fmla="*/ 12 w 26"/>
                <a:gd name="T103" fmla="*/ 5 h 10"/>
                <a:gd name="T104" fmla="*/ 12 w 26"/>
                <a:gd name="T105" fmla="*/ 4 h 10"/>
                <a:gd name="T106" fmla="*/ 13 w 26"/>
                <a:gd name="T107" fmla="*/ 4 h 10"/>
                <a:gd name="T108" fmla="*/ 12 w 26"/>
                <a:gd name="T109" fmla="*/ 3 h 10"/>
                <a:gd name="T110" fmla="*/ 13 w 26"/>
                <a:gd name="T111" fmla="*/ 2 h 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6" h="10">
                  <a:moveTo>
                    <a:pt x="9" y="2"/>
                  </a:moveTo>
                  <a:cubicBezTo>
                    <a:pt x="9" y="2"/>
                    <a:pt x="9" y="2"/>
                    <a:pt x="9" y="1"/>
                  </a:cubicBezTo>
                  <a:cubicBezTo>
                    <a:pt x="9" y="1"/>
                    <a:pt x="9" y="2"/>
                    <a:pt x="10" y="2"/>
                  </a:cubicBezTo>
                  <a:cubicBezTo>
                    <a:pt x="9" y="2"/>
                    <a:pt x="9" y="2"/>
                    <a:pt x="9" y="2"/>
                  </a:cubicBezTo>
                  <a:moveTo>
                    <a:pt x="9" y="3"/>
                  </a:moveTo>
                  <a:cubicBezTo>
                    <a:pt x="9" y="3"/>
                    <a:pt x="9" y="2"/>
                    <a:pt x="8" y="2"/>
                  </a:cubicBezTo>
                  <a:cubicBezTo>
                    <a:pt x="8" y="2"/>
                    <a:pt x="8" y="2"/>
                    <a:pt x="8" y="3"/>
                  </a:cubicBezTo>
                  <a:cubicBezTo>
                    <a:pt x="8" y="3"/>
                    <a:pt x="8" y="2"/>
                    <a:pt x="8" y="3"/>
                  </a:cubicBezTo>
                  <a:cubicBezTo>
                    <a:pt x="8" y="3"/>
                    <a:pt x="8" y="3"/>
                    <a:pt x="8" y="3"/>
                  </a:cubicBezTo>
                  <a:cubicBezTo>
                    <a:pt x="8" y="3"/>
                    <a:pt x="8" y="3"/>
                    <a:pt x="8" y="3"/>
                  </a:cubicBezTo>
                  <a:cubicBezTo>
                    <a:pt x="8" y="4"/>
                    <a:pt x="8" y="4"/>
                    <a:pt x="7" y="4"/>
                  </a:cubicBezTo>
                  <a:cubicBezTo>
                    <a:pt x="7" y="4"/>
                    <a:pt x="7" y="3"/>
                    <a:pt x="7" y="3"/>
                  </a:cubicBezTo>
                  <a:cubicBezTo>
                    <a:pt x="7" y="3"/>
                    <a:pt x="7" y="3"/>
                    <a:pt x="7" y="3"/>
                  </a:cubicBezTo>
                  <a:cubicBezTo>
                    <a:pt x="8" y="3"/>
                    <a:pt x="8" y="3"/>
                    <a:pt x="8" y="3"/>
                  </a:cubicBezTo>
                  <a:cubicBezTo>
                    <a:pt x="8" y="2"/>
                    <a:pt x="8" y="2"/>
                    <a:pt x="8" y="2"/>
                  </a:cubicBezTo>
                  <a:cubicBezTo>
                    <a:pt x="8" y="2"/>
                    <a:pt x="8" y="2"/>
                    <a:pt x="8" y="2"/>
                  </a:cubicBezTo>
                  <a:cubicBezTo>
                    <a:pt x="8" y="2"/>
                    <a:pt x="7" y="2"/>
                    <a:pt x="7" y="2"/>
                  </a:cubicBezTo>
                  <a:cubicBezTo>
                    <a:pt x="7" y="2"/>
                    <a:pt x="7" y="2"/>
                    <a:pt x="8" y="2"/>
                  </a:cubicBezTo>
                  <a:cubicBezTo>
                    <a:pt x="8" y="2"/>
                    <a:pt x="8" y="2"/>
                    <a:pt x="8" y="2"/>
                  </a:cubicBezTo>
                  <a:cubicBezTo>
                    <a:pt x="9" y="2"/>
                    <a:pt x="9" y="2"/>
                    <a:pt x="9" y="2"/>
                  </a:cubicBezTo>
                  <a:cubicBezTo>
                    <a:pt x="9" y="2"/>
                    <a:pt x="9" y="2"/>
                    <a:pt x="9" y="2"/>
                  </a:cubicBezTo>
                  <a:cubicBezTo>
                    <a:pt x="9" y="2"/>
                    <a:pt x="9" y="3"/>
                    <a:pt x="9" y="3"/>
                  </a:cubicBezTo>
                  <a:moveTo>
                    <a:pt x="8" y="1"/>
                  </a:moveTo>
                  <a:cubicBezTo>
                    <a:pt x="8" y="1"/>
                    <a:pt x="8" y="1"/>
                    <a:pt x="8" y="1"/>
                  </a:cubicBezTo>
                  <a:cubicBezTo>
                    <a:pt x="7" y="1"/>
                    <a:pt x="8" y="1"/>
                    <a:pt x="7" y="1"/>
                  </a:cubicBezTo>
                  <a:cubicBezTo>
                    <a:pt x="8" y="1"/>
                    <a:pt x="8" y="1"/>
                    <a:pt x="8" y="1"/>
                  </a:cubicBezTo>
                  <a:moveTo>
                    <a:pt x="16" y="1"/>
                  </a:moveTo>
                  <a:cubicBezTo>
                    <a:pt x="16" y="1"/>
                    <a:pt x="17" y="2"/>
                    <a:pt x="17" y="2"/>
                  </a:cubicBezTo>
                  <a:cubicBezTo>
                    <a:pt x="20" y="3"/>
                    <a:pt x="24" y="0"/>
                    <a:pt x="26" y="1"/>
                  </a:cubicBezTo>
                  <a:cubicBezTo>
                    <a:pt x="23" y="0"/>
                    <a:pt x="22" y="1"/>
                    <a:pt x="19" y="1"/>
                  </a:cubicBezTo>
                  <a:cubicBezTo>
                    <a:pt x="21" y="1"/>
                    <a:pt x="22" y="1"/>
                    <a:pt x="22" y="0"/>
                  </a:cubicBezTo>
                  <a:cubicBezTo>
                    <a:pt x="21" y="1"/>
                    <a:pt x="18" y="0"/>
                    <a:pt x="17" y="0"/>
                  </a:cubicBezTo>
                  <a:cubicBezTo>
                    <a:pt x="17" y="1"/>
                    <a:pt x="16" y="1"/>
                    <a:pt x="16" y="1"/>
                  </a:cubicBezTo>
                  <a:cubicBezTo>
                    <a:pt x="15" y="1"/>
                    <a:pt x="13" y="1"/>
                    <a:pt x="13" y="2"/>
                  </a:cubicBezTo>
                  <a:cubicBezTo>
                    <a:pt x="13" y="4"/>
                    <a:pt x="20" y="3"/>
                    <a:pt x="22" y="3"/>
                  </a:cubicBezTo>
                  <a:cubicBezTo>
                    <a:pt x="24" y="3"/>
                    <a:pt x="24" y="3"/>
                    <a:pt x="24" y="3"/>
                  </a:cubicBezTo>
                  <a:cubicBezTo>
                    <a:pt x="24" y="4"/>
                    <a:pt x="21" y="4"/>
                    <a:pt x="20" y="4"/>
                  </a:cubicBezTo>
                  <a:cubicBezTo>
                    <a:pt x="18" y="4"/>
                    <a:pt x="13" y="3"/>
                    <a:pt x="10" y="4"/>
                  </a:cubicBezTo>
                  <a:cubicBezTo>
                    <a:pt x="10" y="3"/>
                    <a:pt x="11" y="3"/>
                    <a:pt x="10" y="2"/>
                  </a:cubicBezTo>
                  <a:cubicBezTo>
                    <a:pt x="11" y="2"/>
                    <a:pt x="11" y="2"/>
                    <a:pt x="11" y="2"/>
                  </a:cubicBezTo>
                  <a:cubicBezTo>
                    <a:pt x="11" y="1"/>
                    <a:pt x="10" y="1"/>
                    <a:pt x="10" y="1"/>
                  </a:cubicBezTo>
                  <a:cubicBezTo>
                    <a:pt x="10" y="1"/>
                    <a:pt x="10" y="1"/>
                    <a:pt x="10" y="1"/>
                  </a:cubicBezTo>
                  <a:cubicBezTo>
                    <a:pt x="10" y="1"/>
                    <a:pt x="10" y="1"/>
                    <a:pt x="10" y="0"/>
                  </a:cubicBezTo>
                  <a:cubicBezTo>
                    <a:pt x="10" y="0"/>
                    <a:pt x="9" y="0"/>
                    <a:pt x="9" y="0"/>
                  </a:cubicBezTo>
                  <a:cubicBezTo>
                    <a:pt x="9" y="0"/>
                    <a:pt x="8" y="0"/>
                    <a:pt x="8" y="0"/>
                  </a:cubicBezTo>
                  <a:cubicBezTo>
                    <a:pt x="8" y="0"/>
                    <a:pt x="8" y="0"/>
                    <a:pt x="8" y="0"/>
                  </a:cubicBezTo>
                  <a:cubicBezTo>
                    <a:pt x="8" y="0"/>
                    <a:pt x="7" y="0"/>
                    <a:pt x="7" y="0"/>
                  </a:cubicBezTo>
                  <a:cubicBezTo>
                    <a:pt x="7" y="0"/>
                    <a:pt x="7" y="0"/>
                    <a:pt x="7" y="0"/>
                  </a:cubicBezTo>
                  <a:cubicBezTo>
                    <a:pt x="7" y="0"/>
                    <a:pt x="7" y="0"/>
                    <a:pt x="7" y="1"/>
                  </a:cubicBezTo>
                  <a:cubicBezTo>
                    <a:pt x="6" y="1"/>
                    <a:pt x="6" y="1"/>
                    <a:pt x="6" y="1"/>
                  </a:cubicBezTo>
                  <a:cubicBezTo>
                    <a:pt x="6" y="2"/>
                    <a:pt x="6" y="2"/>
                    <a:pt x="6" y="2"/>
                  </a:cubicBezTo>
                  <a:cubicBezTo>
                    <a:pt x="6" y="2"/>
                    <a:pt x="6" y="3"/>
                    <a:pt x="6" y="3"/>
                  </a:cubicBezTo>
                  <a:cubicBezTo>
                    <a:pt x="6" y="3"/>
                    <a:pt x="6" y="3"/>
                    <a:pt x="6" y="3"/>
                  </a:cubicBezTo>
                  <a:cubicBezTo>
                    <a:pt x="6" y="3"/>
                    <a:pt x="6" y="4"/>
                    <a:pt x="6" y="4"/>
                  </a:cubicBezTo>
                  <a:cubicBezTo>
                    <a:pt x="5" y="4"/>
                    <a:pt x="5" y="4"/>
                    <a:pt x="5" y="4"/>
                  </a:cubicBezTo>
                  <a:cubicBezTo>
                    <a:pt x="5" y="4"/>
                    <a:pt x="5" y="4"/>
                    <a:pt x="5" y="4"/>
                  </a:cubicBezTo>
                  <a:cubicBezTo>
                    <a:pt x="5" y="4"/>
                    <a:pt x="5" y="4"/>
                    <a:pt x="4" y="3"/>
                  </a:cubicBezTo>
                  <a:cubicBezTo>
                    <a:pt x="3" y="3"/>
                    <a:pt x="3" y="3"/>
                    <a:pt x="3" y="2"/>
                  </a:cubicBezTo>
                  <a:cubicBezTo>
                    <a:pt x="3" y="2"/>
                    <a:pt x="4" y="2"/>
                    <a:pt x="4" y="1"/>
                  </a:cubicBezTo>
                  <a:cubicBezTo>
                    <a:pt x="4" y="1"/>
                    <a:pt x="4" y="1"/>
                    <a:pt x="3" y="1"/>
                  </a:cubicBezTo>
                  <a:cubicBezTo>
                    <a:pt x="3" y="0"/>
                    <a:pt x="3" y="0"/>
                    <a:pt x="3" y="0"/>
                  </a:cubicBezTo>
                  <a:cubicBezTo>
                    <a:pt x="3" y="0"/>
                    <a:pt x="3" y="0"/>
                    <a:pt x="3" y="1"/>
                  </a:cubicBezTo>
                  <a:cubicBezTo>
                    <a:pt x="3" y="1"/>
                    <a:pt x="3" y="1"/>
                    <a:pt x="3" y="1"/>
                  </a:cubicBezTo>
                  <a:cubicBezTo>
                    <a:pt x="3" y="1"/>
                    <a:pt x="3" y="1"/>
                    <a:pt x="3" y="1"/>
                  </a:cubicBezTo>
                  <a:cubicBezTo>
                    <a:pt x="3" y="1"/>
                    <a:pt x="3" y="1"/>
                    <a:pt x="3" y="1"/>
                  </a:cubicBezTo>
                  <a:cubicBezTo>
                    <a:pt x="3" y="2"/>
                    <a:pt x="3" y="2"/>
                    <a:pt x="3" y="2"/>
                  </a:cubicBezTo>
                  <a:cubicBezTo>
                    <a:pt x="3" y="2"/>
                    <a:pt x="3" y="2"/>
                    <a:pt x="3" y="2"/>
                  </a:cubicBezTo>
                  <a:cubicBezTo>
                    <a:pt x="3" y="1"/>
                    <a:pt x="3" y="1"/>
                    <a:pt x="2" y="1"/>
                  </a:cubicBezTo>
                  <a:cubicBezTo>
                    <a:pt x="2" y="1"/>
                    <a:pt x="2" y="1"/>
                    <a:pt x="2" y="1"/>
                  </a:cubicBezTo>
                  <a:cubicBezTo>
                    <a:pt x="2" y="1"/>
                    <a:pt x="2" y="1"/>
                    <a:pt x="2" y="1"/>
                  </a:cubicBezTo>
                  <a:cubicBezTo>
                    <a:pt x="2" y="1"/>
                    <a:pt x="2" y="0"/>
                    <a:pt x="1" y="1"/>
                  </a:cubicBezTo>
                  <a:cubicBezTo>
                    <a:pt x="1" y="1"/>
                    <a:pt x="2" y="1"/>
                    <a:pt x="2" y="1"/>
                  </a:cubicBezTo>
                  <a:cubicBezTo>
                    <a:pt x="2" y="1"/>
                    <a:pt x="2" y="1"/>
                    <a:pt x="2" y="1"/>
                  </a:cubicBezTo>
                  <a:cubicBezTo>
                    <a:pt x="2" y="1"/>
                    <a:pt x="2" y="2"/>
                    <a:pt x="2" y="2"/>
                  </a:cubicBezTo>
                  <a:cubicBezTo>
                    <a:pt x="2" y="2"/>
                    <a:pt x="2" y="2"/>
                    <a:pt x="2" y="2"/>
                  </a:cubicBezTo>
                  <a:cubicBezTo>
                    <a:pt x="2" y="2"/>
                    <a:pt x="2" y="2"/>
                    <a:pt x="2" y="2"/>
                  </a:cubicBezTo>
                  <a:cubicBezTo>
                    <a:pt x="2" y="2"/>
                    <a:pt x="2" y="2"/>
                    <a:pt x="2" y="2"/>
                  </a:cubicBezTo>
                  <a:cubicBezTo>
                    <a:pt x="2" y="2"/>
                    <a:pt x="1" y="2"/>
                    <a:pt x="1" y="2"/>
                  </a:cubicBezTo>
                  <a:cubicBezTo>
                    <a:pt x="1" y="2"/>
                    <a:pt x="1" y="2"/>
                    <a:pt x="1" y="2"/>
                  </a:cubicBezTo>
                  <a:cubicBezTo>
                    <a:pt x="1" y="2"/>
                    <a:pt x="1"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3" y="3"/>
                    <a:pt x="3" y="3"/>
                  </a:cubicBezTo>
                  <a:cubicBezTo>
                    <a:pt x="3" y="3"/>
                    <a:pt x="3" y="3"/>
                    <a:pt x="3" y="3"/>
                  </a:cubicBezTo>
                  <a:cubicBezTo>
                    <a:pt x="2" y="3"/>
                    <a:pt x="2" y="4"/>
                    <a:pt x="3" y="4"/>
                  </a:cubicBezTo>
                  <a:cubicBezTo>
                    <a:pt x="3" y="4"/>
                    <a:pt x="3" y="4"/>
                    <a:pt x="3" y="4"/>
                  </a:cubicBezTo>
                  <a:cubicBezTo>
                    <a:pt x="3" y="4"/>
                    <a:pt x="2" y="4"/>
                    <a:pt x="2" y="4"/>
                  </a:cubicBezTo>
                  <a:cubicBezTo>
                    <a:pt x="1" y="4"/>
                    <a:pt x="2" y="5"/>
                    <a:pt x="3" y="5"/>
                  </a:cubicBezTo>
                  <a:cubicBezTo>
                    <a:pt x="3" y="5"/>
                    <a:pt x="3" y="5"/>
                    <a:pt x="3" y="5"/>
                  </a:cubicBezTo>
                  <a:cubicBezTo>
                    <a:pt x="3" y="5"/>
                    <a:pt x="3" y="5"/>
                    <a:pt x="3" y="5"/>
                  </a:cubicBezTo>
                  <a:cubicBezTo>
                    <a:pt x="3" y="5"/>
                    <a:pt x="3" y="5"/>
                    <a:pt x="3" y="5"/>
                  </a:cubicBezTo>
                  <a:cubicBezTo>
                    <a:pt x="4" y="5"/>
                    <a:pt x="4" y="5"/>
                    <a:pt x="4" y="5"/>
                  </a:cubicBezTo>
                  <a:cubicBezTo>
                    <a:pt x="4" y="5"/>
                    <a:pt x="4" y="5"/>
                    <a:pt x="4" y="5"/>
                  </a:cubicBezTo>
                  <a:cubicBezTo>
                    <a:pt x="4" y="5"/>
                    <a:pt x="4" y="5"/>
                    <a:pt x="4" y="5"/>
                  </a:cubicBezTo>
                  <a:cubicBezTo>
                    <a:pt x="4" y="5"/>
                    <a:pt x="4" y="5"/>
                    <a:pt x="5" y="5"/>
                  </a:cubicBezTo>
                  <a:cubicBezTo>
                    <a:pt x="5" y="5"/>
                    <a:pt x="5" y="5"/>
                    <a:pt x="5" y="6"/>
                  </a:cubicBezTo>
                  <a:cubicBezTo>
                    <a:pt x="6" y="5"/>
                    <a:pt x="6" y="5"/>
                    <a:pt x="6" y="5"/>
                  </a:cubicBezTo>
                  <a:cubicBezTo>
                    <a:pt x="6" y="6"/>
                    <a:pt x="6" y="7"/>
                    <a:pt x="6" y="7"/>
                  </a:cubicBezTo>
                  <a:cubicBezTo>
                    <a:pt x="6" y="7"/>
                    <a:pt x="5" y="7"/>
                    <a:pt x="4" y="7"/>
                  </a:cubicBezTo>
                  <a:cubicBezTo>
                    <a:pt x="4" y="7"/>
                    <a:pt x="3" y="7"/>
                    <a:pt x="2" y="7"/>
                  </a:cubicBezTo>
                  <a:cubicBezTo>
                    <a:pt x="2" y="7"/>
                    <a:pt x="2" y="7"/>
                    <a:pt x="2" y="6"/>
                  </a:cubicBezTo>
                  <a:cubicBezTo>
                    <a:pt x="2" y="6"/>
                    <a:pt x="2" y="6"/>
                    <a:pt x="2" y="6"/>
                  </a:cubicBezTo>
                  <a:cubicBezTo>
                    <a:pt x="2" y="6"/>
                    <a:pt x="2" y="6"/>
                    <a:pt x="2" y="6"/>
                  </a:cubicBezTo>
                  <a:cubicBezTo>
                    <a:pt x="1" y="6"/>
                    <a:pt x="1" y="6"/>
                    <a:pt x="1" y="6"/>
                  </a:cubicBezTo>
                  <a:cubicBezTo>
                    <a:pt x="1" y="6"/>
                    <a:pt x="1" y="6"/>
                    <a:pt x="1" y="6"/>
                  </a:cubicBezTo>
                  <a:cubicBezTo>
                    <a:pt x="1" y="6"/>
                    <a:pt x="1" y="6"/>
                    <a:pt x="1" y="6"/>
                  </a:cubicBezTo>
                  <a:cubicBezTo>
                    <a:pt x="1" y="7"/>
                    <a:pt x="1" y="7"/>
                    <a:pt x="2" y="7"/>
                  </a:cubicBezTo>
                  <a:cubicBezTo>
                    <a:pt x="2" y="7"/>
                    <a:pt x="2" y="7"/>
                    <a:pt x="2" y="7"/>
                  </a:cubicBezTo>
                  <a:cubicBezTo>
                    <a:pt x="2" y="7"/>
                    <a:pt x="2" y="7"/>
                    <a:pt x="1" y="7"/>
                  </a:cubicBezTo>
                  <a:cubicBezTo>
                    <a:pt x="1" y="7"/>
                    <a:pt x="1" y="7"/>
                    <a:pt x="1" y="7"/>
                  </a:cubicBezTo>
                  <a:cubicBezTo>
                    <a:pt x="1" y="7"/>
                    <a:pt x="1" y="7"/>
                    <a:pt x="0" y="7"/>
                  </a:cubicBezTo>
                  <a:cubicBezTo>
                    <a:pt x="0" y="7"/>
                    <a:pt x="0" y="7"/>
                    <a:pt x="0" y="7"/>
                  </a:cubicBezTo>
                  <a:cubicBezTo>
                    <a:pt x="0" y="7"/>
                    <a:pt x="0" y="7"/>
                    <a:pt x="0" y="8"/>
                  </a:cubicBezTo>
                  <a:cubicBezTo>
                    <a:pt x="0" y="8"/>
                    <a:pt x="0" y="7"/>
                    <a:pt x="0" y="7"/>
                  </a:cubicBezTo>
                  <a:cubicBezTo>
                    <a:pt x="0" y="7"/>
                    <a:pt x="0" y="7"/>
                    <a:pt x="0" y="8"/>
                  </a:cubicBezTo>
                  <a:cubicBezTo>
                    <a:pt x="0" y="8"/>
                    <a:pt x="1" y="8"/>
                    <a:pt x="1" y="8"/>
                  </a:cubicBezTo>
                  <a:cubicBezTo>
                    <a:pt x="1" y="8"/>
                    <a:pt x="1" y="8"/>
                    <a:pt x="1" y="8"/>
                  </a:cubicBezTo>
                  <a:cubicBezTo>
                    <a:pt x="1" y="8"/>
                    <a:pt x="1" y="8"/>
                    <a:pt x="1" y="9"/>
                  </a:cubicBezTo>
                  <a:cubicBezTo>
                    <a:pt x="1" y="9"/>
                    <a:pt x="1" y="9"/>
                    <a:pt x="1" y="9"/>
                  </a:cubicBezTo>
                  <a:cubicBezTo>
                    <a:pt x="1" y="9"/>
                    <a:pt x="1" y="9"/>
                    <a:pt x="1" y="9"/>
                  </a:cubicBezTo>
                  <a:cubicBezTo>
                    <a:pt x="1" y="9"/>
                    <a:pt x="2" y="10"/>
                    <a:pt x="2" y="10"/>
                  </a:cubicBezTo>
                  <a:cubicBezTo>
                    <a:pt x="2" y="9"/>
                    <a:pt x="2" y="9"/>
                    <a:pt x="2" y="9"/>
                  </a:cubicBezTo>
                  <a:cubicBezTo>
                    <a:pt x="2" y="9"/>
                    <a:pt x="2" y="9"/>
                    <a:pt x="2" y="9"/>
                  </a:cubicBezTo>
                  <a:cubicBezTo>
                    <a:pt x="2" y="9"/>
                    <a:pt x="2" y="8"/>
                    <a:pt x="2" y="8"/>
                  </a:cubicBezTo>
                  <a:cubicBezTo>
                    <a:pt x="2" y="8"/>
                    <a:pt x="2" y="8"/>
                    <a:pt x="2" y="8"/>
                  </a:cubicBezTo>
                  <a:cubicBezTo>
                    <a:pt x="2" y="8"/>
                    <a:pt x="2" y="9"/>
                    <a:pt x="3" y="9"/>
                  </a:cubicBezTo>
                  <a:cubicBezTo>
                    <a:pt x="3" y="9"/>
                    <a:pt x="3" y="8"/>
                    <a:pt x="3" y="8"/>
                  </a:cubicBezTo>
                  <a:cubicBezTo>
                    <a:pt x="3" y="8"/>
                    <a:pt x="3" y="8"/>
                    <a:pt x="3" y="8"/>
                  </a:cubicBezTo>
                  <a:cubicBezTo>
                    <a:pt x="4" y="8"/>
                    <a:pt x="4" y="8"/>
                    <a:pt x="4" y="9"/>
                  </a:cubicBezTo>
                  <a:cubicBezTo>
                    <a:pt x="4" y="9"/>
                    <a:pt x="4" y="8"/>
                    <a:pt x="4" y="8"/>
                  </a:cubicBezTo>
                  <a:cubicBezTo>
                    <a:pt x="4" y="9"/>
                    <a:pt x="4" y="9"/>
                    <a:pt x="4" y="9"/>
                  </a:cubicBezTo>
                  <a:cubicBezTo>
                    <a:pt x="4" y="9"/>
                    <a:pt x="4" y="9"/>
                    <a:pt x="5" y="8"/>
                  </a:cubicBezTo>
                  <a:cubicBezTo>
                    <a:pt x="5" y="8"/>
                    <a:pt x="5" y="9"/>
                    <a:pt x="5" y="9"/>
                  </a:cubicBezTo>
                  <a:cubicBezTo>
                    <a:pt x="5" y="9"/>
                    <a:pt x="5" y="9"/>
                    <a:pt x="5" y="9"/>
                  </a:cubicBezTo>
                  <a:cubicBezTo>
                    <a:pt x="5" y="9"/>
                    <a:pt x="5" y="9"/>
                    <a:pt x="6" y="9"/>
                  </a:cubicBezTo>
                  <a:cubicBezTo>
                    <a:pt x="6" y="9"/>
                    <a:pt x="6" y="9"/>
                    <a:pt x="6" y="9"/>
                  </a:cubicBezTo>
                  <a:cubicBezTo>
                    <a:pt x="6" y="9"/>
                    <a:pt x="6" y="9"/>
                    <a:pt x="6" y="9"/>
                  </a:cubicBezTo>
                  <a:cubicBezTo>
                    <a:pt x="6" y="9"/>
                    <a:pt x="6" y="9"/>
                    <a:pt x="6" y="9"/>
                  </a:cubicBezTo>
                  <a:cubicBezTo>
                    <a:pt x="6" y="9"/>
                    <a:pt x="6" y="9"/>
                    <a:pt x="6" y="9"/>
                  </a:cubicBezTo>
                  <a:cubicBezTo>
                    <a:pt x="6" y="8"/>
                    <a:pt x="7" y="9"/>
                    <a:pt x="8" y="8"/>
                  </a:cubicBezTo>
                  <a:cubicBezTo>
                    <a:pt x="8" y="8"/>
                    <a:pt x="8" y="8"/>
                    <a:pt x="8" y="8"/>
                  </a:cubicBezTo>
                  <a:cubicBezTo>
                    <a:pt x="8" y="8"/>
                    <a:pt x="8" y="9"/>
                    <a:pt x="8" y="9"/>
                  </a:cubicBezTo>
                  <a:cubicBezTo>
                    <a:pt x="8" y="9"/>
                    <a:pt x="9" y="8"/>
                    <a:pt x="9" y="7"/>
                  </a:cubicBezTo>
                  <a:cubicBezTo>
                    <a:pt x="9" y="7"/>
                    <a:pt x="9" y="7"/>
                    <a:pt x="10" y="7"/>
                  </a:cubicBezTo>
                  <a:cubicBezTo>
                    <a:pt x="10" y="7"/>
                    <a:pt x="10" y="7"/>
                    <a:pt x="9" y="8"/>
                  </a:cubicBezTo>
                  <a:cubicBezTo>
                    <a:pt x="10" y="8"/>
                    <a:pt x="10" y="7"/>
                    <a:pt x="10" y="7"/>
                  </a:cubicBezTo>
                  <a:cubicBezTo>
                    <a:pt x="13" y="7"/>
                    <a:pt x="11" y="5"/>
                    <a:pt x="14" y="6"/>
                  </a:cubicBezTo>
                  <a:cubicBezTo>
                    <a:pt x="15" y="6"/>
                    <a:pt x="15" y="6"/>
                    <a:pt x="15" y="5"/>
                  </a:cubicBezTo>
                  <a:cubicBezTo>
                    <a:pt x="15" y="6"/>
                    <a:pt x="15" y="7"/>
                    <a:pt x="15" y="7"/>
                  </a:cubicBezTo>
                  <a:cubicBezTo>
                    <a:pt x="16" y="7"/>
                    <a:pt x="16" y="7"/>
                    <a:pt x="16" y="7"/>
                  </a:cubicBezTo>
                  <a:cubicBezTo>
                    <a:pt x="16" y="7"/>
                    <a:pt x="16" y="7"/>
                    <a:pt x="16" y="7"/>
                  </a:cubicBezTo>
                  <a:cubicBezTo>
                    <a:pt x="16" y="7"/>
                    <a:pt x="16" y="8"/>
                    <a:pt x="16" y="8"/>
                  </a:cubicBezTo>
                  <a:cubicBezTo>
                    <a:pt x="15" y="8"/>
                    <a:pt x="15" y="6"/>
                    <a:pt x="14" y="7"/>
                  </a:cubicBezTo>
                  <a:cubicBezTo>
                    <a:pt x="14" y="7"/>
                    <a:pt x="14" y="7"/>
                    <a:pt x="14" y="7"/>
                  </a:cubicBezTo>
                  <a:cubicBezTo>
                    <a:pt x="13" y="7"/>
                    <a:pt x="13" y="7"/>
                    <a:pt x="13" y="8"/>
                  </a:cubicBezTo>
                  <a:cubicBezTo>
                    <a:pt x="13" y="8"/>
                    <a:pt x="13" y="7"/>
                    <a:pt x="14" y="7"/>
                  </a:cubicBezTo>
                  <a:cubicBezTo>
                    <a:pt x="14" y="7"/>
                    <a:pt x="14" y="8"/>
                    <a:pt x="14" y="8"/>
                  </a:cubicBezTo>
                  <a:cubicBezTo>
                    <a:pt x="14" y="8"/>
                    <a:pt x="14" y="8"/>
                    <a:pt x="14" y="8"/>
                  </a:cubicBezTo>
                  <a:cubicBezTo>
                    <a:pt x="14" y="8"/>
                    <a:pt x="14" y="8"/>
                    <a:pt x="14" y="8"/>
                  </a:cubicBezTo>
                  <a:cubicBezTo>
                    <a:pt x="14" y="8"/>
                    <a:pt x="14" y="8"/>
                    <a:pt x="14" y="8"/>
                  </a:cubicBezTo>
                  <a:cubicBezTo>
                    <a:pt x="14" y="8"/>
                    <a:pt x="13" y="8"/>
                    <a:pt x="13" y="8"/>
                  </a:cubicBezTo>
                  <a:cubicBezTo>
                    <a:pt x="13" y="8"/>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5" y="10"/>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6" y="9"/>
                    <a:pt x="16" y="9"/>
                    <a:pt x="16" y="9"/>
                  </a:cubicBezTo>
                  <a:cubicBezTo>
                    <a:pt x="16" y="9"/>
                    <a:pt x="16" y="9"/>
                    <a:pt x="16" y="9"/>
                  </a:cubicBezTo>
                  <a:cubicBezTo>
                    <a:pt x="17" y="9"/>
                    <a:pt x="16" y="8"/>
                    <a:pt x="17" y="8"/>
                  </a:cubicBezTo>
                  <a:cubicBezTo>
                    <a:pt x="17" y="8"/>
                    <a:pt x="17" y="8"/>
                    <a:pt x="17" y="8"/>
                  </a:cubicBezTo>
                  <a:cubicBezTo>
                    <a:pt x="17" y="8"/>
                    <a:pt x="18" y="8"/>
                    <a:pt x="18" y="8"/>
                  </a:cubicBezTo>
                  <a:cubicBezTo>
                    <a:pt x="18" y="8"/>
                    <a:pt x="18" y="7"/>
                    <a:pt x="18" y="7"/>
                  </a:cubicBezTo>
                  <a:cubicBezTo>
                    <a:pt x="18" y="7"/>
                    <a:pt x="18" y="7"/>
                    <a:pt x="18" y="6"/>
                  </a:cubicBezTo>
                  <a:cubicBezTo>
                    <a:pt x="18" y="6"/>
                    <a:pt x="19" y="7"/>
                    <a:pt x="19" y="7"/>
                  </a:cubicBezTo>
                  <a:cubicBezTo>
                    <a:pt x="20" y="7"/>
                    <a:pt x="21" y="6"/>
                    <a:pt x="21" y="6"/>
                  </a:cubicBezTo>
                  <a:cubicBezTo>
                    <a:pt x="22" y="6"/>
                    <a:pt x="23" y="6"/>
                    <a:pt x="23" y="6"/>
                  </a:cubicBezTo>
                  <a:cubicBezTo>
                    <a:pt x="23" y="6"/>
                    <a:pt x="23" y="6"/>
                    <a:pt x="23" y="6"/>
                  </a:cubicBezTo>
                  <a:cubicBezTo>
                    <a:pt x="23" y="7"/>
                    <a:pt x="23" y="7"/>
                    <a:pt x="23" y="7"/>
                  </a:cubicBezTo>
                  <a:cubicBezTo>
                    <a:pt x="22" y="7"/>
                    <a:pt x="22" y="7"/>
                    <a:pt x="22" y="7"/>
                  </a:cubicBezTo>
                  <a:cubicBezTo>
                    <a:pt x="22" y="7"/>
                    <a:pt x="21" y="7"/>
                    <a:pt x="21" y="7"/>
                  </a:cubicBezTo>
                  <a:cubicBezTo>
                    <a:pt x="21" y="7"/>
                    <a:pt x="21" y="8"/>
                    <a:pt x="21" y="8"/>
                  </a:cubicBezTo>
                  <a:cubicBezTo>
                    <a:pt x="21" y="8"/>
                    <a:pt x="21" y="8"/>
                    <a:pt x="21" y="8"/>
                  </a:cubicBezTo>
                  <a:cubicBezTo>
                    <a:pt x="21" y="8"/>
                    <a:pt x="21" y="8"/>
                    <a:pt x="21" y="8"/>
                  </a:cubicBezTo>
                  <a:cubicBezTo>
                    <a:pt x="21" y="8"/>
                    <a:pt x="21" y="8"/>
                    <a:pt x="22" y="8"/>
                  </a:cubicBezTo>
                  <a:cubicBezTo>
                    <a:pt x="22" y="8"/>
                    <a:pt x="22" y="8"/>
                    <a:pt x="22" y="8"/>
                  </a:cubicBezTo>
                  <a:cubicBezTo>
                    <a:pt x="22" y="8"/>
                    <a:pt x="21" y="9"/>
                    <a:pt x="21" y="9"/>
                  </a:cubicBezTo>
                  <a:cubicBezTo>
                    <a:pt x="21" y="9"/>
                    <a:pt x="21" y="9"/>
                    <a:pt x="22" y="9"/>
                  </a:cubicBezTo>
                  <a:cubicBezTo>
                    <a:pt x="21" y="9"/>
                    <a:pt x="22" y="9"/>
                    <a:pt x="22" y="9"/>
                  </a:cubicBezTo>
                  <a:cubicBezTo>
                    <a:pt x="22" y="9"/>
                    <a:pt x="22" y="9"/>
                    <a:pt x="22" y="9"/>
                  </a:cubicBezTo>
                  <a:cubicBezTo>
                    <a:pt x="22" y="9"/>
                    <a:pt x="22" y="9"/>
                    <a:pt x="22" y="9"/>
                  </a:cubicBezTo>
                  <a:cubicBezTo>
                    <a:pt x="22" y="9"/>
                    <a:pt x="22" y="8"/>
                    <a:pt x="23" y="8"/>
                  </a:cubicBezTo>
                  <a:cubicBezTo>
                    <a:pt x="23" y="8"/>
                    <a:pt x="23" y="8"/>
                    <a:pt x="23" y="8"/>
                  </a:cubicBezTo>
                  <a:cubicBezTo>
                    <a:pt x="23" y="9"/>
                    <a:pt x="22" y="9"/>
                    <a:pt x="23" y="9"/>
                  </a:cubicBezTo>
                  <a:cubicBezTo>
                    <a:pt x="23" y="9"/>
                    <a:pt x="23" y="9"/>
                    <a:pt x="23" y="9"/>
                  </a:cubicBezTo>
                  <a:cubicBezTo>
                    <a:pt x="23" y="9"/>
                    <a:pt x="23" y="10"/>
                    <a:pt x="24" y="9"/>
                  </a:cubicBezTo>
                  <a:cubicBezTo>
                    <a:pt x="23" y="9"/>
                    <a:pt x="23" y="9"/>
                    <a:pt x="23" y="9"/>
                  </a:cubicBezTo>
                  <a:cubicBezTo>
                    <a:pt x="23" y="9"/>
                    <a:pt x="24" y="9"/>
                    <a:pt x="24" y="9"/>
                  </a:cubicBezTo>
                  <a:cubicBezTo>
                    <a:pt x="24" y="8"/>
                    <a:pt x="23" y="8"/>
                    <a:pt x="23" y="8"/>
                  </a:cubicBezTo>
                  <a:cubicBezTo>
                    <a:pt x="24" y="8"/>
                    <a:pt x="24" y="8"/>
                    <a:pt x="24" y="7"/>
                  </a:cubicBezTo>
                  <a:cubicBezTo>
                    <a:pt x="24" y="7"/>
                    <a:pt x="24" y="7"/>
                    <a:pt x="24" y="7"/>
                  </a:cubicBezTo>
                  <a:cubicBezTo>
                    <a:pt x="24" y="7"/>
                    <a:pt x="24" y="7"/>
                    <a:pt x="24" y="7"/>
                  </a:cubicBezTo>
                  <a:cubicBezTo>
                    <a:pt x="24" y="7"/>
                    <a:pt x="24" y="7"/>
                    <a:pt x="24" y="7"/>
                  </a:cubicBezTo>
                  <a:cubicBezTo>
                    <a:pt x="24" y="7"/>
                    <a:pt x="24" y="7"/>
                    <a:pt x="25" y="7"/>
                  </a:cubicBezTo>
                  <a:cubicBezTo>
                    <a:pt x="24" y="7"/>
                    <a:pt x="24" y="6"/>
                    <a:pt x="24" y="6"/>
                  </a:cubicBezTo>
                  <a:cubicBezTo>
                    <a:pt x="24" y="6"/>
                    <a:pt x="24" y="6"/>
                    <a:pt x="24" y="6"/>
                  </a:cubicBezTo>
                  <a:cubicBezTo>
                    <a:pt x="25" y="6"/>
                    <a:pt x="25" y="6"/>
                    <a:pt x="25" y="5"/>
                  </a:cubicBezTo>
                  <a:cubicBezTo>
                    <a:pt x="25" y="5"/>
                    <a:pt x="24" y="6"/>
                    <a:pt x="24" y="5"/>
                  </a:cubicBezTo>
                  <a:cubicBezTo>
                    <a:pt x="24" y="5"/>
                    <a:pt x="24" y="5"/>
                    <a:pt x="24" y="5"/>
                  </a:cubicBezTo>
                  <a:cubicBezTo>
                    <a:pt x="23" y="5"/>
                    <a:pt x="22" y="5"/>
                    <a:pt x="20" y="5"/>
                  </a:cubicBezTo>
                  <a:cubicBezTo>
                    <a:pt x="20" y="5"/>
                    <a:pt x="20" y="5"/>
                    <a:pt x="20" y="5"/>
                  </a:cubicBezTo>
                  <a:cubicBezTo>
                    <a:pt x="22" y="5"/>
                    <a:pt x="25" y="4"/>
                    <a:pt x="25" y="3"/>
                  </a:cubicBezTo>
                  <a:cubicBezTo>
                    <a:pt x="25" y="3"/>
                    <a:pt x="25" y="2"/>
                    <a:pt x="22" y="2"/>
                  </a:cubicBezTo>
                  <a:cubicBezTo>
                    <a:pt x="20" y="2"/>
                    <a:pt x="14" y="3"/>
                    <a:pt x="14" y="2"/>
                  </a:cubicBezTo>
                  <a:cubicBezTo>
                    <a:pt x="14" y="1"/>
                    <a:pt x="15" y="1"/>
                    <a:pt x="16" y="1"/>
                  </a:cubicBezTo>
                </a:path>
              </a:pathLst>
            </a:custGeom>
            <a:solidFill>
              <a:schemeClr val="bg1"/>
            </a:solidFill>
            <a:ln>
              <a:noFill/>
            </a:ln>
          </p:spPr>
          <p:txBody>
            <a:bodyPr/>
            <a:lstStyle/>
            <a:p>
              <a:endParaRPr lang="en-GB"/>
            </a:p>
          </p:txBody>
        </p:sp>
        <p:sp>
          <p:nvSpPr>
            <p:cNvPr id="242" name="Freeform 159">
              <a:extLst>
                <a:ext uri="{FF2B5EF4-FFF2-40B4-BE49-F238E27FC236}">
                  <a16:creationId xmlns:a16="http://schemas.microsoft.com/office/drawing/2014/main" id="{C4BF97CB-16C1-4FBF-BCA4-7000FDAD13EA}"/>
                </a:ext>
              </a:extLst>
            </p:cNvPr>
            <p:cNvSpPr>
              <a:spLocks noChangeAspect="1" noEditPoints="1"/>
            </p:cNvSpPr>
            <p:nvPr userDrawn="1"/>
          </p:nvSpPr>
          <p:spPr bwMode="auto">
            <a:xfrm>
              <a:off x="660413" y="571500"/>
              <a:ext cx="19050" cy="9525"/>
            </a:xfrm>
            <a:custGeom>
              <a:avLst/>
              <a:gdLst>
                <a:gd name="T0" fmla="*/ 4 w 24"/>
                <a:gd name="T1" fmla="*/ 2 h 12"/>
                <a:gd name="T2" fmla="*/ 4 w 24"/>
                <a:gd name="T3" fmla="*/ 1 h 12"/>
                <a:gd name="T4" fmla="*/ 4 w 24"/>
                <a:gd name="T5" fmla="*/ 2 h 12"/>
                <a:gd name="T6" fmla="*/ 4 w 24"/>
                <a:gd name="T7" fmla="*/ 2 h 12"/>
                <a:gd name="T8" fmla="*/ 4 w 24"/>
                <a:gd name="T9" fmla="*/ 1 h 12"/>
                <a:gd name="T10" fmla="*/ 5 w 24"/>
                <a:gd name="T11" fmla="*/ 1 h 12"/>
                <a:gd name="T12" fmla="*/ 8 w 24"/>
                <a:gd name="T13" fmla="*/ 1 h 12"/>
                <a:gd name="T14" fmla="*/ 8 w 24"/>
                <a:gd name="T15" fmla="*/ 1 h 12"/>
                <a:gd name="T16" fmla="*/ 9 w 24"/>
                <a:gd name="T17" fmla="*/ 3 h 12"/>
                <a:gd name="T18" fmla="*/ 6 w 24"/>
                <a:gd name="T19" fmla="*/ 1 h 12"/>
                <a:gd name="T20" fmla="*/ 5 w 24"/>
                <a:gd name="T21" fmla="*/ 1 h 12"/>
                <a:gd name="T22" fmla="*/ 4 w 24"/>
                <a:gd name="T23" fmla="*/ 1 h 12"/>
                <a:gd name="T24" fmla="*/ 3 w 24"/>
                <a:gd name="T25" fmla="*/ 2 h 12"/>
                <a:gd name="T26" fmla="*/ 2 w 24"/>
                <a:gd name="T27" fmla="*/ 2 h 12"/>
                <a:gd name="T28" fmla="*/ 2 w 24"/>
                <a:gd name="T29" fmla="*/ 1 h 12"/>
                <a:gd name="T30" fmla="*/ 2 w 24"/>
                <a:gd name="T31" fmla="*/ 1 h 12"/>
                <a:gd name="T32" fmla="*/ 1 w 24"/>
                <a:gd name="T33" fmla="*/ 1 h 12"/>
                <a:gd name="T34" fmla="*/ 1 w 24"/>
                <a:gd name="T35" fmla="*/ 1 h 12"/>
                <a:gd name="T36" fmla="*/ 1 w 24"/>
                <a:gd name="T37" fmla="*/ 1 h 12"/>
                <a:gd name="T38" fmla="*/ 1 w 24"/>
                <a:gd name="T39" fmla="*/ 2 h 12"/>
                <a:gd name="T40" fmla="*/ 2 w 24"/>
                <a:gd name="T41" fmla="*/ 2 h 12"/>
                <a:gd name="T42" fmla="*/ 1 w 24"/>
                <a:gd name="T43" fmla="*/ 2 h 12"/>
                <a:gd name="T44" fmla="*/ 2 w 24"/>
                <a:gd name="T45" fmla="*/ 3 h 12"/>
                <a:gd name="T46" fmla="*/ 3 w 24"/>
                <a:gd name="T47" fmla="*/ 4 h 12"/>
                <a:gd name="T48" fmla="*/ 2 w 24"/>
                <a:gd name="T49" fmla="*/ 5 h 12"/>
                <a:gd name="T50" fmla="*/ 2 w 24"/>
                <a:gd name="T51" fmla="*/ 4 h 12"/>
                <a:gd name="T52" fmla="*/ 1 w 24"/>
                <a:gd name="T53" fmla="*/ 4 h 12"/>
                <a:gd name="T54" fmla="*/ 1 w 24"/>
                <a:gd name="T55" fmla="*/ 5 h 12"/>
                <a:gd name="T56" fmla="*/ 1 w 24"/>
                <a:gd name="T57" fmla="*/ 5 h 12"/>
                <a:gd name="T58" fmla="*/ 1 w 24"/>
                <a:gd name="T59" fmla="*/ 5 h 12"/>
                <a:gd name="T60" fmla="*/ 1 w 24"/>
                <a:gd name="T61" fmla="*/ 6 h 12"/>
                <a:gd name="T62" fmla="*/ 2 w 24"/>
                <a:gd name="T63" fmla="*/ 5 h 12"/>
                <a:gd name="T64" fmla="*/ 2 w 24"/>
                <a:gd name="T65" fmla="*/ 5 h 12"/>
                <a:gd name="T66" fmla="*/ 3 w 24"/>
                <a:gd name="T67" fmla="*/ 5 h 12"/>
                <a:gd name="T68" fmla="*/ 3 w 24"/>
                <a:gd name="T69" fmla="*/ 6 h 12"/>
                <a:gd name="T70" fmla="*/ 4 w 24"/>
                <a:gd name="T71" fmla="*/ 5 h 12"/>
                <a:gd name="T72" fmla="*/ 5 w 24"/>
                <a:gd name="T73" fmla="*/ 4 h 12"/>
                <a:gd name="T74" fmla="*/ 6 w 24"/>
                <a:gd name="T75" fmla="*/ 5 h 12"/>
                <a:gd name="T76" fmla="*/ 5 w 24"/>
                <a:gd name="T77" fmla="*/ 5 h 12"/>
                <a:gd name="T78" fmla="*/ 5 w 24"/>
                <a:gd name="T79" fmla="*/ 5 h 12"/>
                <a:gd name="T80" fmla="*/ 5 w 24"/>
                <a:gd name="T81" fmla="*/ 6 h 12"/>
                <a:gd name="T82" fmla="*/ 5 w 24"/>
                <a:gd name="T83" fmla="*/ 6 h 12"/>
                <a:gd name="T84" fmla="*/ 6 w 24"/>
                <a:gd name="T85" fmla="*/ 6 h 12"/>
                <a:gd name="T86" fmla="*/ 6 w 24"/>
                <a:gd name="T87" fmla="*/ 6 h 12"/>
                <a:gd name="T88" fmla="*/ 7 w 24"/>
                <a:gd name="T89" fmla="*/ 5 h 12"/>
                <a:gd name="T90" fmla="*/ 7 w 24"/>
                <a:gd name="T91" fmla="*/ 4 h 12"/>
                <a:gd name="T92" fmla="*/ 8 w 24"/>
                <a:gd name="T93" fmla="*/ 4 h 12"/>
                <a:gd name="T94" fmla="*/ 7 w 24"/>
                <a:gd name="T95" fmla="*/ 4 h 12"/>
                <a:gd name="T96" fmla="*/ 8 w 24"/>
                <a:gd name="T97" fmla="*/ 4 h 12"/>
                <a:gd name="T98" fmla="*/ 7 w 24"/>
                <a:gd name="T99" fmla="*/ 5 h 12"/>
                <a:gd name="T100" fmla="*/ 7 w 24"/>
                <a:gd name="T101" fmla="*/ 5 h 12"/>
                <a:gd name="T102" fmla="*/ 8 w 24"/>
                <a:gd name="T103" fmla="*/ 5 h 12"/>
                <a:gd name="T104" fmla="*/ 8 w 24"/>
                <a:gd name="T105" fmla="*/ 5 h 12"/>
                <a:gd name="T106" fmla="*/ 9 w 24"/>
                <a:gd name="T107" fmla="*/ 5 h 12"/>
                <a:gd name="T108" fmla="*/ 9 w 24"/>
                <a:gd name="T109" fmla="*/ 4 h 12"/>
                <a:gd name="T110" fmla="*/ 9 w 24"/>
                <a:gd name="T111" fmla="*/ 3 h 1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4" h="12">
                  <a:moveTo>
                    <a:pt x="7" y="4"/>
                  </a:moveTo>
                  <a:cubicBezTo>
                    <a:pt x="7" y="4"/>
                    <a:pt x="7" y="3"/>
                    <a:pt x="7" y="3"/>
                  </a:cubicBezTo>
                  <a:cubicBezTo>
                    <a:pt x="8" y="3"/>
                    <a:pt x="8" y="3"/>
                    <a:pt x="8" y="3"/>
                  </a:cubicBezTo>
                  <a:cubicBezTo>
                    <a:pt x="8" y="3"/>
                    <a:pt x="8" y="3"/>
                    <a:pt x="7" y="3"/>
                  </a:cubicBezTo>
                  <a:cubicBezTo>
                    <a:pt x="8" y="3"/>
                    <a:pt x="8" y="3"/>
                    <a:pt x="8" y="3"/>
                  </a:cubicBezTo>
                  <a:cubicBezTo>
                    <a:pt x="8" y="3"/>
                    <a:pt x="7" y="3"/>
                    <a:pt x="7" y="3"/>
                  </a:cubicBezTo>
                  <a:cubicBezTo>
                    <a:pt x="7" y="3"/>
                    <a:pt x="7" y="2"/>
                    <a:pt x="7" y="2"/>
                  </a:cubicBezTo>
                  <a:cubicBezTo>
                    <a:pt x="8" y="2"/>
                    <a:pt x="8" y="2"/>
                    <a:pt x="8" y="2"/>
                  </a:cubicBezTo>
                  <a:cubicBezTo>
                    <a:pt x="8" y="3"/>
                    <a:pt x="8" y="3"/>
                    <a:pt x="8" y="3"/>
                  </a:cubicBezTo>
                  <a:cubicBezTo>
                    <a:pt x="9" y="3"/>
                    <a:pt x="9" y="3"/>
                    <a:pt x="9" y="3"/>
                  </a:cubicBezTo>
                  <a:cubicBezTo>
                    <a:pt x="9" y="3"/>
                    <a:pt x="9" y="3"/>
                    <a:pt x="9" y="3"/>
                  </a:cubicBezTo>
                  <a:cubicBezTo>
                    <a:pt x="8" y="3"/>
                    <a:pt x="8" y="3"/>
                    <a:pt x="8" y="3"/>
                  </a:cubicBezTo>
                  <a:cubicBezTo>
                    <a:pt x="8" y="3"/>
                    <a:pt x="8" y="3"/>
                    <a:pt x="8" y="3"/>
                  </a:cubicBezTo>
                  <a:cubicBezTo>
                    <a:pt x="8" y="3"/>
                    <a:pt x="8" y="3"/>
                    <a:pt x="8" y="3"/>
                  </a:cubicBezTo>
                  <a:cubicBezTo>
                    <a:pt x="8" y="3"/>
                    <a:pt x="8" y="4"/>
                    <a:pt x="8" y="4"/>
                  </a:cubicBezTo>
                  <a:cubicBezTo>
                    <a:pt x="8" y="4"/>
                    <a:pt x="8" y="4"/>
                    <a:pt x="8" y="4"/>
                  </a:cubicBezTo>
                  <a:cubicBezTo>
                    <a:pt x="8" y="4"/>
                    <a:pt x="8" y="4"/>
                    <a:pt x="7" y="4"/>
                  </a:cubicBezTo>
                  <a:cubicBezTo>
                    <a:pt x="7" y="4"/>
                    <a:pt x="7" y="4"/>
                    <a:pt x="7" y="4"/>
                  </a:cubicBezTo>
                  <a:moveTo>
                    <a:pt x="8" y="2"/>
                  </a:moveTo>
                  <a:cubicBezTo>
                    <a:pt x="8" y="2"/>
                    <a:pt x="8" y="2"/>
                    <a:pt x="7" y="2"/>
                  </a:cubicBezTo>
                  <a:cubicBezTo>
                    <a:pt x="7" y="2"/>
                    <a:pt x="8" y="2"/>
                    <a:pt x="7" y="1"/>
                  </a:cubicBezTo>
                  <a:cubicBezTo>
                    <a:pt x="7" y="2"/>
                    <a:pt x="8" y="2"/>
                    <a:pt x="8" y="2"/>
                  </a:cubicBezTo>
                  <a:moveTo>
                    <a:pt x="9" y="2"/>
                  </a:moveTo>
                  <a:cubicBezTo>
                    <a:pt x="9" y="2"/>
                    <a:pt x="9" y="2"/>
                    <a:pt x="10" y="2"/>
                  </a:cubicBezTo>
                  <a:cubicBezTo>
                    <a:pt x="9" y="3"/>
                    <a:pt x="9" y="3"/>
                    <a:pt x="9" y="3"/>
                  </a:cubicBezTo>
                  <a:cubicBezTo>
                    <a:pt x="9" y="3"/>
                    <a:pt x="9" y="2"/>
                    <a:pt x="9" y="2"/>
                  </a:cubicBezTo>
                  <a:moveTo>
                    <a:pt x="15" y="2"/>
                  </a:moveTo>
                  <a:cubicBezTo>
                    <a:pt x="15" y="2"/>
                    <a:pt x="15" y="2"/>
                    <a:pt x="15" y="2"/>
                  </a:cubicBezTo>
                  <a:cubicBezTo>
                    <a:pt x="18" y="3"/>
                    <a:pt x="22" y="1"/>
                    <a:pt x="24" y="1"/>
                  </a:cubicBezTo>
                  <a:cubicBezTo>
                    <a:pt x="22" y="0"/>
                    <a:pt x="20" y="2"/>
                    <a:pt x="18" y="1"/>
                  </a:cubicBezTo>
                  <a:cubicBezTo>
                    <a:pt x="19" y="1"/>
                    <a:pt x="20" y="1"/>
                    <a:pt x="21" y="1"/>
                  </a:cubicBezTo>
                  <a:cubicBezTo>
                    <a:pt x="19" y="1"/>
                    <a:pt x="16" y="0"/>
                    <a:pt x="15" y="1"/>
                  </a:cubicBezTo>
                  <a:cubicBezTo>
                    <a:pt x="15" y="1"/>
                    <a:pt x="15" y="1"/>
                    <a:pt x="15" y="1"/>
                  </a:cubicBezTo>
                  <a:cubicBezTo>
                    <a:pt x="14" y="2"/>
                    <a:pt x="13" y="2"/>
                    <a:pt x="13" y="3"/>
                  </a:cubicBezTo>
                  <a:cubicBezTo>
                    <a:pt x="13" y="5"/>
                    <a:pt x="21" y="3"/>
                    <a:pt x="21" y="4"/>
                  </a:cubicBezTo>
                  <a:cubicBezTo>
                    <a:pt x="21" y="5"/>
                    <a:pt x="20" y="5"/>
                    <a:pt x="17" y="5"/>
                  </a:cubicBezTo>
                  <a:cubicBezTo>
                    <a:pt x="16" y="5"/>
                    <a:pt x="13" y="4"/>
                    <a:pt x="9" y="5"/>
                  </a:cubicBezTo>
                  <a:cubicBezTo>
                    <a:pt x="9" y="5"/>
                    <a:pt x="9" y="5"/>
                    <a:pt x="9" y="5"/>
                  </a:cubicBezTo>
                  <a:cubicBezTo>
                    <a:pt x="10" y="4"/>
                    <a:pt x="10" y="3"/>
                    <a:pt x="10" y="3"/>
                  </a:cubicBezTo>
                  <a:cubicBezTo>
                    <a:pt x="10" y="3"/>
                    <a:pt x="10" y="3"/>
                    <a:pt x="11" y="2"/>
                  </a:cubicBezTo>
                  <a:cubicBezTo>
                    <a:pt x="10" y="2"/>
                    <a:pt x="10" y="2"/>
                    <a:pt x="10" y="2"/>
                  </a:cubicBezTo>
                  <a:cubicBezTo>
                    <a:pt x="10" y="2"/>
                    <a:pt x="10" y="2"/>
                    <a:pt x="10" y="2"/>
                  </a:cubicBezTo>
                  <a:cubicBezTo>
                    <a:pt x="10" y="2"/>
                    <a:pt x="10" y="1"/>
                    <a:pt x="10" y="1"/>
                  </a:cubicBezTo>
                  <a:cubicBezTo>
                    <a:pt x="10" y="1"/>
                    <a:pt x="9" y="1"/>
                    <a:pt x="9" y="1"/>
                  </a:cubicBezTo>
                  <a:cubicBezTo>
                    <a:pt x="9" y="1"/>
                    <a:pt x="8" y="1"/>
                    <a:pt x="8" y="1"/>
                  </a:cubicBezTo>
                  <a:cubicBezTo>
                    <a:pt x="8" y="1"/>
                    <a:pt x="8" y="1"/>
                    <a:pt x="8" y="1"/>
                  </a:cubicBezTo>
                  <a:cubicBezTo>
                    <a:pt x="8" y="1"/>
                    <a:pt x="7" y="1"/>
                    <a:pt x="7" y="1"/>
                  </a:cubicBezTo>
                  <a:cubicBezTo>
                    <a:pt x="7" y="1"/>
                    <a:pt x="7" y="1"/>
                    <a:pt x="7" y="1"/>
                  </a:cubicBezTo>
                  <a:cubicBezTo>
                    <a:pt x="7" y="1"/>
                    <a:pt x="7" y="1"/>
                    <a:pt x="7" y="1"/>
                  </a:cubicBezTo>
                  <a:cubicBezTo>
                    <a:pt x="6" y="1"/>
                    <a:pt x="6" y="2"/>
                    <a:pt x="6" y="2"/>
                  </a:cubicBezTo>
                  <a:cubicBezTo>
                    <a:pt x="6" y="2"/>
                    <a:pt x="6" y="2"/>
                    <a:pt x="6" y="2"/>
                  </a:cubicBezTo>
                  <a:cubicBezTo>
                    <a:pt x="6" y="3"/>
                    <a:pt x="6" y="3"/>
                    <a:pt x="6" y="3"/>
                  </a:cubicBezTo>
                  <a:cubicBezTo>
                    <a:pt x="6" y="3"/>
                    <a:pt x="6" y="4"/>
                    <a:pt x="6" y="4"/>
                  </a:cubicBezTo>
                  <a:cubicBezTo>
                    <a:pt x="6" y="4"/>
                    <a:pt x="6" y="5"/>
                    <a:pt x="6" y="6"/>
                  </a:cubicBezTo>
                  <a:cubicBezTo>
                    <a:pt x="5" y="5"/>
                    <a:pt x="4" y="4"/>
                    <a:pt x="4" y="4"/>
                  </a:cubicBezTo>
                  <a:cubicBezTo>
                    <a:pt x="4" y="3"/>
                    <a:pt x="3" y="3"/>
                    <a:pt x="3" y="3"/>
                  </a:cubicBezTo>
                  <a:cubicBezTo>
                    <a:pt x="3" y="2"/>
                    <a:pt x="4" y="2"/>
                    <a:pt x="4" y="1"/>
                  </a:cubicBezTo>
                  <a:cubicBezTo>
                    <a:pt x="4" y="1"/>
                    <a:pt x="4" y="1"/>
                    <a:pt x="4" y="1"/>
                  </a:cubicBezTo>
                  <a:cubicBezTo>
                    <a:pt x="3" y="1"/>
                    <a:pt x="3" y="1"/>
                    <a:pt x="3" y="1"/>
                  </a:cubicBezTo>
                  <a:cubicBezTo>
                    <a:pt x="3" y="1"/>
                    <a:pt x="3" y="1"/>
                    <a:pt x="3" y="1"/>
                  </a:cubicBezTo>
                  <a:cubicBezTo>
                    <a:pt x="3" y="1"/>
                    <a:pt x="3" y="1"/>
                    <a:pt x="3" y="1"/>
                  </a:cubicBezTo>
                  <a:cubicBezTo>
                    <a:pt x="3" y="1"/>
                    <a:pt x="3" y="2"/>
                    <a:pt x="3" y="2"/>
                  </a:cubicBezTo>
                  <a:cubicBezTo>
                    <a:pt x="3" y="2"/>
                    <a:pt x="3" y="2"/>
                    <a:pt x="3" y="2"/>
                  </a:cubicBezTo>
                  <a:cubicBezTo>
                    <a:pt x="3" y="2"/>
                    <a:pt x="3" y="2"/>
                    <a:pt x="3" y="2"/>
                  </a:cubicBezTo>
                  <a:cubicBezTo>
                    <a:pt x="3" y="2"/>
                    <a:pt x="3" y="2"/>
                    <a:pt x="3" y="2"/>
                  </a:cubicBezTo>
                  <a:cubicBezTo>
                    <a:pt x="3" y="2"/>
                    <a:pt x="3" y="1"/>
                    <a:pt x="2"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2"/>
                    <a:pt x="2" y="2"/>
                    <a:pt x="2" y="2"/>
                  </a:cubicBezTo>
                  <a:cubicBezTo>
                    <a:pt x="2" y="2"/>
                    <a:pt x="2" y="2"/>
                    <a:pt x="2" y="2"/>
                  </a:cubicBezTo>
                  <a:cubicBezTo>
                    <a:pt x="2" y="2"/>
                    <a:pt x="2" y="2"/>
                    <a:pt x="2" y="2"/>
                  </a:cubicBezTo>
                  <a:cubicBezTo>
                    <a:pt x="2" y="2"/>
                    <a:pt x="2" y="2"/>
                    <a:pt x="2" y="2"/>
                  </a:cubicBezTo>
                  <a:cubicBezTo>
                    <a:pt x="2" y="2"/>
                    <a:pt x="2" y="2"/>
                    <a:pt x="2" y="2"/>
                  </a:cubicBezTo>
                  <a:cubicBezTo>
                    <a:pt x="2" y="2"/>
                    <a:pt x="2" y="3"/>
                    <a:pt x="2" y="3"/>
                  </a:cubicBezTo>
                  <a:cubicBezTo>
                    <a:pt x="1" y="3"/>
                    <a:pt x="1" y="3"/>
                    <a:pt x="2" y="3"/>
                  </a:cubicBezTo>
                  <a:cubicBezTo>
                    <a:pt x="2" y="3"/>
                    <a:pt x="2" y="3"/>
                    <a:pt x="2" y="3"/>
                  </a:cubicBezTo>
                  <a:cubicBezTo>
                    <a:pt x="2" y="3"/>
                    <a:pt x="2" y="3"/>
                    <a:pt x="2" y="3"/>
                  </a:cubicBezTo>
                  <a:cubicBezTo>
                    <a:pt x="2" y="3"/>
                    <a:pt x="2" y="3"/>
                    <a:pt x="2" y="3"/>
                  </a:cubicBezTo>
                  <a:cubicBezTo>
                    <a:pt x="2" y="3"/>
                    <a:pt x="2" y="3"/>
                    <a:pt x="2" y="3"/>
                  </a:cubicBezTo>
                  <a:cubicBezTo>
                    <a:pt x="2" y="3"/>
                    <a:pt x="2" y="3"/>
                    <a:pt x="3" y="3"/>
                  </a:cubicBezTo>
                  <a:cubicBezTo>
                    <a:pt x="3" y="3"/>
                    <a:pt x="3" y="3"/>
                    <a:pt x="3" y="3"/>
                  </a:cubicBezTo>
                  <a:cubicBezTo>
                    <a:pt x="3" y="3"/>
                    <a:pt x="3" y="3"/>
                    <a:pt x="3" y="3"/>
                  </a:cubicBezTo>
                  <a:cubicBezTo>
                    <a:pt x="2" y="3"/>
                    <a:pt x="2" y="4"/>
                    <a:pt x="3" y="4"/>
                  </a:cubicBezTo>
                  <a:cubicBezTo>
                    <a:pt x="3" y="4"/>
                    <a:pt x="3" y="4"/>
                    <a:pt x="3" y="4"/>
                  </a:cubicBezTo>
                  <a:cubicBezTo>
                    <a:pt x="3" y="5"/>
                    <a:pt x="2" y="4"/>
                    <a:pt x="2" y="4"/>
                  </a:cubicBezTo>
                  <a:cubicBezTo>
                    <a:pt x="2" y="5"/>
                    <a:pt x="2" y="5"/>
                    <a:pt x="3" y="5"/>
                  </a:cubicBezTo>
                  <a:cubicBezTo>
                    <a:pt x="3" y="5"/>
                    <a:pt x="3" y="5"/>
                    <a:pt x="3" y="5"/>
                  </a:cubicBezTo>
                  <a:cubicBezTo>
                    <a:pt x="3" y="5"/>
                    <a:pt x="3" y="5"/>
                    <a:pt x="3" y="5"/>
                  </a:cubicBezTo>
                  <a:cubicBezTo>
                    <a:pt x="3" y="5"/>
                    <a:pt x="3" y="5"/>
                    <a:pt x="4" y="5"/>
                  </a:cubicBezTo>
                  <a:cubicBezTo>
                    <a:pt x="4" y="5"/>
                    <a:pt x="4" y="5"/>
                    <a:pt x="4" y="5"/>
                  </a:cubicBezTo>
                  <a:cubicBezTo>
                    <a:pt x="4" y="5"/>
                    <a:pt x="4" y="5"/>
                    <a:pt x="4" y="5"/>
                  </a:cubicBezTo>
                  <a:cubicBezTo>
                    <a:pt x="4" y="5"/>
                    <a:pt x="4" y="5"/>
                    <a:pt x="4" y="5"/>
                  </a:cubicBezTo>
                  <a:cubicBezTo>
                    <a:pt x="4" y="5"/>
                    <a:pt x="4" y="6"/>
                    <a:pt x="5" y="7"/>
                  </a:cubicBezTo>
                  <a:cubicBezTo>
                    <a:pt x="5" y="7"/>
                    <a:pt x="6" y="8"/>
                    <a:pt x="6" y="8"/>
                  </a:cubicBezTo>
                  <a:cubicBezTo>
                    <a:pt x="6" y="8"/>
                    <a:pt x="6" y="8"/>
                    <a:pt x="6" y="8"/>
                  </a:cubicBezTo>
                  <a:cubicBezTo>
                    <a:pt x="6" y="8"/>
                    <a:pt x="5" y="8"/>
                    <a:pt x="5" y="8"/>
                  </a:cubicBezTo>
                  <a:cubicBezTo>
                    <a:pt x="5" y="8"/>
                    <a:pt x="4" y="9"/>
                    <a:pt x="4" y="9"/>
                  </a:cubicBezTo>
                  <a:cubicBezTo>
                    <a:pt x="4" y="9"/>
                    <a:pt x="4" y="9"/>
                    <a:pt x="4" y="9"/>
                  </a:cubicBezTo>
                  <a:cubicBezTo>
                    <a:pt x="4" y="9"/>
                    <a:pt x="4" y="9"/>
                    <a:pt x="4" y="9"/>
                  </a:cubicBezTo>
                  <a:cubicBezTo>
                    <a:pt x="3" y="9"/>
                    <a:pt x="3" y="9"/>
                    <a:pt x="3" y="9"/>
                  </a:cubicBezTo>
                  <a:cubicBezTo>
                    <a:pt x="3" y="8"/>
                    <a:pt x="3" y="8"/>
                    <a:pt x="3" y="8"/>
                  </a:cubicBezTo>
                  <a:cubicBezTo>
                    <a:pt x="3" y="8"/>
                    <a:pt x="3" y="8"/>
                    <a:pt x="2" y="8"/>
                  </a:cubicBezTo>
                  <a:cubicBezTo>
                    <a:pt x="2" y="8"/>
                    <a:pt x="2" y="8"/>
                    <a:pt x="2" y="8"/>
                  </a:cubicBezTo>
                  <a:cubicBezTo>
                    <a:pt x="2" y="8"/>
                    <a:pt x="2" y="7"/>
                    <a:pt x="1" y="8"/>
                  </a:cubicBezTo>
                  <a:cubicBezTo>
                    <a:pt x="2" y="8"/>
                    <a:pt x="2" y="8"/>
                    <a:pt x="2" y="8"/>
                  </a:cubicBezTo>
                  <a:cubicBezTo>
                    <a:pt x="2" y="8"/>
                    <a:pt x="2" y="8"/>
                    <a:pt x="2" y="8"/>
                  </a:cubicBezTo>
                  <a:cubicBezTo>
                    <a:pt x="2" y="8"/>
                    <a:pt x="2" y="8"/>
                    <a:pt x="2" y="9"/>
                  </a:cubicBezTo>
                  <a:cubicBezTo>
                    <a:pt x="2" y="9"/>
                    <a:pt x="2" y="9"/>
                    <a:pt x="2" y="9"/>
                  </a:cubicBezTo>
                  <a:cubicBezTo>
                    <a:pt x="2" y="9"/>
                    <a:pt x="2" y="9"/>
                    <a:pt x="2" y="9"/>
                  </a:cubicBezTo>
                  <a:cubicBezTo>
                    <a:pt x="2" y="9"/>
                    <a:pt x="2" y="8"/>
                    <a:pt x="1" y="8"/>
                  </a:cubicBezTo>
                  <a:cubicBezTo>
                    <a:pt x="1" y="8"/>
                    <a:pt x="1" y="9"/>
                    <a:pt x="1" y="9"/>
                  </a:cubicBezTo>
                  <a:cubicBezTo>
                    <a:pt x="1" y="9"/>
                    <a:pt x="1" y="9"/>
                    <a:pt x="1" y="9"/>
                  </a:cubicBezTo>
                  <a:cubicBezTo>
                    <a:pt x="1" y="9"/>
                    <a:pt x="0" y="9"/>
                    <a:pt x="1" y="9"/>
                  </a:cubicBezTo>
                  <a:cubicBezTo>
                    <a:pt x="1" y="9"/>
                    <a:pt x="1" y="9"/>
                    <a:pt x="1" y="9"/>
                  </a:cubicBezTo>
                  <a:cubicBezTo>
                    <a:pt x="1" y="9"/>
                    <a:pt x="1" y="9"/>
                    <a:pt x="1" y="9"/>
                  </a:cubicBezTo>
                  <a:cubicBezTo>
                    <a:pt x="1" y="10"/>
                    <a:pt x="1" y="10"/>
                    <a:pt x="2" y="9"/>
                  </a:cubicBezTo>
                  <a:cubicBezTo>
                    <a:pt x="2" y="9"/>
                    <a:pt x="2" y="9"/>
                    <a:pt x="2" y="9"/>
                  </a:cubicBezTo>
                  <a:cubicBezTo>
                    <a:pt x="2" y="10"/>
                    <a:pt x="1" y="10"/>
                    <a:pt x="2" y="10"/>
                  </a:cubicBezTo>
                  <a:cubicBezTo>
                    <a:pt x="2" y="10"/>
                    <a:pt x="2" y="10"/>
                    <a:pt x="2" y="10"/>
                  </a:cubicBezTo>
                  <a:cubicBezTo>
                    <a:pt x="2" y="10"/>
                    <a:pt x="2" y="10"/>
                    <a:pt x="2" y="10"/>
                  </a:cubicBezTo>
                  <a:cubicBezTo>
                    <a:pt x="2" y="11"/>
                    <a:pt x="2" y="11"/>
                    <a:pt x="2" y="11"/>
                  </a:cubicBezTo>
                  <a:cubicBezTo>
                    <a:pt x="2" y="11"/>
                    <a:pt x="2" y="11"/>
                    <a:pt x="2" y="10"/>
                  </a:cubicBezTo>
                  <a:cubicBezTo>
                    <a:pt x="2" y="10"/>
                    <a:pt x="2" y="11"/>
                    <a:pt x="2" y="11"/>
                  </a:cubicBezTo>
                  <a:cubicBezTo>
                    <a:pt x="3" y="10"/>
                    <a:pt x="3" y="10"/>
                    <a:pt x="3" y="10"/>
                  </a:cubicBezTo>
                  <a:cubicBezTo>
                    <a:pt x="3" y="10"/>
                    <a:pt x="3" y="10"/>
                    <a:pt x="3" y="10"/>
                  </a:cubicBezTo>
                  <a:cubicBezTo>
                    <a:pt x="3" y="10"/>
                    <a:pt x="3" y="10"/>
                    <a:pt x="3" y="10"/>
                  </a:cubicBezTo>
                  <a:cubicBezTo>
                    <a:pt x="4" y="10"/>
                    <a:pt x="4" y="10"/>
                    <a:pt x="4" y="10"/>
                  </a:cubicBezTo>
                  <a:cubicBezTo>
                    <a:pt x="4" y="10"/>
                    <a:pt x="4" y="10"/>
                    <a:pt x="4" y="10"/>
                  </a:cubicBezTo>
                  <a:cubicBezTo>
                    <a:pt x="4" y="10"/>
                    <a:pt x="4" y="10"/>
                    <a:pt x="4" y="10"/>
                  </a:cubicBezTo>
                  <a:cubicBezTo>
                    <a:pt x="4" y="10"/>
                    <a:pt x="4" y="10"/>
                    <a:pt x="4" y="10"/>
                  </a:cubicBezTo>
                  <a:cubicBezTo>
                    <a:pt x="5" y="10"/>
                    <a:pt x="5" y="10"/>
                    <a:pt x="4" y="11"/>
                  </a:cubicBezTo>
                  <a:cubicBezTo>
                    <a:pt x="4" y="11"/>
                    <a:pt x="5" y="10"/>
                    <a:pt x="5" y="10"/>
                  </a:cubicBezTo>
                  <a:cubicBezTo>
                    <a:pt x="5" y="10"/>
                    <a:pt x="5" y="10"/>
                    <a:pt x="5" y="10"/>
                  </a:cubicBezTo>
                  <a:cubicBezTo>
                    <a:pt x="5" y="10"/>
                    <a:pt x="5" y="10"/>
                    <a:pt x="5" y="10"/>
                  </a:cubicBezTo>
                  <a:cubicBezTo>
                    <a:pt x="5" y="10"/>
                    <a:pt x="6" y="10"/>
                    <a:pt x="6" y="10"/>
                  </a:cubicBezTo>
                  <a:cubicBezTo>
                    <a:pt x="6" y="10"/>
                    <a:pt x="6" y="10"/>
                    <a:pt x="6" y="10"/>
                  </a:cubicBezTo>
                  <a:cubicBezTo>
                    <a:pt x="6" y="10"/>
                    <a:pt x="6" y="10"/>
                    <a:pt x="6" y="11"/>
                  </a:cubicBezTo>
                  <a:cubicBezTo>
                    <a:pt x="6" y="11"/>
                    <a:pt x="6" y="10"/>
                    <a:pt x="6" y="10"/>
                  </a:cubicBezTo>
                  <a:cubicBezTo>
                    <a:pt x="6" y="10"/>
                    <a:pt x="6" y="11"/>
                    <a:pt x="6" y="11"/>
                  </a:cubicBezTo>
                  <a:cubicBezTo>
                    <a:pt x="7" y="10"/>
                    <a:pt x="7" y="10"/>
                    <a:pt x="8" y="10"/>
                  </a:cubicBezTo>
                  <a:cubicBezTo>
                    <a:pt x="8" y="10"/>
                    <a:pt x="8" y="10"/>
                    <a:pt x="8" y="10"/>
                  </a:cubicBezTo>
                  <a:cubicBezTo>
                    <a:pt x="8" y="10"/>
                    <a:pt x="8" y="10"/>
                    <a:pt x="8" y="10"/>
                  </a:cubicBezTo>
                  <a:cubicBezTo>
                    <a:pt x="8" y="10"/>
                    <a:pt x="9" y="10"/>
                    <a:pt x="9" y="10"/>
                  </a:cubicBezTo>
                  <a:cubicBezTo>
                    <a:pt x="9" y="9"/>
                    <a:pt x="9" y="9"/>
                    <a:pt x="9" y="8"/>
                  </a:cubicBezTo>
                  <a:cubicBezTo>
                    <a:pt x="9" y="8"/>
                    <a:pt x="9" y="8"/>
                    <a:pt x="9" y="8"/>
                  </a:cubicBezTo>
                  <a:cubicBezTo>
                    <a:pt x="10" y="8"/>
                    <a:pt x="11" y="7"/>
                    <a:pt x="12" y="7"/>
                  </a:cubicBezTo>
                  <a:cubicBezTo>
                    <a:pt x="11" y="7"/>
                    <a:pt x="11" y="8"/>
                    <a:pt x="11" y="8"/>
                  </a:cubicBezTo>
                  <a:cubicBezTo>
                    <a:pt x="11" y="9"/>
                    <a:pt x="12" y="9"/>
                    <a:pt x="12" y="9"/>
                  </a:cubicBezTo>
                  <a:cubicBezTo>
                    <a:pt x="12" y="10"/>
                    <a:pt x="12" y="10"/>
                    <a:pt x="12" y="10"/>
                  </a:cubicBezTo>
                  <a:cubicBezTo>
                    <a:pt x="12" y="10"/>
                    <a:pt x="12" y="10"/>
                    <a:pt x="11" y="10"/>
                  </a:cubicBezTo>
                  <a:cubicBezTo>
                    <a:pt x="11" y="10"/>
                    <a:pt x="11" y="9"/>
                    <a:pt x="10" y="9"/>
                  </a:cubicBezTo>
                  <a:cubicBezTo>
                    <a:pt x="10" y="9"/>
                    <a:pt x="10" y="9"/>
                    <a:pt x="10" y="9"/>
                  </a:cubicBezTo>
                  <a:cubicBezTo>
                    <a:pt x="9" y="9"/>
                    <a:pt x="9" y="9"/>
                    <a:pt x="9" y="10"/>
                  </a:cubicBezTo>
                  <a:cubicBezTo>
                    <a:pt x="9" y="10"/>
                    <a:pt x="9" y="10"/>
                    <a:pt x="10" y="10"/>
                  </a:cubicBezTo>
                  <a:cubicBezTo>
                    <a:pt x="10" y="10"/>
                    <a:pt x="10" y="10"/>
                    <a:pt x="10" y="10"/>
                  </a:cubicBezTo>
                  <a:cubicBezTo>
                    <a:pt x="10" y="10"/>
                    <a:pt x="10" y="10"/>
                    <a:pt x="10" y="10"/>
                  </a:cubicBezTo>
                  <a:cubicBezTo>
                    <a:pt x="10" y="10"/>
                    <a:pt x="10" y="10"/>
                    <a:pt x="10" y="10"/>
                  </a:cubicBezTo>
                  <a:cubicBezTo>
                    <a:pt x="10" y="10"/>
                    <a:pt x="10" y="10"/>
                    <a:pt x="10" y="10"/>
                  </a:cubicBezTo>
                  <a:cubicBezTo>
                    <a:pt x="10" y="10"/>
                    <a:pt x="9" y="10"/>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1" y="12"/>
                    <a:pt x="11" y="11"/>
                  </a:cubicBezTo>
                  <a:cubicBezTo>
                    <a:pt x="11" y="11"/>
                    <a:pt x="11" y="11"/>
                    <a:pt x="11" y="11"/>
                  </a:cubicBezTo>
                  <a:cubicBezTo>
                    <a:pt x="11" y="11"/>
                    <a:pt x="11" y="11"/>
                    <a:pt x="11" y="11"/>
                  </a:cubicBezTo>
                  <a:cubicBezTo>
                    <a:pt x="11" y="11"/>
                    <a:pt x="11" y="11"/>
                    <a:pt x="11" y="11"/>
                  </a:cubicBezTo>
                  <a:cubicBezTo>
                    <a:pt x="11" y="11"/>
                    <a:pt x="11" y="11"/>
                    <a:pt x="11" y="11"/>
                  </a:cubicBezTo>
                  <a:cubicBezTo>
                    <a:pt x="11" y="11"/>
                    <a:pt x="11" y="11"/>
                    <a:pt x="11" y="11"/>
                  </a:cubicBezTo>
                  <a:cubicBezTo>
                    <a:pt x="11" y="11"/>
                    <a:pt x="12" y="11"/>
                    <a:pt x="12" y="11"/>
                  </a:cubicBezTo>
                  <a:cubicBezTo>
                    <a:pt x="12" y="11"/>
                    <a:pt x="12" y="11"/>
                    <a:pt x="12" y="11"/>
                  </a:cubicBezTo>
                  <a:cubicBezTo>
                    <a:pt x="13" y="11"/>
                    <a:pt x="12" y="11"/>
                    <a:pt x="13" y="10"/>
                  </a:cubicBezTo>
                  <a:cubicBezTo>
                    <a:pt x="13" y="10"/>
                    <a:pt x="13" y="10"/>
                    <a:pt x="13" y="10"/>
                  </a:cubicBezTo>
                  <a:cubicBezTo>
                    <a:pt x="13" y="11"/>
                    <a:pt x="14" y="11"/>
                    <a:pt x="14" y="10"/>
                  </a:cubicBezTo>
                  <a:cubicBezTo>
                    <a:pt x="14" y="10"/>
                    <a:pt x="14" y="9"/>
                    <a:pt x="13" y="9"/>
                  </a:cubicBezTo>
                  <a:cubicBezTo>
                    <a:pt x="13" y="9"/>
                    <a:pt x="14" y="8"/>
                    <a:pt x="13" y="7"/>
                  </a:cubicBezTo>
                  <a:cubicBezTo>
                    <a:pt x="13" y="7"/>
                    <a:pt x="15" y="7"/>
                    <a:pt x="15" y="7"/>
                  </a:cubicBezTo>
                  <a:cubicBezTo>
                    <a:pt x="16" y="7"/>
                    <a:pt x="16" y="7"/>
                    <a:pt x="16" y="7"/>
                  </a:cubicBezTo>
                  <a:cubicBezTo>
                    <a:pt x="17" y="7"/>
                    <a:pt x="17" y="8"/>
                    <a:pt x="16" y="8"/>
                  </a:cubicBezTo>
                  <a:cubicBezTo>
                    <a:pt x="16" y="8"/>
                    <a:pt x="16" y="8"/>
                    <a:pt x="16" y="8"/>
                  </a:cubicBezTo>
                  <a:cubicBezTo>
                    <a:pt x="16" y="8"/>
                    <a:pt x="16" y="8"/>
                    <a:pt x="16" y="8"/>
                  </a:cubicBezTo>
                  <a:cubicBezTo>
                    <a:pt x="16" y="8"/>
                    <a:pt x="15" y="8"/>
                    <a:pt x="15" y="8"/>
                  </a:cubicBezTo>
                  <a:cubicBezTo>
                    <a:pt x="15" y="8"/>
                    <a:pt x="15" y="8"/>
                    <a:pt x="15" y="8"/>
                  </a:cubicBezTo>
                  <a:cubicBezTo>
                    <a:pt x="15" y="8"/>
                    <a:pt x="14" y="8"/>
                    <a:pt x="14" y="8"/>
                  </a:cubicBezTo>
                  <a:cubicBezTo>
                    <a:pt x="14" y="8"/>
                    <a:pt x="14" y="8"/>
                    <a:pt x="15" y="8"/>
                  </a:cubicBezTo>
                  <a:cubicBezTo>
                    <a:pt x="15" y="8"/>
                    <a:pt x="15" y="8"/>
                    <a:pt x="15" y="8"/>
                  </a:cubicBezTo>
                  <a:cubicBezTo>
                    <a:pt x="15" y="8"/>
                    <a:pt x="15" y="8"/>
                    <a:pt x="15" y="8"/>
                  </a:cubicBezTo>
                  <a:cubicBezTo>
                    <a:pt x="15" y="8"/>
                    <a:pt x="15" y="8"/>
                    <a:pt x="15" y="8"/>
                  </a:cubicBezTo>
                  <a:cubicBezTo>
                    <a:pt x="15" y="8"/>
                    <a:pt x="15" y="8"/>
                    <a:pt x="15" y="8"/>
                  </a:cubicBezTo>
                  <a:cubicBezTo>
                    <a:pt x="15" y="8"/>
                    <a:pt x="15" y="8"/>
                    <a:pt x="15" y="8"/>
                  </a:cubicBezTo>
                  <a:cubicBezTo>
                    <a:pt x="15" y="8"/>
                    <a:pt x="15" y="9"/>
                    <a:pt x="15" y="9"/>
                  </a:cubicBezTo>
                  <a:cubicBezTo>
                    <a:pt x="14" y="8"/>
                    <a:pt x="14" y="8"/>
                    <a:pt x="14" y="9"/>
                  </a:cubicBezTo>
                  <a:cubicBezTo>
                    <a:pt x="14" y="9"/>
                    <a:pt x="14" y="9"/>
                    <a:pt x="14" y="9"/>
                  </a:cubicBezTo>
                  <a:cubicBezTo>
                    <a:pt x="14" y="9"/>
                    <a:pt x="14" y="9"/>
                    <a:pt x="14" y="10"/>
                  </a:cubicBezTo>
                  <a:cubicBezTo>
                    <a:pt x="14" y="9"/>
                    <a:pt x="14" y="9"/>
                    <a:pt x="14" y="9"/>
                  </a:cubicBezTo>
                  <a:cubicBezTo>
                    <a:pt x="14" y="9"/>
                    <a:pt x="14" y="9"/>
                    <a:pt x="14" y="9"/>
                  </a:cubicBezTo>
                  <a:cubicBezTo>
                    <a:pt x="15" y="10"/>
                    <a:pt x="15" y="9"/>
                    <a:pt x="15" y="9"/>
                  </a:cubicBezTo>
                  <a:cubicBezTo>
                    <a:pt x="15" y="9"/>
                    <a:pt x="15" y="9"/>
                    <a:pt x="15" y="9"/>
                  </a:cubicBezTo>
                  <a:cubicBezTo>
                    <a:pt x="15" y="9"/>
                    <a:pt x="15" y="10"/>
                    <a:pt x="15" y="10"/>
                  </a:cubicBezTo>
                  <a:cubicBezTo>
                    <a:pt x="15" y="10"/>
                    <a:pt x="15" y="10"/>
                    <a:pt x="15" y="10"/>
                  </a:cubicBezTo>
                  <a:cubicBezTo>
                    <a:pt x="15" y="10"/>
                    <a:pt x="15" y="11"/>
                    <a:pt x="15" y="11"/>
                  </a:cubicBezTo>
                  <a:cubicBezTo>
                    <a:pt x="15" y="11"/>
                    <a:pt x="15" y="10"/>
                    <a:pt x="15" y="10"/>
                  </a:cubicBezTo>
                  <a:cubicBezTo>
                    <a:pt x="15" y="10"/>
                    <a:pt x="15" y="10"/>
                    <a:pt x="15" y="10"/>
                  </a:cubicBezTo>
                  <a:cubicBezTo>
                    <a:pt x="16" y="10"/>
                    <a:pt x="16" y="10"/>
                    <a:pt x="16" y="9"/>
                  </a:cubicBezTo>
                  <a:cubicBezTo>
                    <a:pt x="16" y="9"/>
                    <a:pt x="16" y="10"/>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8"/>
                  </a:cubicBezTo>
                  <a:cubicBezTo>
                    <a:pt x="17" y="8"/>
                    <a:pt x="17" y="8"/>
                    <a:pt x="17" y="8"/>
                  </a:cubicBezTo>
                  <a:cubicBezTo>
                    <a:pt x="18" y="8"/>
                    <a:pt x="18" y="8"/>
                    <a:pt x="18" y="8"/>
                  </a:cubicBezTo>
                  <a:cubicBezTo>
                    <a:pt x="18" y="8"/>
                    <a:pt x="17" y="8"/>
                    <a:pt x="18" y="8"/>
                  </a:cubicBezTo>
                  <a:cubicBezTo>
                    <a:pt x="18" y="7"/>
                    <a:pt x="18" y="7"/>
                    <a:pt x="18" y="7"/>
                  </a:cubicBezTo>
                  <a:cubicBezTo>
                    <a:pt x="18" y="6"/>
                    <a:pt x="17" y="6"/>
                    <a:pt x="17" y="6"/>
                  </a:cubicBezTo>
                  <a:cubicBezTo>
                    <a:pt x="17" y="6"/>
                    <a:pt x="17" y="6"/>
                    <a:pt x="17" y="6"/>
                  </a:cubicBezTo>
                  <a:cubicBezTo>
                    <a:pt x="20" y="6"/>
                    <a:pt x="22" y="5"/>
                    <a:pt x="22" y="4"/>
                  </a:cubicBezTo>
                  <a:cubicBezTo>
                    <a:pt x="22" y="2"/>
                    <a:pt x="14" y="4"/>
                    <a:pt x="14" y="3"/>
                  </a:cubicBezTo>
                  <a:cubicBezTo>
                    <a:pt x="14" y="2"/>
                    <a:pt x="14" y="2"/>
                    <a:pt x="15" y="2"/>
                  </a:cubicBezTo>
                </a:path>
              </a:pathLst>
            </a:custGeom>
            <a:solidFill>
              <a:schemeClr val="bg1"/>
            </a:solidFill>
            <a:ln>
              <a:noFill/>
            </a:ln>
          </p:spPr>
          <p:txBody>
            <a:bodyPr/>
            <a:lstStyle/>
            <a:p>
              <a:endParaRPr lang="en-GB"/>
            </a:p>
          </p:txBody>
        </p:sp>
        <p:sp>
          <p:nvSpPr>
            <p:cNvPr id="243" name="Oval 160">
              <a:extLst>
                <a:ext uri="{FF2B5EF4-FFF2-40B4-BE49-F238E27FC236}">
                  <a16:creationId xmlns:a16="http://schemas.microsoft.com/office/drawing/2014/main" id="{5A07B726-6D8E-477E-B517-1A6E65EA94F7}"/>
                </a:ext>
              </a:extLst>
            </p:cNvPr>
            <p:cNvSpPr>
              <a:spLocks noChangeAspect="1" noChangeArrowheads="1"/>
            </p:cNvSpPr>
            <p:nvPr userDrawn="1"/>
          </p:nvSpPr>
          <p:spPr bwMode="auto">
            <a:xfrm>
              <a:off x="561988" y="457200"/>
              <a:ext cx="3175" cy="3175"/>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4" name="Oval 161">
              <a:extLst>
                <a:ext uri="{FF2B5EF4-FFF2-40B4-BE49-F238E27FC236}">
                  <a16:creationId xmlns:a16="http://schemas.microsoft.com/office/drawing/2014/main" id="{2D9DA750-8F7F-4C4E-A4C1-8860A829249B}"/>
                </a:ext>
              </a:extLst>
            </p:cNvPr>
            <p:cNvSpPr>
              <a:spLocks noChangeAspect="1" noChangeArrowheads="1"/>
            </p:cNvSpPr>
            <p:nvPr userDrawn="1"/>
          </p:nvSpPr>
          <p:spPr bwMode="auto">
            <a:xfrm>
              <a:off x="560401" y="452438"/>
              <a:ext cx="3175" cy="3175"/>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5" name="Oval 162">
              <a:extLst>
                <a:ext uri="{FF2B5EF4-FFF2-40B4-BE49-F238E27FC236}">
                  <a16:creationId xmlns:a16="http://schemas.microsoft.com/office/drawing/2014/main" id="{44EE2F43-91E1-40CC-9A21-ABC589F2D5AE}"/>
                </a:ext>
              </a:extLst>
            </p:cNvPr>
            <p:cNvSpPr>
              <a:spLocks noChangeAspect="1" noChangeArrowheads="1"/>
            </p:cNvSpPr>
            <p:nvPr userDrawn="1"/>
          </p:nvSpPr>
          <p:spPr bwMode="auto">
            <a:xfrm>
              <a:off x="563576" y="449263"/>
              <a:ext cx="3175" cy="3175"/>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6" name="Oval 163">
              <a:extLst>
                <a:ext uri="{FF2B5EF4-FFF2-40B4-BE49-F238E27FC236}">
                  <a16:creationId xmlns:a16="http://schemas.microsoft.com/office/drawing/2014/main" id="{47C768BF-13F0-4849-B147-034E8A2CE650}"/>
                </a:ext>
              </a:extLst>
            </p:cNvPr>
            <p:cNvSpPr>
              <a:spLocks noChangeAspect="1" noChangeArrowheads="1"/>
            </p:cNvSpPr>
            <p:nvPr userDrawn="1"/>
          </p:nvSpPr>
          <p:spPr bwMode="auto">
            <a:xfrm>
              <a:off x="568338" y="449263"/>
              <a:ext cx="3175" cy="3175"/>
            </a:xfrm>
            <a:prstGeom prst="ellipse">
              <a:avLst/>
            </a:prstGeom>
            <a:solidFill>
              <a:schemeClr val="bg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7" name="Freeform 164">
              <a:extLst>
                <a:ext uri="{FF2B5EF4-FFF2-40B4-BE49-F238E27FC236}">
                  <a16:creationId xmlns:a16="http://schemas.microsoft.com/office/drawing/2014/main" id="{011FF9B0-96F3-481D-AA1A-54C8106367C7}"/>
                </a:ext>
              </a:extLst>
            </p:cNvPr>
            <p:cNvSpPr>
              <a:spLocks noChangeAspect="1"/>
            </p:cNvSpPr>
            <p:nvPr userDrawn="1"/>
          </p:nvSpPr>
          <p:spPr bwMode="auto">
            <a:xfrm>
              <a:off x="587388" y="446088"/>
              <a:ext cx="3175" cy="3175"/>
            </a:xfrm>
            <a:custGeom>
              <a:avLst/>
              <a:gdLst>
                <a:gd name="T0" fmla="*/ 1 w 4"/>
                <a:gd name="T1" fmla="*/ 2 h 5"/>
                <a:gd name="T2" fmla="*/ 2 w 4"/>
                <a:gd name="T3" fmla="*/ 2 h 5"/>
                <a:gd name="T4" fmla="*/ 2 w 4"/>
                <a:gd name="T5" fmla="*/ 0 h 5"/>
                <a:gd name="T6" fmla="*/ 1 w 4"/>
                <a:gd name="T7" fmla="*/ 0 h 5"/>
                <a:gd name="T8" fmla="*/ 1 w 4"/>
                <a:gd name="T9" fmla="*/ 2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 h="5">
                  <a:moveTo>
                    <a:pt x="1" y="4"/>
                  </a:moveTo>
                  <a:cubicBezTo>
                    <a:pt x="1" y="5"/>
                    <a:pt x="3" y="5"/>
                    <a:pt x="4" y="4"/>
                  </a:cubicBezTo>
                  <a:cubicBezTo>
                    <a:pt x="4" y="3"/>
                    <a:pt x="4" y="2"/>
                    <a:pt x="4" y="1"/>
                  </a:cubicBezTo>
                  <a:cubicBezTo>
                    <a:pt x="3" y="0"/>
                    <a:pt x="1" y="0"/>
                    <a:pt x="1" y="1"/>
                  </a:cubicBezTo>
                  <a:cubicBezTo>
                    <a:pt x="0" y="2"/>
                    <a:pt x="0" y="3"/>
                    <a:pt x="1" y="4"/>
                  </a:cubicBezTo>
                </a:path>
              </a:pathLst>
            </a:custGeom>
            <a:solidFill>
              <a:schemeClr val="bg1"/>
            </a:solidFill>
            <a:ln>
              <a:noFill/>
            </a:ln>
          </p:spPr>
          <p:txBody>
            <a:bodyPr/>
            <a:lstStyle/>
            <a:p>
              <a:endParaRPr lang="en-GB"/>
            </a:p>
          </p:txBody>
        </p:sp>
        <p:sp>
          <p:nvSpPr>
            <p:cNvPr id="248" name="Freeform 165">
              <a:extLst>
                <a:ext uri="{FF2B5EF4-FFF2-40B4-BE49-F238E27FC236}">
                  <a16:creationId xmlns:a16="http://schemas.microsoft.com/office/drawing/2014/main" id="{85C857EE-7BDF-4FFE-BBD9-E00D815FFD6C}"/>
                </a:ext>
              </a:extLst>
            </p:cNvPr>
            <p:cNvSpPr>
              <a:spLocks noChangeAspect="1"/>
            </p:cNvSpPr>
            <p:nvPr userDrawn="1"/>
          </p:nvSpPr>
          <p:spPr bwMode="auto">
            <a:xfrm>
              <a:off x="584213" y="442913"/>
              <a:ext cx="3175" cy="3175"/>
            </a:xfrm>
            <a:custGeom>
              <a:avLst/>
              <a:gdLst>
                <a:gd name="T0" fmla="*/ 2 w 4"/>
                <a:gd name="T1" fmla="*/ 2 h 5"/>
                <a:gd name="T2" fmla="*/ 2 w 4"/>
                <a:gd name="T3" fmla="*/ 0 h 5"/>
                <a:gd name="T4" fmla="*/ 0 w 4"/>
                <a:gd name="T5" fmla="*/ 0 h 5"/>
                <a:gd name="T6" fmla="*/ 0 w 4"/>
                <a:gd name="T7" fmla="*/ 2 h 5"/>
                <a:gd name="T8" fmla="*/ 2 w 4"/>
                <a:gd name="T9" fmla="*/ 2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 h="5">
                  <a:moveTo>
                    <a:pt x="3" y="4"/>
                  </a:moveTo>
                  <a:cubicBezTo>
                    <a:pt x="4" y="3"/>
                    <a:pt x="4" y="2"/>
                    <a:pt x="3" y="1"/>
                  </a:cubicBezTo>
                  <a:cubicBezTo>
                    <a:pt x="2" y="0"/>
                    <a:pt x="1" y="0"/>
                    <a:pt x="0" y="1"/>
                  </a:cubicBezTo>
                  <a:cubicBezTo>
                    <a:pt x="0" y="2"/>
                    <a:pt x="0" y="3"/>
                    <a:pt x="0" y="4"/>
                  </a:cubicBezTo>
                  <a:cubicBezTo>
                    <a:pt x="1" y="5"/>
                    <a:pt x="2" y="5"/>
                    <a:pt x="3" y="4"/>
                  </a:cubicBezTo>
                </a:path>
              </a:pathLst>
            </a:custGeom>
            <a:solidFill>
              <a:schemeClr val="bg1"/>
            </a:solidFill>
            <a:ln>
              <a:noFill/>
            </a:ln>
          </p:spPr>
          <p:txBody>
            <a:bodyPr/>
            <a:lstStyle/>
            <a:p>
              <a:endParaRPr lang="en-GB"/>
            </a:p>
          </p:txBody>
        </p:sp>
        <p:sp>
          <p:nvSpPr>
            <p:cNvPr id="249" name="Freeform 166">
              <a:extLst>
                <a:ext uri="{FF2B5EF4-FFF2-40B4-BE49-F238E27FC236}">
                  <a16:creationId xmlns:a16="http://schemas.microsoft.com/office/drawing/2014/main" id="{AA8CD878-0DF9-4B73-9658-658145BE795E}"/>
                </a:ext>
              </a:extLst>
            </p:cNvPr>
            <p:cNvSpPr>
              <a:spLocks noChangeAspect="1"/>
            </p:cNvSpPr>
            <p:nvPr userDrawn="1"/>
          </p:nvSpPr>
          <p:spPr bwMode="auto">
            <a:xfrm>
              <a:off x="579451" y="442913"/>
              <a:ext cx="4763" cy="3175"/>
            </a:xfrm>
            <a:custGeom>
              <a:avLst/>
              <a:gdLst>
                <a:gd name="T0" fmla="*/ 2 w 5"/>
                <a:gd name="T1" fmla="*/ 2 h 5"/>
                <a:gd name="T2" fmla="*/ 2 w 5"/>
                <a:gd name="T3" fmla="*/ 0 h 5"/>
                <a:gd name="T4" fmla="*/ 1 w 5"/>
                <a:gd name="T5" fmla="*/ 0 h 5"/>
                <a:gd name="T6" fmla="*/ 1 w 5"/>
                <a:gd name="T7" fmla="*/ 2 h 5"/>
                <a:gd name="T8" fmla="*/ 2 w 5"/>
                <a:gd name="T9" fmla="*/ 2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 h="5">
                  <a:moveTo>
                    <a:pt x="4" y="4"/>
                  </a:moveTo>
                  <a:cubicBezTo>
                    <a:pt x="5" y="3"/>
                    <a:pt x="5" y="2"/>
                    <a:pt x="4" y="1"/>
                  </a:cubicBezTo>
                  <a:cubicBezTo>
                    <a:pt x="3" y="0"/>
                    <a:pt x="2" y="0"/>
                    <a:pt x="1" y="1"/>
                  </a:cubicBezTo>
                  <a:cubicBezTo>
                    <a:pt x="0" y="2"/>
                    <a:pt x="0" y="3"/>
                    <a:pt x="1" y="4"/>
                  </a:cubicBezTo>
                  <a:cubicBezTo>
                    <a:pt x="2" y="5"/>
                    <a:pt x="3" y="5"/>
                    <a:pt x="4" y="4"/>
                  </a:cubicBezTo>
                </a:path>
              </a:pathLst>
            </a:custGeom>
            <a:solidFill>
              <a:schemeClr val="bg1"/>
            </a:solidFill>
            <a:ln>
              <a:noFill/>
            </a:ln>
          </p:spPr>
          <p:txBody>
            <a:bodyPr/>
            <a:lstStyle/>
            <a:p>
              <a:endParaRPr lang="en-GB"/>
            </a:p>
          </p:txBody>
        </p:sp>
        <p:sp>
          <p:nvSpPr>
            <p:cNvPr id="250" name="Freeform 167">
              <a:extLst>
                <a:ext uri="{FF2B5EF4-FFF2-40B4-BE49-F238E27FC236}">
                  <a16:creationId xmlns:a16="http://schemas.microsoft.com/office/drawing/2014/main" id="{5D99AC84-15C0-4D93-9945-21DE69102B1F}"/>
                </a:ext>
              </a:extLst>
            </p:cNvPr>
            <p:cNvSpPr>
              <a:spLocks noChangeAspect="1"/>
            </p:cNvSpPr>
            <p:nvPr userDrawn="1"/>
          </p:nvSpPr>
          <p:spPr bwMode="auto">
            <a:xfrm>
              <a:off x="576276" y="444500"/>
              <a:ext cx="3175" cy="4763"/>
            </a:xfrm>
            <a:custGeom>
              <a:avLst/>
              <a:gdLst>
                <a:gd name="T0" fmla="*/ 2 w 4"/>
                <a:gd name="T1" fmla="*/ 2 h 4"/>
                <a:gd name="T2" fmla="*/ 2 w 4"/>
                <a:gd name="T3" fmla="*/ 0 h 4"/>
                <a:gd name="T4" fmla="*/ 0 w 4"/>
                <a:gd name="T5" fmla="*/ 0 h 4"/>
                <a:gd name="T6" fmla="*/ 0 w 4"/>
                <a:gd name="T7" fmla="*/ 2 h 4"/>
                <a:gd name="T8" fmla="*/ 2 w 4"/>
                <a:gd name="T9" fmla="*/ 2 h 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 h="4">
                  <a:moveTo>
                    <a:pt x="3" y="3"/>
                  </a:moveTo>
                  <a:cubicBezTo>
                    <a:pt x="4" y="2"/>
                    <a:pt x="4" y="1"/>
                    <a:pt x="3" y="0"/>
                  </a:cubicBezTo>
                  <a:cubicBezTo>
                    <a:pt x="3" y="0"/>
                    <a:pt x="1" y="0"/>
                    <a:pt x="0" y="0"/>
                  </a:cubicBezTo>
                  <a:cubicBezTo>
                    <a:pt x="0" y="1"/>
                    <a:pt x="0" y="2"/>
                    <a:pt x="0" y="3"/>
                  </a:cubicBezTo>
                  <a:cubicBezTo>
                    <a:pt x="1" y="4"/>
                    <a:pt x="3" y="4"/>
                    <a:pt x="3" y="3"/>
                  </a:cubicBezTo>
                </a:path>
              </a:pathLst>
            </a:custGeom>
            <a:solidFill>
              <a:schemeClr val="bg1"/>
            </a:solidFill>
            <a:ln>
              <a:noFill/>
            </a:ln>
          </p:spPr>
          <p:txBody>
            <a:bodyPr/>
            <a:lstStyle/>
            <a:p>
              <a:endParaRPr lang="en-GB"/>
            </a:p>
          </p:txBody>
        </p:sp>
        <p:sp>
          <p:nvSpPr>
            <p:cNvPr id="251" name="Freeform 168">
              <a:extLst>
                <a:ext uri="{FF2B5EF4-FFF2-40B4-BE49-F238E27FC236}">
                  <a16:creationId xmlns:a16="http://schemas.microsoft.com/office/drawing/2014/main" id="{C2C7AE03-E568-473B-827E-CBBDA3765D21}"/>
                </a:ext>
              </a:extLst>
            </p:cNvPr>
            <p:cNvSpPr>
              <a:spLocks noChangeAspect="1"/>
            </p:cNvSpPr>
            <p:nvPr userDrawn="1"/>
          </p:nvSpPr>
          <p:spPr bwMode="auto">
            <a:xfrm>
              <a:off x="568338" y="442913"/>
              <a:ext cx="7938" cy="9525"/>
            </a:xfrm>
            <a:custGeom>
              <a:avLst/>
              <a:gdLst>
                <a:gd name="T0" fmla="*/ 0 w 10"/>
                <a:gd name="T1" fmla="*/ 2 h 13"/>
                <a:gd name="T2" fmla="*/ 1 w 10"/>
                <a:gd name="T3" fmla="*/ 4 h 13"/>
                <a:gd name="T4" fmla="*/ 2 w 10"/>
                <a:gd name="T5" fmla="*/ 3 h 13"/>
                <a:gd name="T6" fmla="*/ 2 w 10"/>
                <a:gd name="T7" fmla="*/ 3 h 13"/>
                <a:gd name="T8" fmla="*/ 3 w 10"/>
                <a:gd name="T9" fmla="*/ 5 h 13"/>
                <a:gd name="T10" fmla="*/ 4 w 10"/>
                <a:gd name="T11" fmla="*/ 6 h 13"/>
                <a:gd name="T12" fmla="*/ 5 w 10"/>
                <a:gd name="T13" fmla="*/ 5 h 13"/>
                <a:gd name="T14" fmla="*/ 4 w 10"/>
                <a:gd name="T15" fmla="*/ 4 h 13"/>
                <a:gd name="T16" fmla="*/ 3 w 10"/>
                <a:gd name="T17" fmla="*/ 2 h 13"/>
                <a:gd name="T18" fmla="*/ 3 w 10"/>
                <a:gd name="T19" fmla="*/ 2 h 13"/>
                <a:gd name="T20" fmla="*/ 5 w 10"/>
                <a:gd name="T21" fmla="*/ 2 h 13"/>
                <a:gd name="T22" fmla="*/ 4 w 10"/>
                <a:gd name="T23" fmla="*/ 0 h 13"/>
                <a:gd name="T24" fmla="*/ 3 w 10"/>
                <a:gd name="T25" fmla="*/ 2 h 13"/>
                <a:gd name="T26" fmla="*/ 3 w 10"/>
                <a:gd name="T27" fmla="*/ 2 h 13"/>
                <a:gd name="T28" fmla="*/ 3 w 10"/>
                <a:gd name="T29" fmla="*/ 0 h 13"/>
                <a:gd name="T30" fmla="*/ 1 w 10"/>
                <a:gd name="T31" fmla="*/ 0 h 13"/>
                <a:gd name="T32" fmla="*/ 2 w 10"/>
                <a:gd name="T33" fmla="*/ 2 h 13"/>
                <a:gd name="T34" fmla="*/ 2 w 10"/>
                <a:gd name="T35" fmla="*/ 2 h 13"/>
                <a:gd name="T36" fmla="*/ 0 w 10"/>
                <a:gd name="T37" fmla="*/ 2 h 1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0" h="13">
                  <a:moveTo>
                    <a:pt x="0" y="4"/>
                  </a:moveTo>
                  <a:cubicBezTo>
                    <a:pt x="2" y="8"/>
                    <a:pt x="2" y="8"/>
                    <a:pt x="2" y="8"/>
                  </a:cubicBezTo>
                  <a:cubicBezTo>
                    <a:pt x="4" y="6"/>
                    <a:pt x="4" y="6"/>
                    <a:pt x="4" y="6"/>
                  </a:cubicBezTo>
                  <a:cubicBezTo>
                    <a:pt x="4" y="6"/>
                    <a:pt x="4" y="6"/>
                    <a:pt x="4" y="6"/>
                  </a:cubicBezTo>
                  <a:cubicBezTo>
                    <a:pt x="5" y="7"/>
                    <a:pt x="5" y="9"/>
                    <a:pt x="5" y="10"/>
                  </a:cubicBezTo>
                  <a:cubicBezTo>
                    <a:pt x="5" y="11"/>
                    <a:pt x="6" y="13"/>
                    <a:pt x="7" y="13"/>
                  </a:cubicBezTo>
                  <a:cubicBezTo>
                    <a:pt x="9" y="13"/>
                    <a:pt x="10" y="11"/>
                    <a:pt x="10" y="10"/>
                  </a:cubicBezTo>
                  <a:cubicBezTo>
                    <a:pt x="10" y="9"/>
                    <a:pt x="9" y="8"/>
                    <a:pt x="8" y="8"/>
                  </a:cubicBezTo>
                  <a:cubicBezTo>
                    <a:pt x="7" y="7"/>
                    <a:pt x="6" y="6"/>
                    <a:pt x="6" y="5"/>
                  </a:cubicBezTo>
                  <a:cubicBezTo>
                    <a:pt x="6" y="5"/>
                    <a:pt x="6" y="5"/>
                    <a:pt x="6" y="5"/>
                  </a:cubicBezTo>
                  <a:cubicBezTo>
                    <a:pt x="9" y="5"/>
                    <a:pt x="9" y="5"/>
                    <a:pt x="9" y="5"/>
                  </a:cubicBezTo>
                  <a:cubicBezTo>
                    <a:pt x="8" y="1"/>
                    <a:pt x="8" y="1"/>
                    <a:pt x="8" y="1"/>
                  </a:cubicBezTo>
                  <a:cubicBezTo>
                    <a:pt x="5" y="4"/>
                    <a:pt x="5" y="4"/>
                    <a:pt x="5" y="4"/>
                  </a:cubicBezTo>
                  <a:cubicBezTo>
                    <a:pt x="5" y="4"/>
                    <a:pt x="5" y="4"/>
                    <a:pt x="5" y="4"/>
                  </a:cubicBezTo>
                  <a:cubicBezTo>
                    <a:pt x="5" y="0"/>
                    <a:pt x="5" y="0"/>
                    <a:pt x="5" y="0"/>
                  </a:cubicBezTo>
                  <a:cubicBezTo>
                    <a:pt x="1" y="1"/>
                    <a:pt x="1" y="1"/>
                    <a:pt x="1" y="1"/>
                  </a:cubicBezTo>
                  <a:cubicBezTo>
                    <a:pt x="4" y="4"/>
                    <a:pt x="4" y="4"/>
                    <a:pt x="4" y="4"/>
                  </a:cubicBezTo>
                  <a:cubicBezTo>
                    <a:pt x="4" y="4"/>
                    <a:pt x="4" y="4"/>
                    <a:pt x="4" y="4"/>
                  </a:cubicBezTo>
                  <a:lnTo>
                    <a:pt x="0" y="4"/>
                  </a:lnTo>
                  <a:close/>
                </a:path>
              </a:pathLst>
            </a:custGeom>
            <a:solidFill>
              <a:schemeClr val="bg1"/>
            </a:solidFill>
            <a:ln>
              <a:noFill/>
            </a:ln>
          </p:spPr>
          <p:txBody>
            <a:bodyPr/>
            <a:lstStyle/>
            <a:p>
              <a:endParaRPr lang="en-GB"/>
            </a:p>
          </p:txBody>
        </p:sp>
        <p:sp>
          <p:nvSpPr>
            <p:cNvPr id="252" name="Freeform 169">
              <a:extLst>
                <a:ext uri="{FF2B5EF4-FFF2-40B4-BE49-F238E27FC236}">
                  <a16:creationId xmlns:a16="http://schemas.microsoft.com/office/drawing/2014/main" id="{7621D090-C2AD-48BF-BB30-103BDD732A9C}"/>
                </a:ext>
              </a:extLst>
            </p:cNvPr>
            <p:cNvSpPr>
              <a:spLocks noChangeAspect="1"/>
            </p:cNvSpPr>
            <p:nvPr userDrawn="1"/>
          </p:nvSpPr>
          <p:spPr bwMode="auto">
            <a:xfrm>
              <a:off x="563576" y="449263"/>
              <a:ext cx="26988" cy="17463"/>
            </a:xfrm>
            <a:custGeom>
              <a:avLst/>
              <a:gdLst>
                <a:gd name="T0" fmla="*/ 15 w 33"/>
                <a:gd name="T1" fmla="*/ 1 h 23"/>
                <a:gd name="T2" fmla="*/ 16 w 33"/>
                <a:gd name="T3" fmla="*/ 2 h 23"/>
                <a:gd name="T4" fmla="*/ 15 w 33"/>
                <a:gd name="T5" fmla="*/ 1 h 23"/>
                <a:gd name="T6" fmla="*/ 15 w 33"/>
                <a:gd name="T7" fmla="*/ 3 h 23"/>
                <a:gd name="T8" fmla="*/ 16 w 33"/>
                <a:gd name="T9" fmla="*/ 3 h 23"/>
                <a:gd name="T10" fmla="*/ 15 w 33"/>
                <a:gd name="T11" fmla="*/ 5 h 23"/>
                <a:gd name="T12" fmla="*/ 13 w 33"/>
                <a:gd name="T13" fmla="*/ 4 h 23"/>
                <a:gd name="T14" fmla="*/ 14 w 33"/>
                <a:gd name="T15" fmla="*/ 4 h 23"/>
                <a:gd name="T16" fmla="*/ 13 w 33"/>
                <a:gd name="T17" fmla="*/ 3 h 23"/>
                <a:gd name="T18" fmla="*/ 12 w 33"/>
                <a:gd name="T19" fmla="*/ 0 h 23"/>
                <a:gd name="T20" fmla="*/ 13 w 33"/>
                <a:gd name="T21" fmla="*/ 3 h 23"/>
                <a:gd name="T22" fmla="*/ 12 w 33"/>
                <a:gd name="T23" fmla="*/ 4 h 23"/>
                <a:gd name="T24" fmla="*/ 13 w 33"/>
                <a:gd name="T25" fmla="*/ 4 h 23"/>
                <a:gd name="T26" fmla="*/ 11 w 33"/>
                <a:gd name="T27" fmla="*/ 6 h 23"/>
                <a:gd name="T28" fmla="*/ 9 w 33"/>
                <a:gd name="T29" fmla="*/ 5 h 23"/>
                <a:gd name="T30" fmla="*/ 11 w 33"/>
                <a:gd name="T31" fmla="*/ 5 h 23"/>
                <a:gd name="T32" fmla="*/ 10 w 33"/>
                <a:gd name="T33" fmla="*/ 3 h 23"/>
                <a:gd name="T34" fmla="*/ 9 w 33"/>
                <a:gd name="T35" fmla="*/ 4 h 23"/>
                <a:gd name="T36" fmla="*/ 9 w 33"/>
                <a:gd name="T37" fmla="*/ 2 h 23"/>
                <a:gd name="T38" fmla="*/ 6 w 33"/>
                <a:gd name="T39" fmla="*/ 3 h 23"/>
                <a:gd name="T40" fmla="*/ 8 w 33"/>
                <a:gd name="T41" fmla="*/ 4 h 23"/>
                <a:gd name="T42" fmla="*/ 6 w 33"/>
                <a:gd name="T43" fmla="*/ 4 h 23"/>
                <a:gd name="T44" fmla="*/ 7 w 33"/>
                <a:gd name="T45" fmla="*/ 6 h 23"/>
                <a:gd name="T46" fmla="*/ 8 w 33"/>
                <a:gd name="T47" fmla="*/ 5 h 23"/>
                <a:gd name="T48" fmla="*/ 8 w 33"/>
                <a:gd name="T49" fmla="*/ 7 h 23"/>
                <a:gd name="T50" fmla="*/ 5 w 33"/>
                <a:gd name="T51" fmla="*/ 7 h 23"/>
                <a:gd name="T52" fmla="*/ 6 w 33"/>
                <a:gd name="T53" fmla="*/ 6 h 23"/>
                <a:gd name="T54" fmla="*/ 5 w 33"/>
                <a:gd name="T55" fmla="*/ 6 h 23"/>
                <a:gd name="T56" fmla="*/ 3 w 33"/>
                <a:gd name="T57" fmla="*/ 3 h 23"/>
                <a:gd name="T58" fmla="*/ 4 w 33"/>
                <a:gd name="T59" fmla="*/ 6 h 23"/>
                <a:gd name="T60" fmla="*/ 4 w 33"/>
                <a:gd name="T61" fmla="*/ 8 h 23"/>
                <a:gd name="T62" fmla="*/ 5 w 33"/>
                <a:gd name="T63" fmla="*/ 7 h 23"/>
                <a:gd name="T64" fmla="*/ 5 w 33"/>
                <a:gd name="T65" fmla="*/ 9 h 23"/>
                <a:gd name="T66" fmla="*/ 2 w 33"/>
                <a:gd name="T67" fmla="*/ 8 h 23"/>
                <a:gd name="T68" fmla="*/ 3 w 33"/>
                <a:gd name="T69" fmla="*/ 8 h 23"/>
                <a:gd name="T70" fmla="*/ 2 w 33"/>
                <a:gd name="T71" fmla="*/ 6 h 23"/>
                <a:gd name="T72" fmla="*/ 2 w 33"/>
                <a:gd name="T73" fmla="*/ 8 h 23"/>
                <a:gd name="T74" fmla="*/ 1 w 33"/>
                <a:gd name="T75" fmla="*/ 6 h 23"/>
                <a:gd name="T76" fmla="*/ 0 w 33"/>
                <a:gd name="T77" fmla="*/ 7 h 23"/>
                <a:gd name="T78" fmla="*/ 4 w 33"/>
                <a:gd name="T79" fmla="*/ 11 h 23"/>
                <a:gd name="T80" fmla="*/ 10 w 33"/>
                <a:gd name="T81" fmla="*/ 8 h 23"/>
                <a:gd name="T82" fmla="*/ 17 w 33"/>
                <a:gd name="T83" fmla="*/ 6 h 23"/>
                <a:gd name="T84" fmla="*/ 17 w 33"/>
                <a:gd name="T85" fmla="*/ 1 h 23"/>
                <a:gd name="T86" fmla="*/ 15 w 33"/>
                <a:gd name="T87" fmla="*/ 1 h 2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3" h="23">
                  <a:moveTo>
                    <a:pt x="30" y="2"/>
                  </a:moveTo>
                  <a:cubicBezTo>
                    <a:pt x="31" y="3"/>
                    <a:pt x="31" y="4"/>
                    <a:pt x="31" y="5"/>
                  </a:cubicBezTo>
                  <a:cubicBezTo>
                    <a:pt x="30" y="4"/>
                    <a:pt x="30" y="4"/>
                    <a:pt x="29" y="3"/>
                  </a:cubicBezTo>
                  <a:cubicBezTo>
                    <a:pt x="29" y="7"/>
                    <a:pt x="29" y="7"/>
                    <a:pt x="29" y="7"/>
                  </a:cubicBezTo>
                  <a:cubicBezTo>
                    <a:pt x="30" y="6"/>
                    <a:pt x="30" y="6"/>
                    <a:pt x="31" y="6"/>
                  </a:cubicBezTo>
                  <a:cubicBezTo>
                    <a:pt x="31" y="9"/>
                    <a:pt x="30" y="10"/>
                    <a:pt x="29" y="10"/>
                  </a:cubicBezTo>
                  <a:cubicBezTo>
                    <a:pt x="27" y="10"/>
                    <a:pt x="26" y="10"/>
                    <a:pt x="26" y="9"/>
                  </a:cubicBezTo>
                  <a:cubicBezTo>
                    <a:pt x="26" y="7"/>
                    <a:pt x="27" y="6"/>
                    <a:pt x="28" y="8"/>
                  </a:cubicBezTo>
                  <a:cubicBezTo>
                    <a:pt x="28" y="5"/>
                    <a:pt x="26" y="5"/>
                    <a:pt x="25" y="6"/>
                  </a:cubicBezTo>
                  <a:cubicBezTo>
                    <a:pt x="26" y="3"/>
                    <a:pt x="26" y="1"/>
                    <a:pt x="23" y="0"/>
                  </a:cubicBezTo>
                  <a:cubicBezTo>
                    <a:pt x="22" y="3"/>
                    <a:pt x="23" y="4"/>
                    <a:pt x="25" y="6"/>
                  </a:cubicBezTo>
                  <a:cubicBezTo>
                    <a:pt x="23" y="5"/>
                    <a:pt x="21" y="7"/>
                    <a:pt x="23" y="9"/>
                  </a:cubicBezTo>
                  <a:cubicBezTo>
                    <a:pt x="23" y="7"/>
                    <a:pt x="25" y="7"/>
                    <a:pt x="25" y="9"/>
                  </a:cubicBezTo>
                  <a:cubicBezTo>
                    <a:pt x="25" y="10"/>
                    <a:pt x="24" y="12"/>
                    <a:pt x="22" y="12"/>
                  </a:cubicBezTo>
                  <a:cubicBezTo>
                    <a:pt x="19" y="13"/>
                    <a:pt x="18" y="11"/>
                    <a:pt x="18" y="10"/>
                  </a:cubicBezTo>
                  <a:cubicBezTo>
                    <a:pt x="18" y="9"/>
                    <a:pt x="20" y="10"/>
                    <a:pt x="21" y="11"/>
                  </a:cubicBezTo>
                  <a:cubicBezTo>
                    <a:pt x="20" y="6"/>
                    <a:pt x="20" y="6"/>
                    <a:pt x="20" y="6"/>
                  </a:cubicBezTo>
                  <a:cubicBezTo>
                    <a:pt x="19" y="8"/>
                    <a:pt x="18" y="8"/>
                    <a:pt x="17" y="9"/>
                  </a:cubicBezTo>
                  <a:cubicBezTo>
                    <a:pt x="17" y="7"/>
                    <a:pt x="18" y="5"/>
                    <a:pt x="18" y="5"/>
                  </a:cubicBezTo>
                  <a:cubicBezTo>
                    <a:pt x="12" y="7"/>
                    <a:pt x="12" y="7"/>
                    <a:pt x="12" y="7"/>
                  </a:cubicBezTo>
                  <a:cubicBezTo>
                    <a:pt x="12" y="7"/>
                    <a:pt x="15" y="8"/>
                    <a:pt x="16" y="9"/>
                  </a:cubicBezTo>
                  <a:cubicBezTo>
                    <a:pt x="15" y="10"/>
                    <a:pt x="14" y="10"/>
                    <a:pt x="12" y="9"/>
                  </a:cubicBezTo>
                  <a:cubicBezTo>
                    <a:pt x="14" y="13"/>
                    <a:pt x="14" y="13"/>
                    <a:pt x="14" y="13"/>
                  </a:cubicBezTo>
                  <a:cubicBezTo>
                    <a:pt x="15" y="12"/>
                    <a:pt x="16" y="10"/>
                    <a:pt x="16" y="10"/>
                  </a:cubicBezTo>
                  <a:cubicBezTo>
                    <a:pt x="17" y="12"/>
                    <a:pt x="18" y="14"/>
                    <a:pt x="15" y="15"/>
                  </a:cubicBezTo>
                  <a:cubicBezTo>
                    <a:pt x="13" y="16"/>
                    <a:pt x="11" y="16"/>
                    <a:pt x="10" y="15"/>
                  </a:cubicBezTo>
                  <a:cubicBezTo>
                    <a:pt x="10" y="14"/>
                    <a:pt x="11" y="12"/>
                    <a:pt x="12" y="13"/>
                  </a:cubicBezTo>
                  <a:cubicBezTo>
                    <a:pt x="12" y="11"/>
                    <a:pt x="9" y="11"/>
                    <a:pt x="9" y="13"/>
                  </a:cubicBezTo>
                  <a:cubicBezTo>
                    <a:pt x="9" y="10"/>
                    <a:pt x="8" y="8"/>
                    <a:pt x="5" y="7"/>
                  </a:cubicBezTo>
                  <a:cubicBezTo>
                    <a:pt x="5" y="10"/>
                    <a:pt x="5" y="12"/>
                    <a:pt x="8" y="13"/>
                  </a:cubicBezTo>
                  <a:cubicBezTo>
                    <a:pt x="7" y="13"/>
                    <a:pt x="5" y="14"/>
                    <a:pt x="7" y="16"/>
                  </a:cubicBezTo>
                  <a:cubicBezTo>
                    <a:pt x="7" y="14"/>
                    <a:pt x="9" y="14"/>
                    <a:pt x="9" y="15"/>
                  </a:cubicBezTo>
                  <a:cubicBezTo>
                    <a:pt x="10" y="16"/>
                    <a:pt x="10" y="17"/>
                    <a:pt x="9" y="18"/>
                  </a:cubicBezTo>
                  <a:cubicBezTo>
                    <a:pt x="8" y="19"/>
                    <a:pt x="6" y="19"/>
                    <a:pt x="4" y="17"/>
                  </a:cubicBezTo>
                  <a:cubicBezTo>
                    <a:pt x="4" y="16"/>
                    <a:pt x="5" y="16"/>
                    <a:pt x="6" y="17"/>
                  </a:cubicBezTo>
                  <a:cubicBezTo>
                    <a:pt x="3" y="13"/>
                    <a:pt x="3" y="13"/>
                    <a:pt x="3" y="13"/>
                  </a:cubicBezTo>
                  <a:cubicBezTo>
                    <a:pt x="3" y="14"/>
                    <a:pt x="3" y="15"/>
                    <a:pt x="3" y="16"/>
                  </a:cubicBezTo>
                  <a:cubicBezTo>
                    <a:pt x="2" y="15"/>
                    <a:pt x="2" y="15"/>
                    <a:pt x="2" y="13"/>
                  </a:cubicBezTo>
                  <a:cubicBezTo>
                    <a:pt x="0" y="15"/>
                    <a:pt x="0" y="15"/>
                    <a:pt x="0" y="15"/>
                  </a:cubicBezTo>
                  <a:cubicBezTo>
                    <a:pt x="2" y="16"/>
                    <a:pt x="4" y="18"/>
                    <a:pt x="7" y="23"/>
                  </a:cubicBezTo>
                  <a:cubicBezTo>
                    <a:pt x="10" y="21"/>
                    <a:pt x="16" y="18"/>
                    <a:pt x="20" y="16"/>
                  </a:cubicBezTo>
                  <a:cubicBezTo>
                    <a:pt x="23" y="15"/>
                    <a:pt x="29" y="13"/>
                    <a:pt x="33" y="12"/>
                  </a:cubicBezTo>
                  <a:cubicBezTo>
                    <a:pt x="32" y="7"/>
                    <a:pt x="32" y="4"/>
                    <a:pt x="33" y="2"/>
                  </a:cubicBezTo>
                  <a:lnTo>
                    <a:pt x="30" y="2"/>
                  </a:lnTo>
                  <a:close/>
                </a:path>
              </a:pathLst>
            </a:custGeom>
            <a:solidFill>
              <a:schemeClr val="bg1"/>
            </a:solidFill>
            <a:ln>
              <a:noFill/>
            </a:ln>
          </p:spPr>
          <p:txBody>
            <a:bodyPr/>
            <a:lstStyle/>
            <a:p>
              <a:endParaRPr lang="en-GB"/>
            </a:p>
          </p:txBody>
        </p:sp>
        <p:sp>
          <p:nvSpPr>
            <p:cNvPr id="253" name="Freeform 170">
              <a:extLst>
                <a:ext uri="{FF2B5EF4-FFF2-40B4-BE49-F238E27FC236}">
                  <a16:creationId xmlns:a16="http://schemas.microsoft.com/office/drawing/2014/main" id="{A39A6117-B5FE-499B-A6EA-46F07A7D6581}"/>
                </a:ext>
              </a:extLst>
            </p:cNvPr>
            <p:cNvSpPr>
              <a:spLocks noChangeAspect="1" noEditPoints="1"/>
            </p:cNvSpPr>
            <p:nvPr userDrawn="1"/>
          </p:nvSpPr>
          <p:spPr bwMode="auto">
            <a:xfrm>
              <a:off x="523888" y="458788"/>
              <a:ext cx="100013" cy="161925"/>
            </a:xfrm>
            <a:custGeom>
              <a:avLst/>
              <a:gdLst>
                <a:gd name="T0" fmla="*/ 45 w 126"/>
                <a:gd name="T1" fmla="*/ 4 h 205"/>
                <a:gd name="T2" fmla="*/ 40 w 126"/>
                <a:gd name="T3" fmla="*/ 21 h 205"/>
                <a:gd name="T4" fmla="*/ 37 w 126"/>
                <a:gd name="T5" fmla="*/ 16 h 205"/>
                <a:gd name="T6" fmla="*/ 35 w 126"/>
                <a:gd name="T7" fmla="*/ 14 h 205"/>
                <a:gd name="T8" fmla="*/ 43 w 126"/>
                <a:gd name="T9" fmla="*/ 11 h 205"/>
                <a:gd name="T10" fmla="*/ 43 w 126"/>
                <a:gd name="T11" fmla="*/ 13 h 205"/>
                <a:gd name="T12" fmla="*/ 45 w 126"/>
                <a:gd name="T13" fmla="*/ 19 h 205"/>
                <a:gd name="T14" fmla="*/ 30 w 126"/>
                <a:gd name="T15" fmla="*/ 10 h 205"/>
                <a:gd name="T16" fmla="*/ 63 w 126"/>
                <a:gd name="T17" fmla="*/ 59 h 205"/>
                <a:gd name="T18" fmla="*/ 50 w 126"/>
                <a:gd name="T19" fmla="*/ 39 h 205"/>
                <a:gd name="T20" fmla="*/ 62 w 126"/>
                <a:gd name="T21" fmla="*/ 33 h 205"/>
                <a:gd name="T22" fmla="*/ 58 w 126"/>
                <a:gd name="T23" fmla="*/ 28 h 205"/>
                <a:gd name="T24" fmla="*/ 50 w 126"/>
                <a:gd name="T25" fmla="*/ 13 h 205"/>
                <a:gd name="T26" fmla="*/ 54 w 126"/>
                <a:gd name="T27" fmla="*/ 6 h 205"/>
                <a:gd name="T28" fmla="*/ 45 w 126"/>
                <a:gd name="T29" fmla="*/ 1 h 205"/>
                <a:gd name="T30" fmla="*/ 36 w 126"/>
                <a:gd name="T31" fmla="*/ 3 h 205"/>
                <a:gd name="T32" fmla="*/ 28 w 126"/>
                <a:gd name="T33" fmla="*/ 8 h 205"/>
                <a:gd name="T34" fmla="*/ 24 w 126"/>
                <a:gd name="T35" fmla="*/ 23 h 205"/>
                <a:gd name="T36" fmla="*/ 27 w 126"/>
                <a:gd name="T37" fmla="*/ 32 h 205"/>
                <a:gd name="T38" fmla="*/ 29 w 126"/>
                <a:gd name="T39" fmla="*/ 34 h 205"/>
                <a:gd name="T40" fmla="*/ 13 w 126"/>
                <a:gd name="T41" fmla="*/ 65 h 205"/>
                <a:gd name="T42" fmla="*/ 18 w 126"/>
                <a:gd name="T43" fmla="*/ 30 h 205"/>
                <a:gd name="T44" fmla="*/ 3 w 126"/>
                <a:gd name="T45" fmla="*/ 41 h 205"/>
                <a:gd name="T46" fmla="*/ 17 w 126"/>
                <a:gd name="T47" fmla="*/ 36 h 205"/>
                <a:gd name="T48" fmla="*/ 22 w 126"/>
                <a:gd name="T49" fmla="*/ 36 h 205"/>
                <a:gd name="T50" fmla="*/ 5 w 126"/>
                <a:gd name="T51" fmla="*/ 64 h 205"/>
                <a:gd name="T52" fmla="*/ 8 w 126"/>
                <a:gd name="T53" fmla="*/ 70 h 205"/>
                <a:gd name="T54" fmla="*/ 24 w 126"/>
                <a:gd name="T55" fmla="*/ 58 h 205"/>
                <a:gd name="T56" fmla="*/ 11 w 126"/>
                <a:gd name="T57" fmla="*/ 79 h 205"/>
                <a:gd name="T58" fmla="*/ 10 w 126"/>
                <a:gd name="T59" fmla="*/ 93 h 205"/>
                <a:gd name="T60" fmla="*/ 15 w 126"/>
                <a:gd name="T61" fmla="*/ 96 h 205"/>
                <a:gd name="T62" fmla="*/ 18 w 126"/>
                <a:gd name="T63" fmla="*/ 100 h 205"/>
                <a:gd name="T64" fmla="*/ 27 w 126"/>
                <a:gd name="T65" fmla="*/ 100 h 205"/>
                <a:gd name="T66" fmla="*/ 30 w 126"/>
                <a:gd name="T67" fmla="*/ 98 h 205"/>
                <a:gd name="T68" fmla="*/ 27 w 126"/>
                <a:gd name="T69" fmla="*/ 92 h 205"/>
                <a:gd name="T70" fmla="*/ 23 w 126"/>
                <a:gd name="T71" fmla="*/ 80 h 205"/>
                <a:gd name="T72" fmla="*/ 38 w 126"/>
                <a:gd name="T73" fmla="*/ 67 h 205"/>
                <a:gd name="T74" fmla="*/ 35 w 126"/>
                <a:gd name="T75" fmla="*/ 73 h 205"/>
                <a:gd name="T76" fmla="*/ 40 w 126"/>
                <a:gd name="T77" fmla="*/ 77 h 205"/>
                <a:gd name="T78" fmla="*/ 48 w 126"/>
                <a:gd name="T79" fmla="*/ 84 h 205"/>
                <a:gd name="T80" fmla="*/ 54 w 126"/>
                <a:gd name="T81" fmla="*/ 87 h 205"/>
                <a:gd name="T82" fmla="*/ 58 w 126"/>
                <a:gd name="T83" fmla="*/ 80 h 205"/>
                <a:gd name="T84" fmla="*/ 52 w 126"/>
                <a:gd name="T85" fmla="*/ 80 h 205"/>
                <a:gd name="T86" fmla="*/ 39 w 126"/>
                <a:gd name="T87" fmla="*/ 53 h 205"/>
                <a:gd name="T88" fmla="*/ 50 w 126"/>
                <a:gd name="T89" fmla="*/ 53 h 205"/>
                <a:gd name="T90" fmla="*/ 55 w 126"/>
                <a:gd name="T91" fmla="*/ 54 h 205"/>
                <a:gd name="T92" fmla="*/ 54 w 126"/>
                <a:gd name="T93" fmla="*/ 60 h 205"/>
                <a:gd name="T94" fmla="*/ 57 w 126"/>
                <a:gd name="T95" fmla="*/ 61 h 205"/>
                <a:gd name="T96" fmla="*/ 61 w 126"/>
                <a:gd name="T97" fmla="*/ 64 h 2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26" h="205">
                  <a:moveTo>
                    <a:pt x="87" y="16"/>
                  </a:moveTo>
                  <a:cubicBezTo>
                    <a:pt x="84" y="19"/>
                    <a:pt x="81" y="17"/>
                    <a:pt x="79" y="14"/>
                  </a:cubicBezTo>
                  <a:cubicBezTo>
                    <a:pt x="83" y="12"/>
                    <a:pt x="87" y="10"/>
                    <a:pt x="90" y="8"/>
                  </a:cubicBezTo>
                  <a:cubicBezTo>
                    <a:pt x="88" y="13"/>
                    <a:pt x="89" y="15"/>
                    <a:pt x="87" y="16"/>
                  </a:cubicBezTo>
                  <a:moveTo>
                    <a:pt x="87" y="46"/>
                  </a:moveTo>
                  <a:cubicBezTo>
                    <a:pt x="83" y="47"/>
                    <a:pt x="80" y="44"/>
                    <a:pt x="79" y="42"/>
                  </a:cubicBezTo>
                  <a:cubicBezTo>
                    <a:pt x="79" y="40"/>
                    <a:pt x="78" y="38"/>
                    <a:pt x="79" y="37"/>
                  </a:cubicBezTo>
                  <a:cubicBezTo>
                    <a:pt x="81" y="36"/>
                    <a:pt x="81" y="34"/>
                    <a:pt x="80" y="32"/>
                  </a:cubicBezTo>
                  <a:cubicBezTo>
                    <a:pt x="79" y="30"/>
                    <a:pt x="77" y="31"/>
                    <a:pt x="74" y="32"/>
                  </a:cubicBezTo>
                  <a:cubicBezTo>
                    <a:pt x="75" y="30"/>
                    <a:pt x="75" y="28"/>
                    <a:pt x="74" y="28"/>
                  </a:cubicBezTo>
                  <a:cubicBezTo>
                    <a:pt x="72" y="29"/>
                    <a:pt x="72" y="32"/>
                    <a:pt x="71" y="31"/>
                  </a:cubicBezTo>
                  <a:cubicBezTo>
                    <a:pt x="70" y="31"/>
                    <a:pt x="70" y="29"/>
                    <a:pt x="70" y="28"/>
                  </a:cubicBezTo>
                  <a:cubicBezTo>
                    <a:pt x="70" y="27"/>
                    <a:pt x="71" y="26"/>
                    <a:pt x="72" y="26"/>
                  </a:cubicBezTo>
                  <a:cubicBezTo>
                    <a:pt x="83" y="22"/>
                    <a:pt x="83" y="22"/>
                    <a:pt x="83" y="22"/>
                  </a:cubicBezTo>
                  <a:cubicBezTo>
                    <a:pt x="84" y="21"/>
                    <a:pt x="85" y="21"/>
                    <a:pt x="86" y="22"/>
                  </a:cubicBezTo>
                  <a:cubicBezTo>
                    <a:pt x="87" y="23"/>
                    <a:pt x="89" y="24"/>
                    <a:pt x="88" y="25"/>
                  </a:cubicBezTo>
                  <a:cubicBezTo>
                    <a:pt x="88" y="26"/>
                    <a:pt x="85" y="23"/>
                    <a:pt x="84" y="25"/>
                  </a:cubicBezTo>
                  <a:cubicBezTo>
                    <a:pt x="82" y="26"/>
                    <a:pt x="84" y="27"/>
                    <a:pt x="86" y="27"/>
                  </a:cubicBezTo>
                  <a:cubicBezTo>
                    <a:pt x="84" y="29"/>
                    <a:pt x="81" y="30"/>
                    <a:pt x="82" y="32"/>
                  </a:cubicBezTo>
                  <a:cubicBezTo>
                    <a:pt x="83" y="34"/>
                    <a:pt x="84" y="34"/>
                    <a:pt x="86" y="34"/>
                  </a:cubicBezTo>
                  <a:cubicBezTo>
                    <a:pt x="87" y="34"/>
                    <a:pt x="88" y="36"/>
                    <a:pt x="89" y="38"/>
                  </a:cubicBezTo>
                  <a:cubicBezTo>
                    <a:pt x="90" y="40"/>
                    <a:pt x="90" y="44"/>
                    <a:pt x="87" y="46"/>
                  </a:cubicBezTo>
                  <a:moveTo>
                    <a:pt x="67" y="25"/>
                  </a:moveTo>
                  <a:cubicBezTo>
                    <a:pt x="64" y="25"/>
                    <a:pt x="64" y="22"/>
                    <a:pt x="59" y="21"/>
                  </a:cubicBezTo>
                  <a:cubicBezTo>
                    <a:pt x="62" y="20"/>
                    <a:pt x="67" y="18"/>
                    <a:pt x="71" y="17"/>
                  </a:cubicBezTo>
                  <a:cubicBezTo>
                    <a:pt x="71" y="20"/>
                    <a:pt x="70" y="24"/>
                    <a:pt x="67" y="25"/>
                  </a:cubicBezTo>
                  <a:moveTo>
                    <a:pt x="125" y="118"/>
                  </a:moveTo>
                  <a:cubicBezTo>
                    <a:pt x="126" y="116"/>
                    <a:pt x="122" y="113"/>
                    <a:pt x="121" y="110"/>
                  </a:cubicBezTo>
                  <a:cubicBezTo>
                    <a:pt x="121" y="107"/>
                    <a:pt x="121" y="104"/>
                    <a:pt x="118" y="100"/>
                  </a:cubicBezTo>
                  <a:cubicBezTo>
                    <a:pt x="114" y="96"/>
                    <a:pt x="102" y="83"/>
                    <a:pt x="99" y="79"/>
                  </a:cubicBezTo>
                  <a:cubicBezTo>
                    <a:pt x="100" y="79"/>
                    <a:pt x="102" y="79"/>
                    <a:pt x="104" y="81"/>
                  </a:cubicBezTo>
                  <a:cubicBezTo>
                    <a:pt x="105" y="82"/>
                    <a:pt x="108" y="84"/>
                    <a:pt x="110" y="87"/>
                  </a:cubicBezTo>
                  <a:cubicBezTo>
                    <a:pt x="113" y="79"/>
                    <a:pt x="117" y="72"/>
                    <a:pt x="123" y="66"/>
                  </a:cubicBezTo>
                  <a:cubicBezTo>
                    <a:pt x="124" y="65"/>
                    <a:pt x="124" y="64"/>
                    <a:pt x="125" y="64"/>
                  </a:cubicBezTo>
                  <a:cubicBezTo>
                    <a:pt x="123" y="64"/>
                    <a:pt x="120" y="65"/>
                    <a:pt x="118" y="66"/>
                  </a:cubicBezTo>
                  <a:cubicBezTo>
                    <a:pt x="118" y="63"/>
                    <a:pt x="118" y="60"/>
                    <a:pt x="116" y="57"/>
                  </a:cubicBezTo>
                  <a:cubicBezTo>
                    <a:pt x="117" y="52"/>
                    <a:pt x="116" y="46"/>
                    <a:pt x="105" y="39"/>
                  </a:cubicBezTo>
                  <a:cubicBezTo>
                    <a:pt x="110" y="40"/>
                    <a:pt x="114" y="46"/>
                    <a:pt x="118" y="42"/>
                  </a:cubicBezTo>
                  <a:cubicBezTo>
                    <a:pt x="114" y="42"/>
                    <a:pt x="114" y="33"/>
                    <a:pt x="100" y="26"/>
                  </a:cubicBezTo>
                  <a:cubicBezTo>
                    <a:pt x="105" y="26"/>
                    <a:pt x="110" y="35"/>
                    <a:pt x="116" y="30"/>
                  </a:cubicBezTo>
                  <a:cubicBezTo>
                    <a:pt x="110" y="29"/>
                    <a:pt x="108" y="18"/>
                    <a:pt x="98" y="15"/>
                  </a:cubicBezTo>
                  <a:cubicBezTo>
                    <a:pt x="101" y="16"/>
                    <a:pt x="105" y="17"/>
                    <a:pt x="108" y="13"/>
                  </a:cubicBezTo>
                  <a:cubicBezTo>
                    <a:pt x="104" y="14"/>
                    <a:pt x="102" y="11"/>
                    <a:pt x="98" y="10"/>
                  </a:cubicBezTo>
                  <a:cubicBezTo>
                    <a:pt x="100" y="6"/>
                    <a:pt x="99" y="3"/>
                    <a:pt x="98" y="0"/>
                  </a:cubicBezTo>
                  <a:cubicBezTo>
                    <a:pt x="95" y="0"/>
                    <a:pt x="92" y="1"/>
                    <a:pt x="90" y="2"/>
                  </a:cubicBezTo>
                  <a:cubicBezTo>
                    <a:pt x="90" y="0"/>
                    <a:pt x="87" y="0"/>
                    <a:pt x="85" y="0"/>
                  </a:cubicBezTo>
                  <a:cubicBezTo>
                    <a:pt x="85" y="1"/>
                    <a:pt x="86" y="2"/>
                    <a:pt x="84" y="3"/>
                  </a:cubicBezTo>
                  <a:cubicBezTo>
                    <a:pt x="83" y="3"/>
                    <a:pt x="76" y="5"/>
                    <a:pt x="71" y="7"/>
                  </a:cubicBezTo>
                  <a:cubicBezTo>
                    <a:pt x="67" y="9"/>
                    <a:pt x="61" y="12"/>
                    <a:pt x="59" y="13"/>
                  </a:cubicBezTo>
                  <a:cubicBezTo>
                    <a:pt x="58" y="14"/>
                    <a:pt x="58" y="12"/>
                    <a:pt x="57" y="11"/>
                  </a:cubicBezTo>
                  <a:cubicBezTo>
                    <a:pt x="55" y="13"/>
                    <a:pt x="54" y="15"/>
                    <a:pt x="55" y="17"/>
                  </a:cubicBezTo>
                  <a:cubicBezTo>
                    <a:pt x="52" y="17"/>
                    <a:pt x="49" y="18"/>
                    <a:pt x="47" y="20"/>
                  </a:cubicBezTo>
                  <a:cubicBezTo>
                    <a:pt x="47" y="23"/>
                    <a:pt x="49" y="26"/>
                    <a:pt x="53" y="28"/>
                  </a:cubicBezTo>
                  <a:cubicBezTo>
                    <a:pt x="47" y="34"/>
                    <a:pt x="52" y="40"/>
                    <a:pt x="47" y="46"/>
                  </a:cubicBezTo>
                  <a:cubicBezTo>
                    <a:pt x="55" y="46"/>
                    <a:pt x="53" y="35"/>
                    <a:pt x="57" y="33"/>
                  </a:cubicBezTo>
                  <a:cubicBezTo>
                    <a:pt x="57" y="41"/>
                    <a:pt x="53" y="42"/>
                    <a:pt x="53" y="51"/>
                  </a:cubicBezTo>
                  <a:cubicBezTo>
                    <a:pt x="53" y="56"/>
                    <a:pt x="55" y="61"/>
                    <a:pt x="53" y="64"/>
                  </a:cubicBezTo>
                  <a:cubicBezTo>
                    <a:pt x="60" y="62"/>
                    <a:pt x="58" y="47"/>
                    <a:pt x="62" y="42"/>
                  </a:cubicBezTo>
                  <a:cubicBezTo>
                    <a:pt x="63" y="45"/>
                    <a:pt x="62" y="47"/>
                    <a:pt x="62" y="50"/>
                  </a:cubicBezTo>
                  <a:cubicBezTo>
                    <a:pt x="59" y="57"/>
                    <a:pt x="62" y="66"/>
                    <a:pt x="58" y="69"/>
                  </a:cubicBezTo>
                  <a:cubicBezTo>
                    <a:pt x="65" y="69"/>
                    <a:pt x="66" y="58"/>
                    <a:pt x="72" y="54"/>
                  </a:cubicBezTo>
                  <a:cubicBezTo>
                    <a:pt x="67" y="64"/>
                    <a:pt x="62" y="85"/>
                    <a:pt x="54" y="95"/>
                  </a:cubicBezTo>
                  <a:cubicBezTo>
                    <a:pt x="43" y="111"/>
                    <a:pt x="36" y="131"/>
                    <a:pt x="25" y="131"/>
                  </a:cubicBezTo>
                  <a:cubicBezTo>
                    <a:pt x="20" y="131"/>
                    <a:pt x="17" y="128"/>
                    <a:pt x="17" y="122"/>
                  </a:cubicBezTo>
                  <a:cubicBezTo>
                    <a:pt x="17" y="104"/>
                    <a:pt x="47" y="91"/>
                    <a:pt x="47" y="72"/>
                  </a:cubicBezTo>
                  <a:cubicBezTo>
                    <a:pt x="47" y="64"/>
                    <a:pt x="41" y="60"/>
                    <a:pt x="36" y="60"/>
                  </a:cubicBezTo>
                  <a:cubicBezTo>
                    <a:pt x="33" y="60"/>
                    <a:pt x="30" y="62"/>
                    <a:pt x="27" y="64"/>
                  </a:cubicBezTo>
                  <a:cubicBezTo>
                    <a:pt x="25" y="64"/>
                    <a:pt x="24" y="63"/>
                    <a:pt x="23" y="63"/>
                  </a:cubicBezTo>
                  <a:cubicBezTo>
                    <a:pt x="12" y="63"/>
                    <a:pt x="15" y="83"/>
                    <a:pt x="5" y="83"/>
                  </a:cubicBezTo>
                  <a:cubicBezTo>
                    <a:pt x="9" y="85"/>
                    <a:pt x="16" y="81"/>
                    <a:pt x="20" y="75"/>
                  </a:cubicBezTo>
                  <a:cubicBezTo>
                    <a:pt x="18" y="88"/>
                    <a:pt x="0" y="85"/>
                    <a:pt x="1" y="100"/>
                  </a:cubicBezTo>
                  <a:cubicBezTo>
                    <a:pt x="4" y="88"/>
                    <a:pt x="33" y="90"/>
                    <a:pt x="33" y="72"/>
                  </a:cubicBezTo>
                  <a:cubicBezTo>
                    <a:pt x="33" y="69"/>
                    <a:pt x="32" y="68"/>
                    <a:pt x="30" y="66"/>
                  </a:cubicBezTo>
                  <a:cubicBezTo>
                    <a:pt x="33" y="65"/>
                    <a:pt x="35" y="64"/>
                    <a:pt x="37" y="64"/>
                  </a:cubicBezTo>
                  <a:cubicBezTo>
                    <a:pt x="40" y="64"/>
                    <a:pt x="43" y="67"/>
                    <a:pt x="43" y="72"/>
                  </a:cubicBezTo>
                  <a:cubicBezTo>
                    <a:pt x="43" y="88"/>
                    <a:pt x="12" y="102"/>
                    <a:pt x="12" y="122"/>
                  </a:cubicBezTo>
                  <a:cubicBezTo>
                    <a:pt x="12" y="125"/>
                    <a:pt x="13" y="128"/>
                    <a:pt x="15" y="130"/>
                  </a:cubicBezTo>
                  <a:cubicBezTo>
                    <a:pt x="13" y="131"/>
                    <a:pt x="11" y="131"/>
                    <a:pt x="9" y="128"/>
                  </a:cubicBezTo>
                  <a:cubicBezTo>
                    <a:pt x="9" y="133"/>
                    <a:pt x="16" y="137"/>
                    <a:pt x="20" y="134"/>
                  </a:cubicBezTo>
                  <a:cubicBezTo>
                    <a:pt x="21" y="134"/>
                    <a:pt x="23" y="135"/>
                    <a:pt x="24" y="135"/>
                  </a:cubicBezTo>
                  <a:cubicBezTo>
                    <a:pt x="22" y="139"/>
                    <a:pt x="18" y="140"/>
                    <a:pt x="15" y="140"/>
                  </a:cubicBezTo>
                  <a:cubicBezTo>
                    <a:pt x="23" y="145"/>
                    <a:pt x="36" y="138"/>
                    <a:pt x="35" y="131"/>
                  </a:cubicBezTo>
                  <a:cubicBezTo>
                    <a:pt x="41" y="126"/>
                    <a:pt x="45" y="118"/>
                    <a:pt x="49" y="112"/>
                  </a:cubicBezTo>
                  <a:cubicBezTo>
                    <a:pt x="49" y="114"/>
                    <a:pt x="49" y="115"/>
                    <a:pt x="48" y="116"/>
                  </a:cubicBezTo>
                  <a:cubicBezTo>
                    <a:pt x="44" y="124"/>
                    <a:pt x="40" y="131"/>
                    <a:pt x="39" y="142"/>
                  </a:cubicBezTo>
                  <a:cubicBezTo>
                    <a:pt x="38" y="151"/>
                    <a:pt x="33" y="159"/>
                    <a:pt x="27" y="159"/>
                  </a:cubicBezTo>
                  <a:cubicBezTo>
                    <a:pt x="26" y="159"/>
                    <a:pt x="24" y="157"/>
                    <a:pt x="22" y="158"/>
                  </a:cubicBezTo>
                  <a:cubicBezTo>
                    <a:pt x="21" y="160"/>
                    <a:pt x="22" y="161"/>
                    <a:pt x="22" y="163"/>
                  </a:cubicBezTo>
                  <a:cubicBezTo>
                    <a:pt x="22" y="165"/>
                    <a:pt x="18" y="168"/>
                    <a:pt x="18" y="176"/>
                  </a:cubicBezTo>
                  <a:cubicBezTo>
                    <a:pt x="18" y="179"/>
                    <a:pt x="20" y="183"/>
                    <a:pt x="19" y="186"/>
                  </a:cubicBezTo>
                  <a:cubicBezTo>
                    <a:pt x="21" y="185"/>
                    <a:pt x="23" y="181"/>
                    <a:pt x="25" y="177"/>
                  </a:cubicBezTo>
                  <a:cubicBezTo>
                    <a:pt x="27" y="187"/>
                    <a:pt x="20" y="187"/>
                    <a:pt x="25" y="196"/>
                  </a:cubicBezTo>
                  <a:cubicBezTo>
                    <a:pt x="25" y="193"/>
                    <a:pt x="28" y="192"/>
                    <a:pt x="30" y="193"/>
                  </a:cubicBezTo>
                  <a:cubicBezTo>
                    <a:pt x="32" y="194"/>
                    <a:pt x="31" y="195"/>
                    <a:pt x="30" y="197"/>
                  </a:cubicBezTo>
                  <a:cubicBezTo>
                    <a:pt x="28" y="198"/>
                    <a:pt x="27" y="205"/>
                    <a:pt x="33" y="204"/>
                  </a:cubicBezTo>
                  <a:cubicBezTo>
                    <a:pt x="32" y="204"/>
                    <a:pt x="32" y="202"/>
                    <a:pt x="35" y="201"/>
                  </a:cubicBezTo>
                  <a:cubicBezTo>
                    <a:pt x="40" y="200"/>
                    <a:pt x="41" y="202"/>
                    <a:pt x="45" y="202"/>
                  </a:cubicBezTo>
                  <a:cubicBezTo>
                    <a:pt x="48" y="202"/>
                    <a:pt x="49" y="198"/>
                    <a:pt x="51" y="198"/>
                  </a:cubicBezTo>
                  <a:cubicBezTo>
                    <a:pt x="53" y="198"/>
                    <a:pt x="53" y="200"/>
                    <a:pt x="53" y="201"/>
                  </a:cubicBezTo>
                  <a:cubicBezTo>
                    <a:pt x="56" y="201"/>
                    <a:pt x="57" y="199"/>
                    <a:pt x="57" y="197"/>
                  </a:cubicBezTo>
                  <a:cubicBezTo>
                    <a:pt x="57" y="195"/>
                    <a:pt x="55" y="193"/>
                    <a:pt x="57" y="192"/>
                  </a:cubicBezTo>
                  <a:cubicBezTo>
                    <a:pt x="58" y="192"/>
                    <a:pt x="62" y="193"/>
                    <a:pt x="60" y="196"/>
                  </a:cubicBezTo>
                  <a:cubicBezTo>
                    <a:pt x="62" y="196"/>
                    <a:pt x="64" y="194"/>
                    <a:pt x="64" y="191"/>
                  </a:cubicBezTo>
                  <a:cubicBezTo>
                    <a:pt x="64" y="189"/>
                    <a:pt x="61" y="187"/>
                    <a:pt x="58" y="188"/>
                  </a:cubicBezTo>
                  <a:cubicBezTo>
                    <a:pt x="57" y="186"/>
                    <a:pt x="55" y="185"/>
                    <a:pt x="53" y="185"/>
                  </a:cubicBezTo>
                  <a:cubicBezTo>
                    <a:pt x="48" y="185"/>
                    <a:pt x="48" y="189"/>
                    <a:pt x="45" y="189"/>
                  </a:cubicBezTo>
                  <a:cubicBezTo>
                    <a:pt x="39" y="189"/>
                    <a:pt x="34" y="182"/>
                    <a:pt x="34" y="170"/>
                  </a:cubicBezTo>
                  <a:cubicBezTo>
                    <a:pt x="34" y="163"/>
                    <a:pt x="41" y="162"/>
                    <a:pt x="46" y="160"/>
                  </a:cubicBezTo>
                  <a:cubicBezTo>
                    <a:pt x="51" y="157"/>
                    <a:pt x="60" y="152"/>
                    <a:pt x="65" y="143"/>
                  </a:cubicBezTo>
                  <a:cubicBezTo>
                    <a:pt x="69" y="137"/>
                    <a:pt x="69" y="129"/>
                    <a:pt x="68" y="120"/>
                  </a:cubicBezTo>
                  <a:cubicBezTo>
                    <a:pt x="75" y="124"/>
                    <a:pt x="76" y="130"/>
                    <a:pt x="76" y="134"/>
                  </a:cubicBezTo>
                  <a:cubicBezTo>
                    <a:pt x="76" y="140"/>
                    <a:pt x="73" y="142"/>
                    <a:pt x="71" y="143"/>
                  </a:cubicBezTo>
                  <a:cubicBezTo>
                    <a:pt x="69" y="144"/>
                    <a:pt x="69" y="143"/>
                    <a:pt x="69" y="144"/>
                  </a:cubicBezTo>
                  <a:cubicBezTo>
                    <a:pt x="68" y="146"/>
                    <a:pt x="69" y="147"/>
                    <a:pt x="70" y="147"/>
                  </a:cubicBezTo>
                  <a:cubicBezTo>
                    <a:pt x="73" y="148"/>
                    <a:pt x="72" y="151"/>
                    <a:pt x="73" y="153"/>
                  </a:cubicBezTo>
                  <a:cubicBezTo>
                    <a:pt x="73" y="156"/>
                    <a:pt x="76" y="160"/>
                    <a:pt x="80" y="163"/>
                  </a:cubicBezTo>
                  <a:cubicBezTo>
                    <a:pt x="80" y="161"/>
                    <a:pt x="80" y="159"/>
                    <a:pt x="80" y="155"/>
                  </a:cubicBezTo>
                  <a:cubicBezTo>
                    <a:pt x="85" y="158"/>
                    <a:pt x="81" y="169"/>
                    <a:pt x="91" y="169"/>
                  </a:cubicBezTo>
                  <a:cubicBezTo>
                    <a:pt x="89" y="168"/>
                    <a:pt x="90" y="165"/>
                    <a:pt x="91" y="165"/>
                  </a:cubicBezTo>
                  <a:cubicBezTo>
                    <a:pt x="92" y="164"/>
                    <a:pt x="93" y="165"/>
                    <a:pt x="95" y="168"/>
                  </a:cubicBezTo>
                  <a:cubicBezTo>
                    <a:pt x="97" y="171"/>
                    <a:pt x="97" y="171"/>
                    <a:pt x="102" y="171"/>
                  </a:cubicBezTo>
                  <a:cubicBezTo>
                    <a:pt x="107" y="171"/>
                    <a:pt x="105" y="169"/>
                    <a:pt x="107" y="169"/>
                  </a:cubicBezTo>
                  <a:cubicBezTo>
                    <a:pt x="110" y="169"/>
                    <a:pt x="110" y="172"/>
                    <a:pt x="108" y="174"/>
                  </a:cubicBezTo>
                  <a:cubicBezTo>
                    <a:pt x="113" y="173"/>
                    <a:pt x="114" y="169"/>
                    <a:pt x="112" y="166"/>
                  </a:cubicBezTo>
                  <a:cubicBezTo>
                    <a:pt x="116" y="164"/>
                    <a:pt x="118" y="167"/>
                    <a:pt x="119" y="169"/>
                  </a:cubicBezTo>
                  <a:cubicBezTo>
                    <a:pt x="123" y="165"/>
                    <a:pt x="119" y="161"/>
                    <a:pt x="116" y="160"/>
                  </a:cubicBezTo>
                  <a:cubicBezTo>
                    <a:pt x="116" y="159"/>
                    <a:pt x="115" y="157"/>
                    <a:pt x="113" y="157"/>
                  </a:cubicBezTo>
                  <a:cubicBezTo>
                    <a:pt x="111" y="157"/>
                    <a:pt x="110" y="157"/>
                    <a:pt x="108" y="157"/>
                  </a:cubicBezTo>
                  <a:cubicBezTo>
                    <a:pt x="106" y="157"/>
                    <a:pt x="105" y="160"/>
                    <a:pt x="103" y="160"/>
                  </a:cubicBezTo>
                  <a:cubicBezTo>
                    <a:pt x="97" y="160"/>
                    <a:pt x="84" y="148"/>
                    <a:pt x="84" y="143"/>
                  </a:cubicBezTo>
                  <a:cubicBezTo>
                    <a:pt x="84" y="138"/>
                    <a:pt x="96" y="135"/>
                    <a:pt x="96" y="127"/>
                  </a:cubicBezTo>
                  <a:cubicBezTo>
                    <a:pt x="96" y="116"/>
                    <a:pt x="86" y="113"/>
                    <a:pt x="77" y="106"/>
                  </a:cubicBezTo>
                  <a:cubicBezTo>
                    <a:pt x="80" y="103"/>
                    <a:pt x="89" y="102"/>
                    <a:pt x="94" y="104"/>
                  </a:cubicBezTo>
                  <a:cubicBezTo>
                    <a:pt x="95" y="102"/>
                    <a:pt x="97" y="102"/>
                    <a:pt x="98" y="97"/>
                  </a:cubicBezTo>
                  <a:cubicBezTo>
                    <a:pt x="99" y="102"/>
                    <a:pt x="97" y="105"/>
                    <a:pt x="99" y="107"/>
                  </a:cubicBezTo>
                  <a:cubicBezTo>
                    <a:pt x="101" y="105"/>
                    <a:pt x="104" y="106"/>
                    <a:pt x="104" y="100"/>
                  </a:cubicBezTo>
                  <a:cubicBezTo>
                    <a:pt x="105" y="103"/>
                    <a:pt x="103" y="109"/>
                    <a:pt x="105" y="111"/>
                  </a:cubicBezTo>
                  <a:cubicBezTo>
                    <a:pt x="106" y="108"/>
                    <a:pt x="107" y="108"/>
                    <a:pt x="109" y="108"/>
                  </a:cubicBezTo>
                  <a:cubicBezTo>
                    <a:pt x="110" y="108"/>
                    <a:pt x="110" y="108"/>
                    <a:pt x="110" y="110"/>
                  </a:cubicBezTo>
                  <a:cubicBezTo>
                    <a:pt x="110" y="114"/>
                    <a:pt x="105" y="112"/>
                    <a:pt x="105" y="117"/>
                  </a:cubicBezTo>
                  <a:cubicBezTo>
                    <a:pt x="105" y="119"/>
                    <a:pt x="108" y="120"/>
                    <a:pt x="108" y="121"/>
                  </a:cubicBezTo>
                  <a:cubicBezTo>
                    <a:pt x="108" y="122"/>
                    <a:pt x="106" y="124"/>
                    <a:pt x="103" y="122"/>
                  </a:cubicBezTo>
                  <a:cubicBezTo>
                    <a:pt x="104" y="124"/>
                    <a:pt x="106" y="126"/>
                    <a:pt x="108" y="126"/>
                  </a:cubicBezTo>
                  <a:cubicBezTo>
                    <a:pt x="110" y="126"/>
                    <a:pt x="113" y="124"/>
                    <a:pt x="114" y="122"/>
                  </a:cubicBezTo>
                  <a:cubicBezTo>
                    <a:pt x="115" y="125"/>
                    <a:pt x="114" y="128"/>
                    <a:pt x="112" y="128"/>
                  </a:cubicBezTo>
                  <a:cubicBezTo>
                    <a:pt x="114" y="129"/>
                    <a:pt x="119" y="128"/>
                    <a:pt x="119" y="122"/>
                  </a:cubicBezTo>
                  <a:cubicBezTo>
                    <a:pt x="122" y="122"/>
                    <a:pt x="123" y="124"/>
                    <a:pt x="122" y="128"/>
                  </a:cubicBezTo>
                  <a:cubicBezTo>
                    <a:pt x="124" y="127"/>
                    <a:pt x="126" y="126"/>
                    <a:pt x="126" y="123"/>
                  </a:cubicBezTo>
                  <a:cubicBezTo>
                    <a:pt x="126" y="121"/>
                    <a:pt x="124" y="121"/>
                    <a:pt x="125" y="118"/>
                  </a:cubicBezTo>
                </a:path>
              </a:pathLst>
            </a:custGeom>
            <a:solidFill>
              <a:schemeClr val="bg1"/>
            </a:solidFill>
            <a:ln>
              <a:noFill/>
            </a:ln>
          </p:spPr>
          <p:txBody>
            <a:bodyPr/>
            <a:lstStyle/>
            <a:p>
              <a:endParaRPr lang="en-GB"/>
            </a:p>
          </p:txBody>
        </p:sp>
        <p:sp>
          <p:nvSpPr>
            <p:cNvPr id="254" name="Freeform 171">
              <a:extLst>
                <a:ext uri="{FF2B5EF4-FFF2-40B4-BE49-F238E27FC236}">
                  <a16:creationId xmlns:a16="http://schemas.microsoft.com/office/drawing/2014/main" id="{05F10EFA-E5A3-46AF-8290-7C6CDFC2239B}"/>
                </a:ext>
              </a:extLst>
            </p:cNvPr>
            <p:cNvSpPr>
              <a:spLocks noChangeAspect="1" noEditPoints="1"/>
            </p:cNvSpPr>
            <p:nvPr userDrawn="1"/>
          </p:nvSpPr>
          <p:spPr bwMode="auto">
            <a:xfrm>
              <a:off x="777889" y="584200"/>
              <a:ext cx="14288" cy="14288"/>
            </a:xfrm>
            <a:custGeom>
              <a:avLst/>
              <a:gdLst>
                <a:gd name="T0" fmla="*/ 1 w 18"/>
                <a:gd name="T1" fmla="*/ 5 h 17"/>
                <a:gd name="T2" fmla="*/ 5 w 18"/>
                <a:gd name="T3" fmla="*/ 1 h 17"/>
                <a:gd name="T4" fmla="*/ 8 w 18"/>
                <a:gd name="T5" fmla="*/ 5 h 17"/>
                <a:gd name="T6" fmla="*/ 5 w 18"/>
                <a:gd name="T7" fmla="*/ 8 h 17"/>
                <a:gd name="T8" fmla="*/ 1 w 18"/>
                <a:gd name="T9" fmla="*/ 5 h 17"/>
                <a:gd name="T10" fmla="*/ 0 w 18"/>
                <a:gd name="T11" fmla="*/ 5 h 17"/>
                <a:gd name="T12" fmla="*/ 5 w 18"/>
                <a:gd name="T13" fmla="*/ 9 h 17"/>
                <a:gd name="T14" fmla="*/ 9 w 18"/>
                <a:gd name="T15" fmla="*/ 5 h 17"/>
                <a:gd name="T16" fmla="*/ 5 w 18"/>
                <a:gd name="T17" fmla="*/ 0 h 17"/>
                <a:gd name="T18" fmla="*/ 0 w 18"/>
                <a:gd name="T19" fmla="*/ 5 h 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 h="17">
                  <a:moveTo>
                    <a:pt x="2" y="9"/>
                  </a:moveTo>
                  <a:cubicBezTo>
                    <a:pt x="2" y="5"/>
                    <a:pt x="5" y="2"/>
                    <a:pt x="9" y="2"/>
                  </a:cubicBezTo>
                  <a:cubicBezTo>
                    <a:pt x="13" y="2"/>
                    <a:pt x="15" y="5"/>
                    <a:pt x="15" y="9"/>
                  </a:cubicBezTo>
                  <a:cubicBezTo>
                    <a:pt x="15" y="12"/>
                    <a:pt x="13" y="15"/>
                    <a:pt x="9" y="15"/>
                  </a:cubicBezTo>
                  <a:cubicBezTo>
                    <a:pt x="5" y="15"/>
                    <a:pt x="2" y="12"/>
                    <a:pt x="2" y="9"/>
                  </a:cubicBezTo>
                  <a:moveTo>
                    <a:pt x="0" y="9"/>
                  </a:moveTo>
                  <a:cubicBezTo>
                    <a:pt x="0" y="14"/>
                    <a:pt x="4" y="17"/>
                    <a:pt x="9" y="17"/>
                  </a:cubicBezTo>
                  <a:cubicBezTo>
                    <a:pt x="14" y="17"/>
                    <a:pt x="18" y="14"/>
                    <a:pt x="18" y="9"/>
                  </a:cubicBezTo>
                  <a:cubicBezTo>
                    <a:pt x="18" y="4"/>
                    <a:pt x="14" y="0"/>
                    <a:pt x="9" y="0"/>
                  </a:cubicBezTo>
                  <a:cubicBezTo>
                    <a:pt x="4" y="0"/>
                    <a:pt x="0" y="4"/>
                    <a:pt x="0" y="9"/>
                  </a:cubicBezTo>
                </a:path>
              </a:pathLst>
            </a:custGeom>
            <a:solidFill>
              <a:schemeClr val="bg1"/>
            </a:solidFill>
            <a:ln>
              <a:noFill/>
            </a:ln>
          </p:spPr>
          <p:txBody>
            <a:bodyPr/>
            <a:lstStyle/>
            <a:p>
              <a:endParaRPr lang="en-GB"/>
            </a:p>
          </p:txBody>
        </p:sp>
        <p:sp>
          <p:nvSpPr>
            <p:cNvPr id="255" name="Freeform 172">
              <a:extLst>
                <a:ext uri="{FF2B5EF4-FFF2-40B4-BE49-F238E27FC236}">
                  <a16:creationId xmlns:a16="http://schemas.microsoft.com/office/drawing/2014/main" id="{C4FBF91A-E1F4-44C6-A7E7-B835F328FBD9}"/>
                </a:ext>
              </a:extLst>
            </p:cNvPr>
            <p:cNvSpPr>
              <a:spLocks noChangeAspect="1" noEditPoints="1"/>
            </p:cNvSpPr>
            <p:nvPr userDrawn="1"/>
          </p:nvSpPr>
          <p:spPr bwMode="auto">
            <a:xfrm>
              <a:off x="750901" y="596900"/>
              <a:ext cx="11113" cy="9525"/>
            </a:xfrm>
            <a:custGeom>
              <a:avLst/>
              <a:gdLst>
                <a:gd name="T0" fmla="*/ 3 w 15"/>
                <a:gd name="T1" fmla="*/ 5 h 12"/>
                <a:gd name="T2" fmla="*/ 1 w 15"/>
                <a:gd name="T3" fmla="*/ 3 h 12"/>
                <a:gd name="T4" fmla="*/ 2 w 15"/>
                <a:gd name="T5" fmla="*/ 2 h 12"/>
                <a:gd name="T6" fmla="*/ 4 w 15"/>
                <a:gd name="T7" fmla="*/ 2 h 12"/>
                <a:gd name="T8" fmla="*/ 6 w 15"/>
                <a:gd name="T9" fmla="*/ 4 h 12"/>
                <a:gd name="T10" fmla="*/ 6 w 15"/>
                <a:gd name="T11" fmla="*/ 4 h 12"/>
                <a:gd name="T12" fmla="*/ 3 w 15"/>
                <a:gd name="T13" fmla="*/ 5 h 12"/>
                <a:gd name="T14" fmla="*/ 1 w 15"/>
                <a:gd name="T15" fmla="*/ 1 h 12"/>
                <a:gd name="T16" fmla="*/ 0 w 15"/>
                <a:gd name="T17" fmla="*/ 3 h 12"/>
                <a:gd name="T18" fmla="*/ 1 w 15"/>
                <a:gd name="T19" fmla="*/ 5 h 12"/>
                <a:gd name="T20" fmla="*/ 3 w 15"/>
                <a:gd name="T21" fmla="*/ 6 h 12"/>
                <a:gd name="T22" fmla="*/ 5 w 15"/>
                <a:gd name="T23" fmla="*/ 6 h 12"/>
                <a:gd name="T24" fmla="*/ 7 w 15"/>
                <a:gd name="T25" fmla="*/ 4 h 12"/>
                <a:gd name="T26" fmla="*/ 4 w 15"/>
                <a:gd name="T27" fmla="*/ 1 h 12"/>
                <a:gd name="T28" fmla="*/ 1 w 15"/>
                <a:gd name="T29" fmla="*/ 1 h 1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 h="12">
                  <a:moveTo>
                    <a:pt x="7" y="10"/>
                  </a:moveTo>
                  <a:cubicBezTo>
                    <a:pt x="4" y="9"/>
                    <a:pt x="3" y="7"/>
                    <a:pt x="3" y="5"/>
                  </a:cubicBezTo>
                  <a:cubicBezTo>
                    <a:pt x="3" y="4"/>
                    <a:pt x="4" y="4"/>
                    <a:pt x="4" y="4"/>
                  </a:cubicBezTo>
                  <a:cubicBezTo>
                    <a:pt x="5" y="3"/>
                    <a:pt x="7" y="3"/>
                    <a:pt x="8" y="3"/>
                  </a:cubicBezTo>
                  <a:cubicBezTo>
                    <a:pt x="10" y="3"/>
                    <a:pt x="12" y="5"/>
                    <a:pt x="12" y="7"/>
                  </a:cubicBezTo>
                  <a:cubicBezTo>
                    <a:pt x="12" y="7"/>
                    <a:pt x="12" y="7"/>
                    <a:pt x="12" y="7"/>
                  </a:cubicBezTo>
                  <a:cubicBezTo>
                    <a:pt x="12" y="9"/>
                    <a:pt x="9" y="10"/>
                    <a:pt x="7" y="10"/>
                  </a:cubicBezTo>
                  <a:moveTo>
                    <a:pt x="3" y="2"/>
                  </a:moveTo>
                  <a:cubicBezTo>
                    <a:pt x="2" y="3"/>
                    <a:pt x="1" y="4"/>
                    <a:pt x="1" y="5"/>
                  </a:cubicBezTo>
                  <a:cubicBezTo>
                    <a:pt x="0" y="7"/>
                    <a:pt x="1" y="8"/>
                    <a:pt x="2" y="9"/>
                  </a:cubicBezTo>
                  <a:cubicBezTo>
                    <a:pt x="3" y="11"/>
                    <a:pt x="5" y="11"/>
                    <a:pt x="6" y="12"/>
                  </a:cubicBezTo>
                  <a:cubicBezTo>
                    <a:pt x="8" y="12"/>
                    <a:pt x="10" y="12"/>
                    <a:pt x="11" y="11"/>
                  </a:cubicBezTo>
                  <a:cubicBezTo>
                    <a:pt x="13" y="10"/>
                    <a:pt x="14" y="9"/>
                    <a:pt x="14" y="7"/>
                  </a:cubicBezTo>
                  <a:cubicBezTo>
                    <a:pt x="15" y="4"/>
                    <a:pt x="12" y="1"/>
                    <a:pt x="8" y="1"/>
                  </a:cubicBezTo>
                  <a:cubicBezTo>
                    <a:pt x="6" y="0"/>
                    <a:pt x="4" y="1"/>
                    <a:pt x="3" y="2"/>
                  </a:cubicBezTo>
                </a:path>
              </a:pathLst>
            </a:custGeom>
            <a:solidFill>
              <a:schemeClr val="bg1"/>
            </a:solidFill>
            <a:ln>
              <a:noFill/>
            </a:ln>
          </p:spPr>
          <p:txBody>
            <a:bodyPr/>
            <a:lstStyle/>
            <a:p>
              <a:endParaRPr lang="en-GB"/>
            </a:p>
          </p:txBody>
        </p:sp>
        <p:sp>
          <p:nvSpPr>
            <p:cNvPr id="256" name="Freeform 173">
              <a:extLst>
                <a:ext uri="{FF2B5EF4-FFF2-40B4-BE49-F238E27FC236}">
                  <a16:creationId xmlns:a16="http://schemas.microsoft.com/office/drawing/2014/main" id="{D67F1335-15BC-4EC5-92E4-6DF52C3BB261}"/>
                </a:ext>
              </a:extLst>
            </p:cNvPr>
            <p:cNvSpPr>
              <a:spLocks noChangeAspect="1" noEditPoints="1"/>
            </p:cNvSpPr>
            <p:nvPr userDrawn="1"/>
          </p:nvSpPr>
          <p:spPr bwMode="auto">
            <a:xfrm>
              <a:off x="711214" y="500063"/>
              <a:ext cx="11113" cy="9525"/>
            </a:xfrm>
            <a:custGeom>
              <a:avLst/>
              <a:gdLst>
                <a:gd name="T0" fmla="*/ 2 w 13"/>
                <a:gd name="T1" fmla="*/ 4 h 12"/>
                <a:gd name="T2" fmla="*/ 3 w 13"/>
                <a:gd name="T3" fmla="*/ 2 h 12"/>
                <a:gd name="T4" fmla="*/ 5 w 13"/>
                <a:gd name="T5" fmla="*/ 1 h 12"/>
                <a:gd name="T6" fmla="*/ 5 w 13"/>
                <a:gd name="T7" fmla="*/ 2 h 12"/>
                <a:gd name="T8" fmla="*/ 6 w 13"/>
                <a:gd name="T9" fmla="*/ 3 h 12"/>
                <a:gd name="T10" fmla="*/ 5 w 13"/>
                <a:gd name="T11" fmla="*/ 4 h 12"/>
                <a:gd name="T12" fmla="*/ 2 w 13"/>
                <a:gd name="T13" fmla="*/ 4 h 12"/>
                <a:gd name="T14" fmla="*/ 2 w 13"/>
                <a:gd name="T15" fmla="*/ 4 h 12"/>
                <a:gd name="T16" fmla="*/ 2 w 13"/>
                <a:gd name="T17" fmla="*/ 1 h 12"/>
                <a:gd name="T18" fmla="*/ 1 w 13"/>
                <a:gd name="T19" fmla="*/ 5 h 12"/>
                <a:gd name="T20" fmla="*/ 1 w 13"/>
                <a:gd name="T21" fmla="*/ 5 h 12"/>
                <a:gd name="T22" fmla="*/ 5 w 13"/>
                <a:gd name="T23" fmla="*/ 5 h 12"/>
                <a:gd name="T24" fmla="*/ 7 w 13"/>
                <a:gd name="T25" fmla="*/ 3 h 12"/>
                <a:gd name="T26" fmla="*/ 6 w 13"/>
                <a:gd name="T27" fmla="*/ 1 h 12"/>
                <a:gd name="T28" fmla="*/ 5 w 13"/>
                <a:gd name="T29" fmla="*/ 0 h 12"/>
                <a:gd name="T30" fmla="*/ 2 w 13"/>
                <a:gd name="T31" fmla="*/ 1 h 1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 h="12">
                  <a:moveTo>
                    <a:pt x="3" y="7"/>
                  </a:moveTo>
                  <a:cubicBezTo>
                    <a:pt x="3" y="6"/>
                    <a:pt x="4" y="4"/>
                    <a:pt x="5" y="3"/>
                  </a:cubicBezTo>
                  <a:cubicBezTo>
                    <a:pt x="6" y="3"/>
                    <a:pt x="7" y="2"/>
                    <a:pt x="9" y="2"/>
                  </a:cubicBezTo>
                  <a:cubicBezTo>
                    <a:pt x="9" y="3"/>
                    <a:pt x="10" y="3"/>
                    <a:pt x="10" y="3"/>
                  </a:cubicBezTo>
                  <a:cubicBezTo>
                    <a:pt x="11" y="4"/>
                    <a:pt x="11" y="5"/>
                    <a:pt x="11" y="5"/>
                  </a:cubicBezTo>
                  <a:cubicBezTo>
                    <a:pt x="10" y="6"/>
                    <a:pt x="10" y="7"/>
                    <a:pt x="9" y="8"/>
                  </a:cubicBezTo>
                  <a:cubicBezTo>
                    <a:pt x="7" y="9"/>
                    <a:pt x="5" y="9"/>
                    <a:pt x="4" y="8"/>
                  </a:cubicBezTo>
                  <a:cubicBezTo>
                    <a:pt x="4" y="8"/>
                    <a:pt x="3" y="7"/>
                    <a:pt x="3" y="7"/>
                  </a:cubicBezTo>
                  <a:moveTo>
                    <a:pt x="4" y="2"/>
                  </a:moveTo>
                  <a:cubicBezTo>
                    <a:pt x="1" y="4"/>
                    <a:pt x="0" y="7"/>
                    <a:pt x="2" y="10"/>
                  </a:cubicBezTo>
                  <a:cubicBezTo>
                    <a:pt x="2" y="10"/>
                    <a:pt x="2" y="10"/>
                    <a:pt x="2" y="10"/>
                  </a:cubicBezTo>
                  <a:cubicBezTo>
                    <a:pt x="4" y="12"/>
                    <a:pt x="7" y="12"/>
                    <a:pt x="10" y="10"/>
                  </a:cubicBezTo>
                  <a:cubicBezTo>
                    <a:pt x="12" y="9"/>
                    <a:pt x="13" y="7"/>
                    <a:pt x="13" y="5"/>
                  </a:cubicBezTo>
                  <a:cubicBezTo>
                    <a:pt x="13" y="4"/>
                    <a:pt x="13" y="3"/>
                    <a:pt x="12" y="2"/>
                  </a:cubicBezTo>
                  <a:cubicBezTo>
                    <a:pt x="11" y="1"/>
                    <a:pt x="10" y="0"/>
                    <a:pt x="9" y="0"/>
                  </a:cubicBezTo>
                  <a:cubicBezTo>
                    <a:pt x="7" y="0"/>
                    <a:pt x="5" y="1"/>
                    <a:pt x="4" y="2"/>
                  </a:cubicBezTo>
                </a:path>
              </a:pathLst>
            </a:custGeom>
            <a:solidFill>
              <a:schemeClr val="bg1"/>
            </a:solidFill>
            <a:ln>
              <a:noFill/>
            </a:ln>
          </p:spPr>
          <p:txBody>
            <a:bodyPr/>
            <a:lstStyle/>
            <a:p>
              <a:endParaRPr lang="en-GB"/>
            </a:p>
          </p:txBody>
        </p:sp>
        <p:sp>
          <p:nvSpPr>
            <p:cNvPr id="257" name="Freeform 174">
              <a:extLst>
                <a:ext uri="{FF2B5EF4-FFF2-40B4-BE49-F238E27FC236}">
                  <a16:creationId xmlns:a16="http://schemas.microsoft.com/office/drawing/2014/main" id="{29BB38D2-61AA-4603-BF6B-02C0FE05B7AD}"/>
                </a:ext>
              </a:extLst>
            </p:cNvPr>
            <p:cNvSpPr>
              <a:spLocks noChangeAspect="1" noEditPoints="1"/>
            </p:cNvSpPr>
            <p:nvPr userDrawn="1"/>
          </p:nvSpPr>
          <p:spPr bwMode="auto">
            <a:xfrm>
              <a:off x="742964" y="585788"/>
              <a:ext cx="9525" cy="9525"/>
            </a:xfrm>
            <a:custGeom>
              <a:avLst/>
              <a:gdLst>
                <a:gd name="T0" fmla="*/ 3 w 12"/>
                <a:gd name="T1" fmla="*/ 6 h 13"/>
                <a:gd name="T2" fmla="*/ 3 w 12"/>
                <a:gd name="T3" fmla="*/ 6 h 13"/>
                <a:gd name="T4" fmla="*/ 3 w 12"/>
                <a:gd name="T5" fmla="*/ 5 h 13"/>
                <a:gd name="T6" fmla="*/ 3 w 12"/>
                <a:gd name="T7" fmla="*/ 5 h 13"/>
                <a:gd name="T8" fmla="*/ 2 w 12"/>
                <a:gd name="T9" fmla="*/ 5 h 13"/>
                <a:gd name="T10" fmla="*/ 2 w 12"/>
                <a:gd name="T11" fmla="*/ 3 h 13"/>
                <a:gd name="T12" fmla="*/ 2 w 12"/>
                <a:gd name="T13" fmla="*/ 1 h 13"/>
                <a:gd name="T14" fmla="*/ 3 w 12"/>
                <a:gd name="T15" fmla="*/ 1 h 13"/>
                <a:gd name="T16" fmla="*/ 5 w 12"/>
                <a:gd name="T17" fmla="*/ 3 h 13"/>
                <a:gd name="T18" fmla="*/ 4 w 12"/>
                <a:gd name="T19" fmla="*/ 5 h 13"/>
                <a:gd name="T20" fmla="*/ 3 w 12"/>
                <a:gd name="T21" fmla="*/ 5 h 13"/>
                <a:gd name="T22" fmla="*/ 2 w 12"/>
                <a:gd name="T23" fmla="*/ 0 h 13"/>
                <a:gd name="T24" fmla="*/ 0 w 12"/>
                <a:gd name="T25" fmla="*/ 3 h 13"/>
                <a:gd name="T26" fmla="*/ 0 w 12"/>
                <a:gd name="T27" fmla="*/ 3 h 13"/>
                <a:gd name="T28" fmla="*/ 1 w 12"/>
                <a:gd name="T29" fmla="*/ 6 h 13"/>
                <a:gd name="T30" fmla="*/ 3 w 12"/>
                <a:gd name="T31" fmla="*/ 6 h 13"/>
                <a:gd name="T32" fmla="*/ 5 w 12"/>
                <a:gd name="T33" fmla="*/ 6 h 13"/>
                <a:gd name="T34" fmla="*/ 6 w 12"/>
                <a:gd name="T35" fmla="*/ 3 h 13"/>
                <a:gd name="T36" fmla="*/ 5 w 12"/>
                <a:gd name="T37" fmla="*/ 1 h 13"/>
                <a:gd name="T38" fmla="*/ 3 w 12"/>
                <a:gd name="T39" fmla="*/ 0 h 13"/>
                <a:gd name="T40" fmla="*/ 2 w 12"/>
                <a:gd name="T41" fmla="*/ 0 h 1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 h="13">
                  <a:moveTo>
                    <a:pt x="6" y="13"/>
                  </a:moveTo>
                  <a:cubicBezTo>
                    <a:pt x="6" y="13"/>
                    <a:pt x="6" y="13"/>
                    <a:pt x="6" y="13"/>
                  </a:cubicBezTo>
                  <a:close/>
                  <a:moveTo>
                    <a:pt x="6" y="11"/>
                  </a:moveTo>
                  <a:cubicBezTo>
                    <a:pt x="6" y="11"/>
                    <a:pt x="6" y="11"/>
                    <a:pt x="6" y="11"/>
                  </a:cubicBezTo>
                  <a:cubicBezTo>
                    <a:pt x="5" y="11"/>
                    <a:pt x="4" y="11"/>
                    <a:pt x="4" y="10"/>
                  </a:cubicBezTo>
                  <a:cubicBezTo>
                    <a:pt x="3" y="9"/>
                    <a:pt x="3" y="8"/>
                    <a:pt x="3" y="7"/>
                  </a:cubicBezTo>
                  <a:cubicBezTo>
                    <a:pt x="3" y="5"/>
                    <a:pt x="3" y="4"/>
                    <a:pt x="4" y="3"/>
                  </a:cubicBezTo>
                  <a:cubicBezTo>
                    <a:pt x="5" y="3"/>
                    <a:pt x="5" y="2"/>
                    <a:pt x="6" y="2"/>
                  </a:cubicBezTo>
                  <a:cubicBezTo>
                    <a:pt x="8" y="2"/>
                    <a:pt x="9" y="4"/>
                    <a:pt x="9" y="7"/>
                  </a:cubicBezTo>
                  <a:cubicBezTo>
                    <a:pt x="9" y="8"/>
                    <a:pt x="9" y="9"/>
                    <a:pt x="8" y="10"/>
                  </a:cubicBezTo>
                  <a:cubicBezTo>
                    <a:pt x="8" y="11"/>
                    <a:pt x="7" y="11"/>
                    <a:pt x="6" y="11"/>
                  </a:cubicBezTo>
                  <a:moveTo>
                    <a:pt x="3" y="1"/>
                  </a:moveTo>
                  <a:cubicBezTo>
                    <a:pt x="1" y="3"/>
                    <a:pt x="1" y="4"/>
                    <a:pt x="0" y="7"/>
                  </a:cubicBezTo>
                  <a:cubicBezTo>
                    <a:pt x="0" y="7"/>
                    <a:pt x="0" y="7"/>
                    <a:pt x="0" y="7"/>
                  </a:cubicBezTo>
                  <a:cubicBezTo>
                    <a:pt x="0" y="9"/>
                    <a:pt x="1" y="11"/>
                    <a:pt x="2" y="12"/>
                  </a:cubicBezTo>
                  <a:cubicBezTo>
                    <a:pt x="3" y="13"/>
                    <a:pt x="5" y="13"/>
                    <a:pt x="6" y="13"/>
                  </a:cubicBezTo>
                  <a:cubicBezTo>
                    <a:pt x="7" y="13"/>
                    <a:pt x="8" y="13"/>
                    <a:pt x="10" y="12"/>
                  </a:cubicBezTo>
                  <a:cubicBezTo>
                    <a:pt x="11" y="11"/>
                    <a:pt x="12" y="9"/>
                    <a:pt x="12" y="7"/>
                  </a:cubicBezTo>
                  <a:cubicBezTo>
                    <a:pt x="12" y="5"/>
                    <a:pt x="11" y="3"/>
                    <a:pt x="10" y="2"/>
                  </a:cubicBezTo>
                  <a:cubicBezTo>
                    <a:pt x="9" y="1"/>
                    <a:pt x="8" y="0"/>
                    <a:pt x="6" y="0"/>
                  </a:cubicBezTo>
                  <a:cubicBezTo>
                    <a:pt x="5" y="0"/>
                    <a:pt x="4" y="0"/>
                    <a:pt x="3" y="1"/>
                  </a:cubicBezTo>
                </a:path>
              </a:pathLst>
            </a:custGeom>
            <a:solidFill>
              <a:schemeClr val="bg1"/>
            </a:solidFill>
            <a:ln>
              <a:noFill/>
            </a:ln>
          </p:spPr>
          <p:txBody>
            <a:bodyPr/>
            <a:lstStyle/>
            <a:p>
              <a:endParaRPr lang="en-GB"/>
            </a:p>
          </p:txBody>
        </p:sp>
        <p:sp>
          <p:nvSpPr>
            <p:cNvPr id="258" name="Freeform 175">
              <a:extLst>
                <a:ext uri="{FF2B5EF4-FFF2-40B4-BE49-F238E27FC236}">
                  <a16:creationId xmlns:a16="http://schemas.microsoft.com/office/drawing/2014/main" id="{F2DA2C8D-3EB4-4B2A-A5BD-120A154CAF7B}"/>
                </a:ext>
              </a:extLst>
            </p:cNvPr>
            <p:cNvSpPr>
              <a:spLocks noChangeAspect="1" noEditPoints="1"/>
            </p:cNvSpPr>
            <p:nvPr userDrawn="1"/>
          </p:nvSpPr>
          <p:spPr bwMode="auto">
            <a:xfrm>
              <a:off x="708039" y="530225"/>
              <a:ext cx="11113" cy="9525"/>
            </a:xfrm>
            <a:custGeom>
              <a:avLst/>
              <a:gdLst>
                <a:gd name="T0" fmla="*/ 3 w 14"/>
                <a:gd name="T1" fmla="*/ 5 h 13"/>
                <a:gd name="T2" fmla="*/ 2 w 14"/>
                <a:gd name="T3" fmla="*/ 2 h 13"/>
                <a:gd name="T4" fmla="*/ 3 w 14"/>
                <a:gd name="T5" fmla="*/ 1 h 13"/>
                <a:gd name="T6" fmla="*/ 5 w 14"/>
                <a:gd name="T7" fmla="*/ 1 h 13"/>
                <a:gd name="T8" fmla="*/ 6 w 14"/>
                <a:gd name="T9" fmla="*/ 3 h 13"/>
                <a:gd name="T10" fmla="*/ 6 w 14"/>
                <a:gd name="T11" fmla="*/ 4 h 13"/>
                <a:gd name="T12" fmla="*/ 5 w 14"/>
                <a:gd name="T13" fmla="*/ 5 h 13"/>
                <a:gd name="T14" fmla="*/ 3 w 14"/>
                <a:gd name="T15" fmla="*/ 5 h 13"/>
                <a:gd name="T16" fmla="*/ 2 w 14"/>
                <a:gd name="T17" fmla="*/ 0 h 13"/>
                <a:gd name="T18" fmla="*/ 1 w 14"/>
                <a:gd name="T19" fmla="*/ 2 h 13"/>
                <a:gd name="T20" fmla="*/ 3 w 14"/>
                <a:gd name="T21" fmla="*/ 6 h 13"/>
                <a:gd name="T22" fmla="*/ 5 w 14"/>
                <a:gd name="T23" fmla="*/ 6 h 13"/>
                <a:gd name="T24" fmla="*/ 7 w 14"/>
                <a:gd name="T25" fmla="*/ 4 h 13"/>
                <a:gd name="T26" fmla="*/ 7 w 14"/>
                <a:gd name="T27" fmla="*/ 3 h 13"/>
                <a:gd name="T28" fmla="*/ 5 w 14"/>
                <a:gd name="T29" fmla="*/ 0 h 13"/>
                <a:gd name="T30" fmla="*/ 2 w 14"/>
                <a:gd name="T31" fmla="*/ 0 h 1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 h="13">
                  <a:moveTo>
                    <a:pt x="6" y="10"/>
                  </a:moveTo>
                  <a:cubicBezTo>
                    <a:pt x="3" y="8"/>
                    <a:pt x="2" y="6"/>
                    <a:pt x="3" y="5"/>
                  </a:cubicBezTo>
                  <a:cubicBezTo>
                    <a:pt x="3" y="4"/>
                    <a:pt x="4" y="3"/>
                    <a:pt x="5" y="3"/>
                  </a:cubicBezTo>
                  <a:cubicBezTo>
                    <a:pt x="6" y="3"/>
                    <a:pt x="7" y="3"/>
                    <a:pt x="9" y="3"/>
                  </a:cubicBezTo>
                  <a:cubicBezTo>
                    <a:pt x="10" y="4"/>
                    <a:pt x="11" y="5"/>
                    <a:pt x="11" y="6"/>
                  </a:cubicBezTo>
                  <a:cubicBezTo>
                    <a:pt x="12" y="7"/>
                    <a:pt x="12" y="8"/>
                    <a:pt x="11" y="8"/>
                  </a:cubicBezTo>
                  <a:cubicBezTo>
                    <a:pt x="11" y="9"/>
                    <a:pt x="10" y="10"/>
                    <a:pt x="10" y="10"/>
                  </a:cubicBezTo>
                  <a:cubicBezTo>
                    <a:pt x="9" y="10"/>
                    <a:pt x="7" y="10"/>
                    <a:pt x="6" y="10"/>
                  </a:cubicBezTo>
                  <a:moveTo>
                    <a:pt x="4" y="1"/>
                  </a:moveTo>
                  <a:cubicBezTo>
                    <a:pt x="3" y="1"/>
                    <a:pt x="2" y="2"/>
                    <a:pt x="1" y="4"/>
                  </a:cubicBezTo>
                  <a:cubicBezTo>
                    <a:pt x="0" y="6"/>
                    <a:pt x="1" y="10"/>
                    <a:pt x="5" y="12"/>
                  </a:cubicBezTo>
                  <a:cubicBezTo>
                    <a:pt x="7" y="12"/>
                    <a:pt x="9" y="13"/>
                    <a:pt x="10" y="12"/>
                  </a:cubicBezTo>
                  <a:cubicBezTo>
                    <a:pt x="12" y="12"/>
                    <a:pt x="13" y="11"/>
                    <a:pt x="13" y="9"/>
                  </a:cubicBezTo>
                  <a:cubicBezTo>
                    <a:pt x="14" y="8"/>
                    <a:pt x="14" y="7"/>
                    <a:pt x="13" y="6"/>
                  </a:cubicBezTo>
                  <a:cubicBezTo>
                    <a:pt x="13" y="4"/>
                    <a:pt x="11" y="2"/>
                    <a:pt x="10" y="1"/>
                  </a:cubicBezTo>
                  <a:cubicBezTo>
                    <a:pt x="8" y="1"/>
                    <a:pt x="6" y="0"/>
                    <a:pt x="4" y="1"/>
                  </a:cubicBezTo>
                </a:path>
              </a:pathLst>
            </a:custGeom>
            <a:solidFill>
              <a:schemeClr val="bg1"/>
            </a:solidFill>
            <a:ln>
              <a:noFill/>
            </a:ln>
          </p:spPr>
          <p:txBody>
            <a:bodyPr/>
            <a:lstStyle/>
            <a:p>
              <a:endParaRPr lang="en-GB"/>
            </a:p>
          </p:txBody>
        </p:sp>
        <p:sp>
          <p:nvSpPr>
            <p:cNvPr id="259" name="Freeform 176">
              <a:extLst>
                <a:ext uri="{FF2B5EF4-FFF2-40B4-BE49-F238E27FC236}">
                  <a16:creationId xmlns:a16="http://schemas.microsoft.com/office/drawing/2014/main" id="{5A77967F-A933-4ECA-8EB6-6B620D359B52}"/>
                </a:ext>
              </a:extLst>
            </p:cNvPr>
            <p:cNvSpPr>
              <a:spLocks noChangeAspect="1" noEditPoints="1"/>
            </p:cNvSpPr>
            <p:nvPr userDrawn="1"/>
          </p:nvSpPr>
          <p:spPr bwMode="auto">
            <a:xfrm>
              <a:off x="690576" y="438150"/>
              <a:ext cx="107950" cy="184150"/>
            </a:xfrm>
            <a:custGeom>
              <a:avLst/>
              <a:gdLst>
                <a:gd name="T0" fmla="*/ 44 w 136"/>
                <a:gd name="T1" fmla="*/ 79 h 233"/>
                <a:gd name="T2" fmla="*/ 39 w 136"/>
                <a:gd name="T3" fmla="*/ 87 h 233"/>
                <a:gd name="T4" fmla="*/ 25 w 136"/>
                <a:gd name="T5" fmla="*/ 39 h 233"/>
                <a:gd name="T6" fmla="*/ 25 w 136"/>
                <a:gd name="T7" fmla="*/ 41 h 233"/>
                <a:gd name="T8" fmla="*/ 30 w 136"/>
                <a:gd name="T9" fmla="*/ 41 h 233"/>
                <a:gd name="T10" fmla="*/ 30 w 136"/>
                <a:gd name="T11" fmla="*/ 44 h 233"/>
                <a:gd name="T12" fmla="*/ 33 w 136"/>
                <a:gd name="T13" fmla="*/ 44 h 233"/>
                <a:gd name="T14" fmla="*/ 36 w 136"/>
                <a:gd name="T15" fmla="*/ 47 h 233"/>
                <a:gd name="T16" fmla="*/ 38 w 136"/>
                <a:gd name="T17" fmla="*/ 47 h 233"/>
                <a:gd name="T18" fmla="*/ 41 w 136"/>
                <a:gd name="T19" fmla="*/ 50 h 233"/>
                <a:gd name="T20" fmla="*/ 44 w 136"/>
                <a:gd name="T21" fmla="*/ 48 h 233"/>
                <a:gd name="T22" fmla="*/ 44 w 136"/>
                <a:gd name="T23" fmla="*/ 65 h 233"/>
                <a:gd name="T24" fmla="*/ 45 w 136"/>
                <a:gd name="T25" fmla="*/ 69 h 233"/>
                <a:gd name="T26" fmla="*/ 54 w 136"/>
                <a:gd name="T27" fmla="*/ 100 h 233"/>
                <a:gd name="T28" fmla="*/ 51 w 136"/>
                <a:gd name="T29" fmla="*/ 103 h 233"/>
                <a:gd name="T30" fmla="*/ 11 w 136"/>
                <a:gd name="T31" fmla="*/ 48 h 233"/>
                <a:gd name="T32" fmla="*/ 14 w 136"/>
                <a:gd name="T33" fmla="*/ 48 h 233"/>
                <a:gd name="T34" fmla="*/ 58 w 136"/>
                <a:gd name="T35" fmla="*/ 54 h 233"/>
                <a:gd name="T36" fmla="*/ 46 w 136"/>
                <a:gd name="T37" fmla="*/ 56 h 233"/>
                <a:gd name="T38" fmla="*/ 45 w 136"/>
                <a:gd name="T39" fmla="*/ 70 h 233"/>
                <a:gd name="T40" fmla="*/ 44 w 136"/>
                <a:gd name="T41" fmla="*/ 64 h 233"/>
                <a:gd name="T42" fmla="*/ 37 w 136"/>
                <a:gd name="T43" fmla="*/ 58 h 233"/>
                <a:gd name="T44" fmla="*/ 44 w 136"/>
                <a:gd name="T45" fmla="*/ 49 h 233"/>
                <a:gd name="T46" fmla="*/ 47 w 136"/>
                <a:gd name="T47" fmla="*/ 47 h 233"/>
                <a:gd name="T48" fmla="*/ 42 w 136"/>
                <a:gd name="T49" fmla="*/ 22 h 233"/>
                <a:gd name="T50" fmla="*/ 15 w 136"/>
                <a:gd name="T51" fmla="*/ 0 h 233"/>
                <a:gd name="T52" fmla="*/ 24 w 136"/>
                <a:gd name="T53" fmla="*/ 22 h 233"/>
                <a:gd name="T54" fmla="*/ 21 w 136"/>
                <a:gd name="T55" fmla="*/ 31 h 233"/>
                <a:gd name="T56" fmla="*/ 21 w 136"/>
                <a:gd name="T57" fmla="*/ 36 h 233"/>
                <a:gd name="T58" fmla="*/ 28 w 136"/>
                <a:gd name="T59" fmla="*/ 29 h 233"/>
                <a:gd name="T60" fmla="*/ 27 w 136"/>
                <a:gd name="T61" fmla="*/ 37 h 233"/>
                <a:gd name="T62" fmla="*/ 21 w 136"/>
                <a:gd name="T63" fmla="*/ 42 h 233"/>
                <a:gd name="T64" fmla="*/ 15 w 136"/>
                <a:gd name="T65" fmla="*/ 48 h 233"/>
                <a:gd name="T66" fmla="*/ 10 w 136"/>
                <a:gd name="T67" fmla="*/ 46 h 233"/>
                <a:gd name="T68" fmla="*/ 0 w 136"/>
                <a:gd name="T69" fmla="*/ 45 h 233"/>
                <a:gd name="T70" fmla="*/ 6 w 136"/>
                <a:gd name="T71" fmla="*/ 47 h 233"/>
                <a:gd name="T72" fmla="*/ 3 w 136"/>
                <a:gd name="T73" fmla="*/ 56 h 233"/>
                <a:gd name="T74" fmla="*/ 16 w 136"/>
                <a:gd name="T75" fmla="*/ 70 h 233"/>
                <a:gd name="T76" fmla="*/ 12 w 136"/>
                <a:gd name="T77" fmla="*/ 66 h 233"/>
                <a:gd name="T78" fmla="*/ 7 w 136"/>
                <a:gd name="T79" fmla="*/ 59 h 233"/>
                <a:gd name="T80" fmla="*/ 31 w 136"/>
                <a:gd name="T81" fmla="*/ 73 h 233"/>
                <a:gd name="T82" fmla="*/ 1 w 136"/>
                <a:gd name="T83" fmla="*/ 100 h 233"/>
                <a:gd name="T84" fmla="*/ 4 w 136"/>
                <a:gd name="T85" fmla="*/ 100 h 233"/>
                <a:gd name="T86" fmla="*/ 27 w 136"/>
                <a:gd name="T87" fmla="*/ 92 h 233"/>
                <a:gd name="T88" fmla="*/ 43 w 136"/>
                <a:gd name="T89" fmla="*/ 95 h 233"/>
                <a:gd name="T90" fmla="*/ 41 w 136"/>
                <a:gd name="T91" fmla="*/ 114 h 233"/>
                <a:gd name="T92" fmla="*/ 47 w 136"/>
                <a:gd name="T93" fmla="*/ 109 h 233"/>
                <a:gd name="T94" fmla="*/ 52 w 136"/>
                <a:gd name="T95" fmla="*/ 105 h 233"/>
                <a:gd name="T96" fmla="*/ 54 w 136"/>
                <a:gd name="T97" fmla="*/ 99 h 233"/>
                <a:gd name="T98" fmla="*/ 47 w 136"/>
                <a:gd name="T99" fmla="*/ 93 h 233"/>
                <a:gd name="T100" fmla="*/ 57 w 136"/>
                <a:gd name="T101" fmla="*/ 88 h 233"/>
                <a:gd name="T102" fmla="*/ 58 w 136"/>
                <a:gd name="T103" fmla="*/ 83 h 233"/>
                <a:gd name="T104" fmla="*/ 54 w 136"/>
                <a:gd name="T105" fmla="*/ 55 h 23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136" h="233">
                  <a:moveTo>
                    <a:pt x="88" y="158"/>
                  </a:moveTo>
                  <a:cubicBezTo>
                    <a:pt x="87" y="160"/>
                    <a:pt x="84" y="160"/>
                    <a:pt x="83" y="159"/>
                  </a:cubicBezTo>
                  <a:cubicBezTo>
                    <a:pt x="81" y="158"/>
                    <a:pt x="81" y="156"/>
                    <a:pt x="82" y="154"/>
                  </a:cubicBezTo>
                  <a:cubicBezTo>
                    <a:pt x="84" y="152"/>
                    <a:pt x="86" y="151"/>
                    <a:pt x="88" y="152"/>
                  </a:cubicBezTo>
                  <a:cubicBezTo>
                    <a:pt x="89" y="153"/>
                    <a:pt x="89" y="156"/>
                    <a:pt x="88" y="158"/>
                  </a:cubicBezTo>
                  <a:moveTo>
                    <a:pt x="78" y="174"/>
                  </a:moveTo>
                  <a:cubicBezTo>
                    <a:pt x="76" y="176"/>
                    <a:pt x="74" y="177"/>
                    <a:pt x="72" y="175"/>
                  </a:cubicBezTo>
                  <a:cubicBezTo>
                    <a:pt x="71" y="174"/>
                    <a:pt x="71" y="172"/>
                    <a:pt x="72" y="170"/>
                  </a:cubicBezTo>
                  <a:cubicBezTo>
                    <a:pt x="74" y="168"/>
                    <a:pt x="76" y="167"/>
                    <a:pt x="78" y="168"/>
                  </a:cubicBezTo>
                  <a:cubicBezTo>
                    <a:pt x="79" y="169"/>
                    <a:pt x="79" y="172"/>
                    <a:pt x="78" y="174"/>
                  </a:cubicBezTo>
                  <a:moveTo>
                    <a:pt x="43" y="85"/>
                  </a:moveTo>
                  <a:cubicBezTo>
                    <a:pt x="44" y="81"/>
                    <a:pt x="46" y="74"/>
                    <a:pt x="46" y="74"/>
                  </a:cubicBezTo>
                  <a:cubicBezTo>
                    <a:pt x="50" y="75"/>
                    <a:pt x="50" y="75"/>
                    <a:pt x="50" y="75"/>
                  </a:cubicBezTo>
                  <a:cubicBezTo>
                    <a:pt x="49" y="76"/>
                    <a:pt x="48" y="77"/>
                    <a:pt x="46" y="78"/>
                  </a:cubicBezTo>
                  <a:cubicBezTo>
                    <a:pt x="47" y="79"/>
                    <a:pt x="49" y="79"/>
                    <a:pt x="50" y="78"/>
                  </a:cubicBezTo>
                  <a:cubicBezTo>
                    <a:pt x="48" y="82"/>
                    <a:pt x="48" y="82"/>
                    <a:pt x="48" y="82"/>
                  </a:cubicBezTo>
                  <a:cubicBezTo>
                    <a:pt x="48" y="81"/>
                    <a:pt x="47" y="80"/>
                    <a:pt x="46" y="80"/>
                  </a:cubicBezTo>
                  <a:cubicBezTo>
                    <a:pt x="45" y="83"/>
                    <a:pt x="47" y="84"/>
                    <a:pt x="48" y="85"/>
                  </a:cubicBezTo>
                  <a:cubicBezTo>
                    <a:pt x="51" y="86"/>
                    <a:pt x="52" y="86"/>
                    <a:pt x="53" y="85"/>
                  </a:cubicBezTo>
                  <a:cubicBezTo>
                    <a:pt x="54" y="84"/>
                    <a:pt x="52" y="82"/>
                    <a:pt x="50" y="83"/>
                  </a:cubicBezTo>
                  <a:cubicBezTo>
                    <a:pt x="50" y="81"/>
                    <a:pt x="51" y="79"/>
                    <a:pt x="53" y="79"/>
                  </a:cubicBezTo>
                  <a:cubicBezTo>
                    <a:pt x="54" y="79"/>
                    <a:pt x="54" y="80"/>
                    <a:pt x="55" y="82"/>
                  </a:cubicBezTo>
                  <a:cubicBezTo>
                    <a:pt x="55" y="78"/>
                    <a:pt x="56" y="76"/>
                    <a:pt x="59" y="75"/>
                  </a:cubicBezTo>
                  <a:cubicBezTo>
                    <a:pt x="60" y="78"/>
                    <a:pt x="59" y="80"/>
                    <a:pt x="57" y="83"/>
                  </a:cubicBezTo>
                  <a:cubicBezTo>
                    <a:pt x="58" y="82"/>
                    <a:pt x="60" y="82"/>
                    <a:pt x="60" y="83"/>
                  </a:cubicBezTo>
                  <a:cubicBezTo>
                    <a:pt x="61" y="84"/>
                    <a:pt x="61" y="86"/>
                    <a:pt x="59" y="87"/>
                  </a:cubicBezTo>
                  <a:cubicBezTo>
                    <a:pt x="59" y="85"/>
                    <a:pt x="56" y="84"/>
                    <a:pt x="55" y="86"/>
                  </a:cubicBezTo>
                  <a:cubicBezTo>
                    <a:pt x="55" y="87"/>
                    <a:pt x="56" y="89"/>
                    <a:pt x="58" y="90"/>
                  </a:cubicBezTo>
                  <a:cubicBezTo>
                    <a:pt x="61" y="91"/>
                    <a:pt x="63" y="90"/>
                    <a:pt x="64" y="88"/>
                  </a:cubicBezTo>
                  <a:cubicBezTo>
                    <a:pt x="63" y="88"/>
                    <a:pt x="62" y="88"/>
                    <a:pt x="60" y="89"/>
                  </a:cubicBezTo>
                  <a:cubicBezTo>
                    <a:pt x="63" y="84"/>
                    <a:pt x="63" y="84"/>
                    <a:pt x="63" y="84"/>
                  </a:cubicBezTo>
                  <a:cubicBezTo>
                    <a:pt x="63" y="85"/>
                    <a:pt x="63" y="86"/>
                    <a:pt x="65" y="87"/>
                  </a:cubicBezTo>
                  <a:cubicBezTo>
                    <a:pt x="65" y="86"/>
                    <a:pt x="66" y="84"/>
                    <a:pt x="65" y="82"/>
                  </a:cubicBezTo>
                  <a:cubicBezTo>
                    <a:pt x="70" y="85"/>
                    <a:pt x="70" y="85"/>
                    <a:pt x="70" y="85"/>
                  </a:cubicBezTo>
                  <a:cubicBezTo>
                    <a:pt x="68" y="86"/>
                    <a:pt x="67" y="87"/>
                    <a:pt x="66" y="88"/>
                  </a:cubicBezTo>
                  <a:cubicBezTo>
                    <a:pt x="68" y="88"/>
                    <a:pt x="69" y="88"/>
                    <a:pt x="70" y="88"/>
                  </a:cubicBezTo>
                  <a:cubicBezTo>
                    <a:pt x="67" y="93"/>
                    <a:pt x="67" y="93"/>
                    <a:pt x="67" y="93"/>
                  </a:cubicBezTo>
                  <a:cubicBezTo>
                    <a:pt x="67" y="91"/>
                    <a:pt x="66" y="90"/>
                    <a:pt x="66" y="89"/>
                  </a:cubicBezTo>
                  <a:cubicBezTo>
                    <a:pt x="64" y="91"/>
                    <a:pt x="65" y="94"/>
                    <a:pt x="67" y="95"/>
                  </a:cubicBezTo>
                  <a:cubicBezTo>
                    <a:pt x="69" y="96"/>
                    <a:pt x="71" y="97"/>
                    <a:pt x="72" y="95"/>
                  </a:cubicBezTo>
                  <a:cubicBezTo>
                    <a:pt x="73" y="94"/>
                    <a:pt x="71" y="92"/>
                    <a:pt x="69" y="93"/>
                  </a:cubicBezTo>
                  <a:cubicBezTo>
                    <a:pt x="69" y="91"/>
                    <a:pt x="70" y="90"/>
                    <a:pt x="72" y="90"/>
                  </a:cubicBezTo>
                  <a:cubicBezTo>
                    <a:pt x="73" y="90"/>
                    <a:pt x="74" y="91"/>
                    <a:pt x="74" y="92"/>
                  </a:cubicBezTo>
                  <a:cubicBezTo>
                    <a:pt x="75" y="89"/>
                    <a:pt x="76" y="87"/>
                    <a:pt x="79" y="86"/>
                  </a:cubicBezTo>
                  <a:cubicBezTo>
                    <a:pt x="80" y="90"/>
                    <a:pt x="79" y="92"/>
                    <a:pt x="76" y="94"/>
                  </a:cubicBezTo>
                  <a:cubicBezTo>
                    <a:pt x="77" y="93"/>
                    <a:pt x="78" y="94"/>
                    <a:pt x="79" y="95"/>
                  </a:cubicBezTo>
                  <a:cubicBezTo>
                    <a:pt x="79" y="96"/>
                    <a:pt x="79" y="97"/>
                    <a:pt x="77" y="98"/>
                  </a:cubicBezTo>
                  <a:cubicBezTo>
                    <a:pt x="77" y="96"/>
                    <a:pt x="74" y="96"/>
                    <a:pt x="74" y="97"/>
                  </a:cubicBezTo>
                  <a:cubicBezTo>
                    <a:pt x="73" y="98"/>
                    <a:pt x="74" y="99"/>
                    <a:pt x="76" y="101"/>
                  </a:cubicBezTo>
                  <a:cubicBezTo>
                    <a:pt x="78" y="102"/>
                    <a:pt x="80" y="103"/>
                    <a:pt x="82" y="101"/>
                  </a:cubicBezTo>
                  <a:cubicBezTo>
                    <a:pt x="81" y="100"/>
                    <a:pt x="79" y="99"/>
                    <a:pt x="79" y="99"/>
                  </a:cubicBezTo>
                  <a:cubicBezTo>
                    <a:pt x="81" y="96"/>
                    <a:pt x="81" y="96"/>
                    <a:pt x="81" y="96"/>
                  </a:cubicBezTo>
                  <a:cubicBezTo>
                    <a:pt x="81" y="97"/>
                    <a:pt x="82" y="99"/>
                    <a:pt x="83" y="99"/>
                  </a:cubicBezTo>
                  <a:cubicBezTo>
                    <a:pt x="83" y="98"/>
                    <a:pt x="84" y="96"/>
                    <a:pt x="83" y="95"/>
                  </a:cubicBezTo>
                  <a:cubicBezTo>
                    <a:pt x="87" y="97"/>
                    <a:pt x="87" y="97"/>
                    <a:pt x="87" y="97"/>
                  </a:cubicBezTo>
                  <a:cubicBezTo>
                    <a:pt x="87" y="97"/>
                    <a:pt x="81" y="103"/>
                    <a:pt x="79" y="106"/>
                  </a:cubicBezTo>
                  <a:lnTo>
                    <a:pt x="43" y="85"/>
                  </a:lnTo>
                  <a:close/>
                  <a:moveTo>
                    <a:pt x="85" y="134"/>
                  </a:moveTo>
                  <a:cubicBezTo>
                    <a:pt x="85" y="133"/>
                    <a:pt x="85" y="132"/>
                    <a:pt x="86" y="132"/>
                  </a:cubicBezTo>
                  <a:cubicBezTo>
                    <a:pt x="87" y="131"/>
                    <a:pt x="88" y="131"/>
                    <a:pt x="88" y="131"/>
                  </a:cubicBezTo>
                  <a:cubicBezTo>
                    <a:pt x="89" y="131"/>
                    <a:pt x="91" y="132"/>
                    <a:pt x="92" y="133"/>
                  </a:cubicBezTo>
                  <a:cubicBezTo>
                    <a:pt x="93" y="134"/>
                    <a:pt x="93" y="135"/>
                    <a:pt x="93" y="136"/>
                  </a:cubicBezTo>
                  <a:cubicBezTo>
                    <a:pt x="93" y="137"/>
                    <a:pt x="93" y="138"/>
                    <a:pt x="92" y="138"/>
                  </a:cubicBezTo>
                  <a:cubicBezTo>
                    <a:pt x="92" y="138"/>
                    <a:pt x="92" y="138"/>
                    <a:pt x="92" y="138"/>
                  </a:cubicBezTo>
                  <a:cubicBezTo>
                    <a:pt x="92" y="139"/>
                    <a:pt x="91" y="139"/>
                    <a:pt x="90" y="139"/>
                  </a:cubicBezTo>
                  <a:cubicBezTo>
                    <a:pt x="89" y="139"/>
                    <a:pt x="88" y="138"/>
                    <a:pt x="87" y="137"/>
                  </a:cubicBezTo>
                  <a:cubicBezTo>
                    <a:pt x="86" y="136"/>
                    <a:pt x="85" y="135"/>
                    <a:pt x="85" y="134"/>
                  </a:cubicBezTo>
                  <a:moveTo>
                    <a:pt x="101" y="205"/>
                  </a:moveTo>
                  <a:cubicBezTo>
                    <a:pt x="101" y="204"/>
                    <a:pt x="102" y="203"/>
                    <a:pt x="103" y="202"/>
                  </a:cubicBezTo>
                  <a:cubicBezTo>
                    <a:pt x="104" y="201"/>
                    <a:pt x="106" y="201"/>
                    <a:pt x="107" y="201"/>
                  </a:cubicBezTo>
                  <a:cubicBezTo>
                    <a:pt x="108" y="201"/>
                    <a:pt x="108" y="202"/>
                    <a:pt x="109" y="202"/>
                  </a:cubicBezTo>
                  <a:cubicBezTo>
                    <a:pt x="109" y="202"/>
                    <a:pt x="109" y="202"/>
                    <a:pt x="109" y="202"/>
                  </a:cubicBezTo>
                  <a:cubicBezTo>
                    <a:pt x="109" y="203"/>
                    <a:pt x="109" y="204"/>
                    <a:pt x="109" y="204"/>
                  </a:cubicBezTo>
                  <a:cubicBezTo>
                    <a:pt x="109" y="206"/>
                    <a:pt x="108" y="207"/>
                    <a:pt x="107" y="208"/>
                  </a:cubicBezTo>
                  <a:cubicBezTo>
                    <a:pt x="105" y="209"/>
                    <a:pt x="102" y="209"/>
                    <a:pt x="101" y="207"/>
                  </a:cubicBezTo>
                  <a:cubicBezTo>
                    <a:pt x="101" y="207"/>
                    <a:pt x="101" y="206"/>
                    <a:pt x="101" y="205"/>
                  </a:cubicBezTo>
                  <a:moveTo>
                    <a:pt x="27" y="97"/>
                  </a:moveTo>
                  <a:cubicBezTo>
                    <a:pt x="27" y="98"/>
                    <a:pt x="26" y="100"/>
                    <a:pt x="25" y="100"/>
                  </a:cubicBezTo>
                  <a:cubicBezTo>
                    <a:pt x="25" y="101"/>
                    <a:pt x="24" y="101"/>
                    <a:pt x="24" y="101"/>
                  </a:cubicBezTo>
                  <a:cubicBezTo>
                    <a:pt x="22" y="101"/>
                    <a:pt x="21" y="99"/>
                    <a:pt x="21" y="97"/>
                  </a:cubicBezTo>
                  <a:cubicBezTo>
                    <a:pt x="21" y="97"/>
                    <a:pt x="21" y="97"/>
                    <a:pt x="21" y="97"/>
                  </a:cubicBezTo>
                  <a:cubicBezTo>
                    <a:pt x="21" y="96"/>
                    <a:pt x="22" y="95"/>
                    <a:pt x="22" y="94"/>
                  </a:cubicBezTo>
                  <a:cubicBezTo>
                    <a:pt x="23" y="94"/>
                    <a:pt x="23" y="93"/>
                    <a:pt x="24" y="93"/>
                  </a:cubicBezTo>
                  <a:cubicBezTo>
                    <a:pt x="25" y="93"/>
                    <a:pt x="25" y="94"/>
                    <a:pt x="26" y="94"/>
                  </a:cubicBezTo>
                  <a:cubicBezTo>
                    <a:pt x="26" y="95"/>
                    <a:pt x="27" y="96"/>
                    <a:pt x="27" y="97"/>
                  </a:cubicBezTo>
                  <a:moveTo>
                    <a:pt x="50" y="50"/>
                  </a:moveTo>
                  <a:cubicBezTo>
                    <a:pt x="51" y="48"/>
                    <a:pt x="50" y="44"/>
                    <a:pt x="54" y="44"/>
                  </a:cubicBezTo>
                  <a:cubicBezTo>
                    <a:pt x="56" y="44"/>
                    <a:pt x="58" y="46"/>
                    <a:pt x="60" y="47"/>
                  </a:cubicBezTo>
                  <a:cubicBezTo>
                    <a:pt x="56" y="47"/>
                    <a:pt x="53" y="48"/>
                    <a:pt x="50" y="50"/>
                  </a:cubicBezTo>
                  <a:moveTo>
                    <a:pt x="116" y="109"/>
                  </a:moveTo>
                  <a:cubicBezTo>
                    <a:pt x="119" y="117"/>
                    <a:pt x="125" y="120"/>
                    <a:pt x="129" y="118"/>
                  </a:cubicBezTo>
                  <a:cubicBezTo>
                    <a:pt x="120" y="117"/>
                    <a:pt x="127" y="100"/>
                    <a:pt x="115" y="100"/>
                  </a:cubicBezTo>
                  <a:cubicBezTo>
                    <a:pt x="114" y="100"/>
                    <a:pt x="114" y="100"/>
                    <a:pt x="113" y="100"/>
                  </a:cubicBezTo>
                  <a:cubicBezTo>
                    <a:pt x="111" y="98"/>
                    <a:pt x="109" y="97"/>
                    <a:pt x="105" y="97"/>
                  </a:cubicBezTo>
                  <a:cubicBezTo>
                    <a:pt x="100" y="97"/>
                    <a:pt x="91" y="102"/>
                    <a:pt x="91" y="113"/>
                  </a:cubicBezTo>
                  <a:cubicBezTo>
                    <a:pt x="91" y="135"/>
                    <a:pt x="117" y="137"/>
                    <a:pt x="117" y="157"/>
                  </a:cubicBezTo>
                  <a:cubicBezTo>
                    <a:pt x="117" y="163"/>
                    <a:pt x="112" y="166"/>
                    <a:pt x="108" y="166"/>
                  </a:cubicBezTo>
                  <a:cubicBezTo>
                    <a:pt x="103" y="166"/>
                    <a:pt x="100" y="161"/>
                    <a:pt x="96" y="154"/>
                  </a:cubicBezTo>
                  <a:cubicBezTo>
                    <a:pt x="94" y="150"/>
                    <a:pt x="90" y="145"/>
                    <a:pt x="86" y="140"/>
                  </a:cubicBezTo>
                  <a:cubicBezTo>
                    <a:pt x="88" y="141"/>
                    <a:pt x="89" y="141"/>
                    <a:pt x="90" y="141"/>
                  </a:cubicBezTo>
                  <a:cubicBezTo>
                    <a:pt x="92" y="141"/>
                    <a:pt x="93" y="141"/>
                    <a:pt x="94" y="140"/>
                  </a:cubicBezTo>
                  <a:cubicBezTo>
                    <a:pt x="95" y="139"/>
                    <a:pt x="95" y="138"/>
                    <a:pt x="95" y="136"/>
                  </a:cubicBezTo>
                  <a:cubicBezTo>
                    <a:pt x="95" y="136"/>
                    <a:pt x="95" y="136"/>
                    <a:pt x="95" y="136"/>
                  </a:cubicBezTo>
                  <a:cubicBezTo>
                    <a:pt x="95" y="134"/>
                    <a:pt x="95" y="132"/>
                    <a:pt x="93" y="131"/>
                  </a:cubicBezTo>
                  <a:cubicBezTo>
                    <a:pt x="92" y="130"/>
                    <a:pt x="90" y="129"/>
                    <a:pt x="88" y="129"/>
                  </a:cubicBezTo>
                  <a:cubicBezTo>
                    <a:pt x="87" y="129"/>
                    <a:pt x="85" y="129"/>
                    <a:pt x="85" y="130"/>
                  </a:cubicBezTo>
                  <a:cubicBezTo>
                    <a:pt x="84" y="131"/>
                    <a:pt x="83" y="132"/>
                    <a:pt x="83" y="133"/>
                  </a:cubicBezTo>
                  <a:cubicBezTo>
                    <a:pt x="83" y="134"/>
                    <a:pt x="83" y="134"/>
                    <a:pt x="83" y="134"/>
                  </a:cubicBezTo>
                  <a:cubicBezTo>
                    <a:pt x="83" y="134"/>
                    <a:pt x="83" y="135"/>
                    <a:pt x="83" y="136"/>
                  </a:cubicBezTo>
                  <a:cubicBezTo>
                    <a:pt x="78" y="129"/>
                    <a:pt x="73" y="121"/>
                    <a:pt x="73" y="117"/>
                  </a:cubicBezTo>
                  <a:cubicBezTo>
                    <a:pt x="73" y="114"/>
                    <a:pt x="75" y="111"/>
                    <a:pt x="78" y="107"/>
                  </a:cubicBezTo>
                  <a:cubicBezTo>
                    <a:pt x="78" y="107"/>
                    <a:pt x="79" y="108"/>
                    <a:pt x="79" y="108"/>
                  </a:cubicBezTo>
                  <a:cubicBezTo>
                    <a:pt x="80" y="107"/>
                    <a:pt x="80" y="107"/>
                    <a:pt x="80" y="107"/>
                  </a:cubicBezTo>
                  <a:cubicBezTo>
                    <a:pt x="81" y="106"/>
                    <a:pt x="83" y="103"/>
                    <a:pt x="88" y="99"/>
                  </a:cubicBezTo>
                  <a:cubicBezTo>
                    <a:pt x="88" y="98"/>
                    <a:pt x="88" y="98"/>
                    <a:pt x="88" y="98"/>
                  </a:cubicBezTo>
                  <a:cubicBezTo>
                    <a:pt x="88" y="98"/>
                    <a:pt x="88" y="98"/>
                    <a:pt x="88" y="98"/>
                  </a:cubicBezTo>
                  <a:cubicBezTo>
                    <a:pt x="89" y="97"/>
                    <a:pt x="89" y="97"/>
                    <a:pt x="89" y="97"/>
                  </a:cubicBezTo>
                  <a:cubicBezTo>
                    <a:pt x="86" y="95"/>
                    <a:pt x="86" y="95"/>
                    <a:pt x="86" y="95"/>
                  </a:cubicBezTo>
                  <a:cubicBezTo>
                    <a:pt x="87" y="93"/>
                    <a:pt x="87" y="91"/>
                    <a:pt x="88" y="89"/>
                  </a:cubicBezTo>
                  <a:cubicBezTo>
                    <a:pt x="89" y="93"/>
                    <a:pt x="91" y="95"/>
                    <a:pt x="93" y="95"/>
                  </a:cubicBezTo>
                  <a:cubicBezTo>
                    <a:pt x="92" y="91"/>
                    <a:pt x="95" y="86"/>
                    <a:pt x="93" y="77"/>
                  </a:cubicBezTo>
                  <a:cubicBezTo>
                    <a:pt x="95" y="80"/>
                    <a:pt x="98" y="82"/>
                    <a:pt x="100" y="82"/>
                  </a:cubicBezTo>
                  <a:cubicBezTo>
                    <a:pt x="94" y="76"/>
                    <a:pt x="102" y="69"/>
                    <a:pt x="94" y="58"/>
                  </a:cubicBezTo>
                  <a:cubicBezTo>
                    <a:pt x="97" y="59"/>
                    <a:pt x="98" y="59"/>
                    <a:pt x="99" y="57"/>
                  </a:cubicBezTo>
                  <a:cubicBezTo>
                    <a:pt x="93" y="56"/>
                    <a:pt x="96" y="48"/>
                    <a:pt x="84" y="44"/>
                  </a:cubicBezTo>
                  <a:cubicBezTo>
                    <a:pt x="87" y="44"/>
                    <a:pt x="88" y="42"/>
                    <a:pt x="88" y="41"/>
                  </a:cubicBezTo>
                  <a:cubicBezTo>
                    <a:pt x="85" y="43"/>
                    <a:pt x="82" y="36"/>
                    <a:pt x="72" y="36"/>
                  </a:cubicBezTo>
                  <a:cubicBezTo>
                    <a:pt x="71" y="33"/>
                    <a:pt x="67" y="28"/>
                    <a:pt x="63" y="27"/>
                  </a:cubicBezTo>
                  <a:cubicBezTo>
                    <a:pt x="64" y="30"/>
                    <a:pt x="63" y="32"/>
                    <a:pt x="63" y="35"/>
                  </a:cubicBezTo>
                  <a:cubicBezTo>
                    <a:pt x="29" y="1"/>
                    <a:pt x="29" y="1"/>
                    <a:pt x="29" y="1"/>
                  </a:cubicBezTo>
                  <a:cubicBezTo>
                    <a:pt x="28" y="0"/>
                    <a:pt x="27" y="0"/>
                    <a:pt x="27" y="0"/>
                  </a:cubicBezTo>
                  <a:cubicBezTo>
                    <a:pt x="26" y="1"/>
                    <a:pt x="26" y="1"/>
                    <a:pt x="27" y="2"/>
                  </a:cubicBezTo>
                  <a:cubicBezTo>
                    <a:pt x="56" y="39"/>
                    <a:pt x="56" y="39"/>
                    <a:pt x="56" y="39"/>
                  </a:cubicBezTo>
                  <a:cubicBezTo>
                    <a:pt x="54" y="39"/>
                    <a:pt x="52" y="40"/>
                    <a:pt x="50" y="41"/>
                  </a:cubicBezTo>
                  <a:cubicBezTo>
                    <a:pt x="48" y="42"/>
                    <a:pt x="47" y="43"/>
                    <a:pt x="47" y="45"/>
                  </a:cubicBezTo>
                  <a:cubicBezTo>
                    <a:pt x="42" y="48"/>
                    <a:pt x="37" y="51"/>
                    <a:pt x="35" y="53"/>
                  </a:cubicBezTo>
                  <a:cubicBezTo>
                    <a:pt x="33" y="55"/>
                    <a:pt x="31" y="55"/>
                    <a:pt x="33" y="59"/>
                  </a:cubicBezTo>
                  <a:cubicBezTo>
                    <a:pt x="34" y="60"/>
                    <a:pt x="32" y="64"/>
                    <a:pt x="36" y="61"/>
                  </a:cubicBezTo>
                  <a:cubicBezTo>
                    <a:pt x="39" y="59"/>
                    <a:pt x="45" y="56"/>
                    <a:pt x="46" y="58"/>
                  </a:cubicBezTo>
                  <a:cubicBezTo>
                    <a:pt x="46" y="59"/>
                    <a:pt x="43" y="61"/>
                    <a:pt x="41" y="62"/>
                  </a:cubicBezTo>
                  <a:cubicBezTo>
                    <a:pt x="39" y="62"/>
                    <a:pt x="37" y="64"/>
                    <a:pt x="37" y="65"/>
                  </a:cubicBezTo>
                  <a:cubicBezTo>
                    <a:pt x="37" y="66"/>
                    <a:pt x="39" y="65"/>
                    <a:pt x="39" y="66"/>
                  </a:cubicBezTo>
                  <a:cubicBezTo>
                    <a:pt x="39" y="67"/>
                    <a:pt x="40" y="67"/>
                    <a:pt x="41" y="67"/>
                  </a:cubicBezTo>
                  <a:cubicBezTo>
                    <a:pt x="42" y="67"/>
                    <a:pt x="43" y="66"/>
                    <a:pt x="43" y="66"/>
                  </a:cubicBezTo>
                  <a:cubicBezTo>
                    <a:pt x="44" y="67"/>
                    <a:pt x="43" y="71"/>
                    <a:pt x="42" y="72"/>
                  </a:cubicBezTo>
                  <a:cubicBezTo>
                    <a:pt x="46" y="71"/>
                    <a:pt x="48" y="68"/>
                    <a:pt x="48" y="66"/>
                  </a:cubicBezTo>
                  <a:cubicBezTo>
                    <a:pt x="48" y="63"/>
                    <a:pt x="49" y="63"/>
                    <a:pt x="49" y="62"/>
                  </a:cubicBezTo>
                  <a:cubicBezTo>
                    <a:pt x="50" y="62"/>
                    <a:pt x="50" y="65"/>
                    <a:pt x="50" y="67"/>
                  </a:cubicBezTo>
                  <a:cubicBezTo>
                    <a:pt x="51" y="67"/>
                    <a:pt x="53" y="64"/>
                    <a:pt x="53" y="60"/>
                  </a:cubicBezTo>
                  <a:cubicBezTo>
                    <a:pt x="54" y="59"/>
                    <a:pt x="55" y="59"/>
                    <a:pt x="55" y="59"/>
                  </a:cubicBezTo>
                  <a:cubicBezTo>
                    <a:pt x="57" y="59"/>
                    <a:pt x="59" y="62"/>
                    <a:pt x="62" y="62"/>
                  </a:cubicBezTo>
                  <a:cubicBezTo>
                    <a:pt x="68" y="62"/>
                    <a:pt x="71" y="57"/>
                    <a:pt x="71" y="55"/>
                  </a:cubicBezTo>
                  <a:cubicBezTo>
                    <a:pt x="71" y="53"/>
                    <a:pt x="71" y="51"/>
                    <a:pt x="70" y="50"/>
                  </a:cubicBezTo>
                  <a:cubicBezTo>
                    <a:pt x="72" y="52"/>
                    <a:pt x="73" y="54"/>
                    <a:pt x="73" y="56"/>
                  </a:cubicBezTo>
                  <a:cubicBezTo>
                    <a:pt x="73" y="65"/>
                    <a:pt x="59" y="68"/>
                    <a:pt x="53" y="74"/>
                  </a:cubicBezTo>
                  <a:cubicBezTo>
                    <a:pt x="52" y="74"/>
                    <a:pt x="52" y="74"/>
                    <a:pt x="52" y="75"/>
                  </a:cubicBezTo>
                  <a:cubicBezTo>
                    <a:pt x="45" y="72"/>
                    <a:pt x="45" y="72"/>
                    <a:pt x="45" y="72"/>
                  </a:cubicBezTo>
                  <a:cubicBezTo>
                    <a:pt x="45" y="74"/>
                    <a:pt x="45" y="74"/>
                    <a:pt x="45" y="74"/>
                  </a:cubicBezTo>
                  <a:cubicBezTo>
                    <a:pt x="45" y="74"/>
                    <a:pt x="45" y="74"/>
                    <a:pt x="44" y="75"/>
                  </a:cubicBezTo>
                  <a:cubicBezTo>
                    <a:pt x="44" y="77"/>
                    <a:pt x="42" y="82"/>
                    <a:pt x="41" y="85"/>
                  </a:cubicBezTo>
                  <a:cubicBezTo>
                    <a:pt x="41" y="85"/>
                    <a:pt x="41" y="86"/>
                    <a:pt x="41" y="86"/>
                  </a:cubicBezTo>
                  <a:cubicBezTo>
                    <a:pt x="42" y="86"/>
                    <a:pt x="42" y="86"/>
                    <a:pt x="42" y="86"/>
                  </a:cubicBezTo>
                  <a:cubicBezTo>
                    <a:pt x="37" y="92"/>
                    <a:pt x="34" y="98"/>
                    <a:pt x="34" y="104"/>
                  </a:cubicBezTo>
                  <a:cubicBezTo>
                    <a:pt x="32" y="102"/>
                    <a:pt x="30" y="101"/>
                    <a:pt x="29" y="99"/>
                  </a:cubicBezTo>
                  <a:cubicBezTo>
                    <a:pt x="29" y="99"/>
                    <a:pt x="29" y="98"/>
                    <a:pt x="29" y="97"/>
                  </a:cubicBezTo>
                  <a:cubicBezTo>
                    <a:pt x="29" y="96"/>
                    <a:pt x="28" y="94"/>
                    <a:pt x="27" y="93"/>
                  </a:cubicBezTo>
                  <a:cubicBezTo>
                    <a:pt x="27" y="92"/>
                    <a:pt x="25" y="91"/>
                    <a:pt x="24" y="91"/>
                  </a:cubicBezTo>
                  <a:cubicBezTo>
                    <a:pt x="23" y="91"/>
                    <a:pt x="22" y="91"/>
                    <a:pt x="21" y="92"/>
                  </a:cubicBezTo>
                  <a:cubicBezTo>
                    <a:pt x="21" y="92"/>
                    <a:pt x="21" y="93"/>
                    <a:pt x="20" y="93"/>
                  </a:cubicBezTo>
                  <a:cubicBezTo>
                    <a:pt x="20" y="93"/>
                    <a:pt x="20" y="92"/>
                    <a:pt x="20" y="92"/>
                  </a:cubicBezTo>
                  <a:cubicBezTo>
                    <a:pt x="17" y="91"/>
                    <a:pt x="15" y="89"/>
                    <a:pt x="13" y="87"/>
                  </a:cubicBezTo>
                  <a:cubicBezTo>
                    <a:pt x="12" y="86"/>
                    <a:pt x="11" y="85"/>
                    <a:pt x="10" y="85"/>
                  </a:cubicBezTo>
                  <a:cubicBezTo>
                    <a:pt x="9" y="85"/>
                    <a:pt x="8" y="85"/>
                    <a:pt x="7" y="85"/>
                  </a:cubicBezTo>
                  <a:cubicBezTo>
                    <a:pt x="6" y="85"/>
                    <a:pt x="5" y="86"/>
                    <a:pt x="4" y="87"/>
                  </a:cubicBezTo>
                  <a:cubicBezTo>
                    <a:pt x="4" y="88"/>
                    <a:pt x="2" y="89"/>
                    <a:pt x="0" y="90"/>
                  </a:cubicBezTo>
                  <a:cubicBezTo>
                    <a:pt x="1" y="91"/>
                    <a:pt x="2" y="92"/>
                    <a:pt x="3" y="93"/>
                  </a:cubicBezTo>
                  <a:cubicBezTo>
                    <a:pt x="3" y="93"/>
                    <a:pt x="4" y="94"/>
                    <a:pt x="4" y="94"/>
                  </a:cubicBezTo>
                  <a:cubicBezTo>
                    <a:pt x="5" y="94"/>
                    <a:pt x="5" y="94"/>
                    <a:pt x="5" y="93"/>
                  </a:cubicBezTo>
                  <a:cubicBezTo>
                    <a:pt x="6" y="93"/>
                    <a:pt x="7" y="93"/>
                    <a:pt x="8" y="93"/>
                  </a:cubicBezTo>
                  <a:cubicBezTo>
                    <a:pt x="9" y="93"/>
                    <a:pt x="10" y="93"/>
                    <a:pt x="11" y="95"/>
                  </a:cubicBezTo>
                  <a:cubicBezTo>
                    <a:pt x="11" y="96"/>
                    <a:pt x="17" y="103"/>
                    <a:pt x="21" y="108"/>
                  </a:cubicBezTo>
                  <a:cubicBezTo>
                    <a:pt x="21" y="108"/>
                    <a:pt x="20" y="108"/>
                    <a:pt x="20" y="108"/>
                  </a:cubicBezTo>
                  <a:cubicBezTo>
                    <a:pt x="18" y="109"/>
                    <a:pt x="14" y="109"/>
                    <a:pt x="12" y="109"/>
                  </a:cubicBezTo>
                  <a:cubicBezTo>
                    <a:pt x="10" y="109"/>
                    <a:pt x="9" y="108"/>
                    <a:pt x="8" y="110"/>
                  </a:cubicBezTo>
                  <a:cubicBezTo>
                    <a:pt x="8" y="111"/>
                    <a:pt x="7" y="112"/>
                    <a:pt x="6" y="113"/>
                  </a:cubicBezTo>
                  <a:cubicBezTo>
                    <a:pt x="6" y="114"/>
                    <a:pt x="5" y="114"/>
                    <a:pt x="6" y="117"/>
                  </a:cubicBezTo>
                  <a:cubicBezTo>
                    <a:pt x="8" y="120"/>
                    <a:pt x="13" y="129"/>
                    <a:pt x="15" y="133"/>
                  </a:cubicBezTo>
                  <a:cubicBezTo>
                    <a:pt x="17" y="137"/>
                    <a:pt x="19" y="138"/>
                    <a:pt x="22" y="139"/>
                  </a:cubicBezTo>
                  <a:cubicBezTo>
                    <a:pt x="25" y="140"/>
                    <a:pt x="30" y="144"/>
                    <a:pt x="31" y="144"/>
                  </a:cubicBezTo>
                  <a:cubicBezTo>
                    <a:pt x="31" y="141"/>
                    <a:pt x="31" y="141"/>
                    <a:pt x="31" y="141"/>
                  </a:cubicBezTo>
                  <a:cubicBezTo>
                    <a:pt x="30" y="140"/>
                    <a:pt x="27" y="139"/>
                    <a:pt x="26" y="139"/>
                  </a:cubicBezTo>
                  <a:cubicBezTo>
                    <a:pt x="25" y="138"/>
                    <a:pt x="25" y="138"/>
                    <a:pt x="26" y="138"/>
                  </a:cubicBezTo>
                  <a:cubicBezTo>
                    <a:pt x="27" y="138"/>
                    <a:pt x="31" y="139"/>
                    <a:pt x="34" y="140"/>
                  </a:cubicBezTo>
                  <a:cubicBezTo>
                    <a:pt x="33" y="137"/>
                    <a:pt x="30" y="134"/>
                    <a:pt x="29" y="132"/>
                  </a:cubicBezTo>
                  <a:cubicBezTo>
                    <a:pt x="26" y="131"/>
                    <a:pt x="24" y="131"/>
                    <a:pt x="23" y="132"/>
                  </a:cubicBezTo>
                  <a:cubicBezTo>
                    <a:pt x="23" y="133"/>
                    <a:pt x="23" y="134"/>
                    <a:pt x="22" y="134"/>
                  </a:cubicBezTo>
                  <a:cubicBezTo>
                    <a:pt x="21" y="134"/>
                    <a:pt x="20" y="133"/>
                    <a:pt x="21" y="132"/>
                  </a:cubicBezTo>
                  <a:cubicBezTo>
                    <a:pt x="21" y="131"/>
                    <a:pt x="22" y="131"/>
                    <a:pt x="22" y="129"/>
                  </a:cubicBezTo>
                  <a:cubicBezTo>
                    <a:pt x="22" y="127"/>
                    <a:pt x="19" y="127"/>
                    <a:pt x="18" y="127"/>
                  </a:cubicBezTo>
                  <a:cubicBezTo>
                    <a:pt x="16" y="124"/>
                    <a:pt x="14" y="120"/>
                    <a:pt x="13" y="118"/>
                  </a:cubicBezTo>
                  <a:cubicBezTo>
                    <a:pt x="12" y="117"/>
                    <a:pt x="12" y="116"/>
                    <a:pt x="13" y="115"/>
                  </a:cubicBezTo>
                  <a:cubicBezTo>
                    <a:pt x="15" y="114"/>
                    <a:pt x="18" y="116"/>
                    <a:pt x="25" y="116"/>
                  </a:cubicBezTo>
                  <a:cubicBezTo>
                    <a:pt x="28" y="116"/>
                    <a:pt x="31" y="117"/>
                    <a:pt x="34" y="117"/>
                  </a:cubicBezTo>
                  <a:cubicBezTo>
                    <a:pt x="35" y="125"/>
                    <a:pt x="38" y="132"/>
                    <a:pt x="49" y="135"/>
                  </a:cubicBezTo>
                  <a:cubicBezTo>
                    <a:pt x="54" y="137"/>
                    <a:pt x="60" y="141"/>
                    <a:pt x="62" y="146"/>
                  </a:cubicBezTo>
                  <a:cubicBezTo>
                    <a:pt x="40" y="145"/>
                    <a:pt x="36" y="154"/>
                    <a:pt x="36" y="162"/>
                  </a:cubicBezTo>
                  <a:cubicBezTo>
                    <a:pt x="36" y="172"/>
                    <a:pt x="44" y="171"/>
                    <a:pt x="44" y="178"/>
                  </a:cubicBezTo>
                  <a:cubicBezTo>
                    <a:pt x="44" y="184"/>
                    <a:pt x="25" y="187"/>
                    <a:pt x="20" y="188"/>
                  </a:cubicBezTo>
                  <a:cubicBezTo>
                    <a:pt x="15" y="188"/>
                    <a:pt x="12" y="189"/>
                    <a:pt x="10" y="192"/>
                  </a:cubicBezTo>
                  <a:cubicBezTo>
                    <a:pt x="8" y="194"/>
                    <a:pt x="5" y="196"/>
                    <a:pt x="1" y="200"/>
                  </a:cubicBezTo>
                  <a:cubicBezTo>
                    <a:pt x="1" y="200"/>
                    <a:pt x="3" y="201"/>
                    <a:pt x="5" y="201"/>
                  </a:cubicBezTo>
                  <a:cubicBezTo>
                    <a:pt x="8" y="197"/>
                    <a:pt x="8" y="197"/>
                    <a:pt x="8" y="197"/>
                  </a:cubicBezTo>
                  <a:cubicBezTo>
                    <a:pt x="9" y="195"/>
                    <a:pt x="9" y="194"/>
                    <a:pt x="10" y="194"/>
                  </a:cubicBezTo>
                  <a:cubicBezTo>
                    <a:pt x="11" y="194"/>
                    <a:pt x="10" y="195"/>
                    <a:pt x="9" y="197"/>
                  </a:cubicBezTo>
                  <a:cubicBezTo>
                    <a:pt x="7" y="201"/>
                    <a:pt x="7" y="201"/>
                    <a:pt x="7" y="201"/>
                  </a:cubicBezTo>
                  <a:cubicBezTo>
                    <a:pt x="18" y="202"/>
                    <a:pt x="19" y="198"/>
                    <a:pt x="19" y="196"/>
                  </a:cubicBezTo>
                  <a:cubicBezTo>
                    <a:pt x="19" y="194"/>
                    <a:pt x="16" y="193"/>
                    <a:pt x="17" y="192"/>
                  </a:cubicBezTo>
                  <a:cubicBezTo>
                    <a:pt x="19" y="191"/>
                    <a:pt x="20" y="192"/>
                    <a:pt x="22" y="193"/>
                  </a:cubicBezTo>
                  <a:cubicBezTo>
                    <a:pt x="23" y="195"/>
                    <a:pt x="23" y="196"/>
                    <a:pt x="26" y="195"/>
                  </a:cubicBezTo>
                  <a:cubicBezTo>
                    <a:pt x="26" y="195"/>
                    <a:pt x="50" y="185"/>
                    <a:pt x="53" y="184"/>
                  </a:cubicBezTo>
                  <a:cubicBezTo>
                    <a:pt x="56" y="182"/>
                    <a:pt x="55" y="181"/>
                    <a:pt x="54" y="180"/>
                  </a:cubicBezTo>
                  <a:cubicBezTo>
                    <a:pt x="52" y="178"/>
                    <a:pt x="52" y="176"/>
                    <a:pt x="52" y="173"/>
                  </a:cubicBezTo>
                  <a:cubicBezTo>
                    <a:pt x="52" y="166"/>
                    <a:pt x="56" y="164"/>
                    <a:pt x="64" y="164"/>
                  </a:cubicBezTo>
                  <a:cubicBezTo>
                    <a:pt x="64" y="165"/>
                    <a:pt x="63" y="167"/>
                    <a:pt x="63" y="168"/>
                  </a:cubicBezTo>
                  <a:cubicBezTo>
                    <a:pt x="63" y="179"/>
                    <a:pt x="81" y="190"/>
                    <a:pt x="85" y="190"/>
                  </a:cubicBezTo>
                  <a:cubicBezTo>
                    <a:pt x="87" y="190"/>
                    <a:pt x="90" y="188"/>
                    <a:pt x="90" y="195"/>
                  </a:cubicBezTo>
                  <a:cubicBezTo>
                    <a:pt x="90" y="200"/>
                    <a:pt x="91" y="204"/>
                    <a:pt x="91" y="210"/>
                  </a:cubicBezTo>
                  <a:cubicBezTo>
                    <a:pt x="90" y="215"/>
                    <a:pt x="88" y="216"/>
                    <a:pt x="84" y="219"/>
                  </a:cubicBezTo>
                  <a:cubicBezTo>
                    <a:pt x="81" y="221"/>
                    <a:pt x="78" y="229"/>
                    <a:pt x="76" y="231"/>
                  </a:cubicBezTo>
                  <a:cubicBezTo>
                    <a:pt x="78" y="232"/>
                    <a:pt x="79" y="232"/>
                    <a:pt x="81" y="228"/>
                  </a:cubicBezTo>
                  <a:cubicBezTo>
                    <a:pt x="82" y="225"/>
                    <a:pt x="83" y="223"/>
                    <a:pt x="84" y="222"/>
                  </a:cubicBezTo>
                  <a:cubicBezTo>
                    <a:pt x="83" y="225"/>
                    <a:pt x="82" y="230"/>
                    <a:pt x="81" y="232"/>
                  </a:cubicBezTo>
                  <a:cubicBezTo>
                    <a:pt x="86" y="233"/>
                    <a:pt x="93" y="229"/>
                    <a:pt x="93" y="226"/>
                  </a:cubicBezTo>
                  <a:cubicBezTo>
                    <a:pt x="93" y="222"/>
                    <a:pt x="90" y="223"/>
                    <a:pt x="90" y="221"/>
                  </a:cubicBezTo>
                  <a:cubicBezTo>
                    <a:pt x="90" y="220"/>
                    <a:pt x="91" y="219"/>
                    <a:pt x="93" y="219"/>
                  </a:cubicBezTo>
                  <a:cubicBezTo>
                    <a:pt x="95" y="219"/>
                    <a:pt x="96" y="220"/>
                    <a:pt x="96" y="221"/>
                  </a:cubicBezTo>
                  <a:cubicBezTo>
                    <a:pt x="98" y="220"/>
                    <a:pt x="99" y="218"/>
                    <a:pt x="99" y="213"/>
                  </a:cubicBezTo>
                  <a:cubicBezTo>
                    <a:pt x="99" y="212"/>
                    <a:pt x="99" y="210"/>
                    <a:pt x="99" y="208"/>
                  </a:cubicBezTo>
                  <a:cubicBezTo>
                    <a:pt x="99" y="208"/>
                    <a:pt x="99" y="208"/>
                    <a:pt x="99" y="209"/>
                  </a:cubicBezTo>
                  <a:cubicBezTo>
                    <a:pt x="100" y="210"/>
                    <a:pt x="102" y="211"/>
                    <a:pt x="103" y="211"/>
                  </a:cubicBezTo>
                  <a:cubicBezTo>
                    <a:pt x="105" y="211"/>
                    <a:pt x="107" y="210"/>
                    <a:pt x="108" y="209"/>
                  </a:cubicBezTo>
                  <a:cubicBezTo>
                    <a:pt x="110" y="208"/>
                    <a:pt x="111" y="207"/>
                    <a:pt x="111" y="205"/>
                  </a:cubicBezTo>
                  <a:cubicBezTo>
                    <a:pt x="111" y="204"/>
                    <a:pt x="111" y="204"/>
                    <a:pt x="111" y="204"/>
                  </a:cubicBezTo>
                  <a:cubicBezTo>
                    <a:pt x="111" y="203"/>
                    <a:pt x="111" y="202"/>
                    <a:pt x="111" y="201"/>
                  </a:cubicBezTo>
                  <a:cubicBezTo>
                    <a:pt x="110" y="200"/>
                    <a:pt x="109" y="199"/>
                    <a:pt x="107" y="199"/>
                  </a:cubicBezTo>
                  <a:cubicBezTo>
                    <a:pt x="106" y="199"/>
                    <a:pt x="104" y="199"/>
                    <a:pt x="102" y="200"/>
                  </a:cubicBezTo>
                  <a:cubicBezTo>
                    <a:pt x="100" y="201"/>
                    <a:pt x="99" y="203"/>
                    <a:pt x="99" y="204"/>
                  </a:cubicBezTo>
                  <a:cubicBezTo>
                    <a:pt x="98" y="198"/>
                    <a:pt x="98" y="192"/>
                    <a:pt x="98" y="190"/>
                  </a:cubicBezTo>
                  <a:cubicBezTo>
                    <a:pt x="98" y="187"/>
                    <a:pt x="99" y="185"/>
                    <a:pt x="97" y="184"/>
                  </a:cubicBezTo>
                  <a:cubicBezTo>
                    <a:pt x="96" y="184"/>
                    <a:pt x="95" y="186"/>
                    <a:pt x="93" y="186"/>
                  </a:cubicBezTo>
                  <a:cubicBezTo>
                    <a:pt x="92" y="186"/>
                    <a:pt x="87" y="181"/>
                    <a:pt x="87" y="176"/>
                  </a:cubicBezTo>
                  <a:cubicBezTo>
                    <a:pt x="87" y="171"/>
                    <a:pt x="92" y="165"/>
                    <a:pt x="92" y="158"/>
                  </a:cubicBezTo>
                  <a:cubicBezTo>
                    <a:pt x="91" y="156"/>
                    <a:pt x="93" y="155"/>
                    <a:pt x="94" y="157"/>
                  </a:cubicBezTo>
                  <a:cubicBezTo>
                    <a:pt x="95" y="159"/>
                    <a:pt x="96" y="163"/>
                    <a:pt x="98" y="165"/>
                  </a:cubicBezTo>
                  <a:cubicBezTo>
                    <a:pt x="97" y="174"/>
                    <a:pt x="106" y="182"/>
                    <a:pt x="114" y="176"/>
                  </a:cubicBezTo>
                  <a:cubicBezTo>
                    <a:pt x="110" y="176"/>
                    <a:pt x="108" y="173"/>
                    <a:pt x="106" y="169"/>
                  </a:cubicBezTo>
                  <a:cubicBezTo>
                    <a:pt x="107" y="170"/>
                    <a:pt x="107" y="170"/>
                    <a:pt x="108" y="170"/>
                  </a:cubicBezTo>
                  <a:cubicBezTo>
                    <a:pt x="108" y="170"/>
                    <a:pt x="109" y="170"/>
                    <a:pt x="109" y="170"/>
                  </a:cubicBezTo>
                  <a:cubicBezTo>
                    <a:pt x="112" y="173"/>
                    <a:pt x="120" y="173"/>
                    <a:pt x="122" y="164"/>
                  </a:cubicBezTo>
                  <a:cubicBezTo>
                    <a:pt x="121" y="166"/>
                    <a:pt x="118" y="167"/>
                    <a:pt x="116" y="167"/>
                  </a:cubicBezTo>
                  <a:cubicBezTo>
                    <a:pt x="119" y="165"/>
                    <a:pt x="121" y="161"/>
                    <a:pt x="121" y="156"/>
                  </a:cubicBezTo>
                  <a:cubicBezTo>
                    <a:pt x="121" y="135"/>
                    <a:pt x="95" y="132"/>
                    <a:pt x="95" y="113"/>
                  </a:cubicBezTo>
                  <a:cubicBezTo>
                    <a:pt x="95" y="106"/>
                    <a:pt x="101" y="101"/>
                    <a:pt x="105" y="101"/>
                  </a:cubicBezTo>
                  <a:cubicBezTo>
                    <a:pt x="107" y="101"/>
                    <a:pt x="108" y="102"/>
                    <a:pt x="109" y="102"/>
                  </a:cubicBezTo>
                  <a:cubicBezTo>
                    <a:pt x="108" y="104"/>
                    <a:pt x="107" y="107"/>
                    <a:pt x="107" y="110"/>
                  </a:cubicBezTo>
                  <a:cubicBezTo>
                    <a:pt x="108" y="125"/>
                    <a:pt x="133" y="124"/>
                    <a:pt x="133" y="132"/>
                  </a:cubicBezTo>
                  <a:cubicBezTo>
                    <a:pt x="136" y="121"/>
                    <a:pt x="117" y="124"/>
                    <a:pt x="116" y="109"/>
                  </a:cubicBezTo>
                </a:path>
              </a:pathLst>
            </a:custGeom>
            <a:solidFill>
              <a:schemeClr val="bg1"/>
            </a:solidFill>
            <a:ln>
              <a:noFill/>
            </a:ln>
          </p:spPr>
          <p:txBody>
            <a:bodyPr/>
            <a:lstStyle/>
            <a:p>
              <a:endParaRPr lang="en-GB"/>
            </a:p>
          </p:txBody>
        </p:sp>
      </p:grpSp>
      <p:pic>
        <p:nvPicPr>
          <p:cNvPr id="260" name="Graphic 259">
            <a:extLst>
              <a:ext uri="{FF2B5EF4-FFF2-40B4-BE49-F238E27FC236}">
                <a16:creationId xmlns:a16="http://schemas.microsoft.com/office/drawing/2014/main" id="{9384EC7B-DD84-41F6-8CD0-594BB50701B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435841" y="243705"/>
            <a:ext cx="2396087" cy="1150122"/>
          </a:xfrm>
          <a:prstGeom prst="rect">
            <a:avLst/>
          </a:prstGeom>
        </p:spPr>
      </p:pic>
      <p:sp>
        <p:nvSpPr>
          <p:cNvPr id="261" name="Rectangle 260">
            <a:extLst>
              <a:ext uri="{FF2B5EF4-FFF2-40B4-BE49-F238E27FC236}">
                <a16:creationId xmlns:a16="http://schemas.microsoft.com/office/drawing/2014/main" id="{F2CDFC4D-4195-4E62-9932-692B5926BCA2}"/>
              </a:ext>
            </a:extLst>
          </p:cNvPr>
          <p:cNvSpPr>
            <a:spLocks noChangeArrowheads="1"/>
          </p:cNvSpPr>
          <p:nvPr userDrawn="1"/>
        </p:nvSpPr>
        <p:spPr bwMode="auto">
          <a:xfrm>
            <a:off x="11922125" y="3079750"/>
            <a:ext cx="269875" cy="3778250"/>
          </a:xfrm>
          <a:prstGeom prst="rect">
            <a:avLst/>
          </a:prstGeom>
          <a:solidFill>
            <a:srgbClr val="00C0B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Tree>
    <p:extLst>
      <p:ext uri="{BB962C8B-B14F-4D97-AF65-F5344CB8AC3E}">
        <p14:creationId xmlns:p14="http://schemas.microsoft.com/office/powerpoint/2010/main" val="119916631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  Two Column Layou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10" name="Content Placeholder 2">
            <a:extLst>
              <a:ext uri="{FF2B5EF4-FFF2-40B4-BE49-F238E27FC236}">
                <a16:creationId xmlns:a16="http://schemas.microsoft.com/office/drawing/2014/main" id="{66687544-440F-4649-8383-6C39A770F549}"/>
              </a:ext>
            </a:extLst>
          </p:cNvPr>
          <p:cNvSpPr>
            <a:spLocks noGrp="1"/>
          </p:cNvSpPr>
          <p:nvPr>
            <p:ph sz="half" idx="1"/>
          </p:nvPr>
        </p:nvSpPr>
        <p:spPr>
          <a:xfrm>
            <a:off x="638175" y="1009819"/>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3">
            <a:extLst>
              <a:ext uri="{FF2B5EF4-FFF2-40B4-BE49-F238E27FC236}">
                <a16:creationId xmlns:a16="http://schemas.microsoft.com/office/drawing/2014/main" id="{9D7DB130-179F-4117-9A88-01D49E476698}"/>
              </a:ext>
            </a:extLst>
          </p:cNvPr>
          <p:cNvSpPr>
            <a:spLocks noGrp="1"/>
          </p:cNvSpPr>
          <p:nvPr>
            <p:ph sz="half" idx="2"/>
          </p:nvPr>
        </p:nvSpPr>
        <p:spPr>
          <a:xfrm>
            <a:off x="6226175" y="1009819"/>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itle 1">
            <a:extLst>
              <a:ext uri="{FF2B5EF4-FFF2-40B4-BE49-F238E27FC236}">
                <a16:creationId xmlns:a16="http://schemas.microsoft.com/office/drawing/2014/main" id="{DFB65388-632F-4725-9F52-815992F0AA88}"/>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
        <p:nvSpPr>
          <p:cNvPr id="16" name="Line 7">
            <a:extLst>
              <a:ext uri="{FF2B5EF4-FFF2-40B4-BE49-F238E27FC236}">
                <a16:creationId xmlns:a16="http://schemas.microsoft.com/office/drawing/2014/main" id="{2373280F-3705-430D-B9A0-1B46C87E9020}"/>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17" name="Slide Number Placeholder 5">
            <a:extLst>
              <a:ext uri="{FF2B5EF4-FFF2-40B4-BE49-F238E27FC236}">
                <a16:creationId xmlns:a16="http://schemas.microsoft.com/office/drawing/2014/main" id="{2938AD07-927F-40BD-A73E-1B7226233F95}"/>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18" name="Text Box 9">
            <a:extLst>
              <a:ext uri="{FF2B5EF4-FFF2-40B4-BE49-F238E27FC236}">
                <a16:creationId xmlns:a16="http://schemas.microsoft.com/office/drawing/2014/main" id="{379C1578-C094-40A7-B672-B07CFC50BD9A}"/>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pic>
        <p:nvPicPr>
          <p:cNvPr id="3" name="Graphic 2">
            <a:extLst>
              <a:ext uri="{FF2B5EF4-FFF2-40B4-BE49-F238E27FC236}">
                <a16:creationId xmlns:a16="http://schemas.microsoft.com/office/drawing/2014/main" id="{879AD71F-42D1-0A3E-0A7A-804E330EC079}"/>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3773" y="125371"/>
            <a:ext cx="1623599" cy="779329"/>
          </a:xfrm>
          <a:prstGeom prst="rect">
            <a:avLst/>
          </a:prstGeom>
        </p:spPr>
      </p:pic>
    </p:spTree>
    <p:extLst>
      <p:ext uri="{BB962C8B-B14F-4D97-AF65-F5344CB8AC3E}">
        <p14:creationId xmlns:p14="http://schemas.microsoft.com/office/powerpoint/2010/main" val="283991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 - Content with Caption">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19" name="Content Placeholder 2">
            <a:extLst>
              <a:ext uri="{FF2B5EF4-FFF2-40B4-BE49-F238E27FC236}">
                <a16:creationId xmlns:a16="http://schemas.microsoft.com/office/drawing/2014/main" id="{8A7571E5-1651-4E0A-810C-3E62EABDACF2}"/>
              </a:ext>
            </a:extLst>
          </p:cNvPr>
          <p:cNvSpPr>
            <a:spLocks noGrp="1"/>
          </p:cNvSpPr>
          <p:nvPr>
            <p:ph idx="1"/>
          </p:nvPr>
        </p:nvSpPr>
        <p:spPr>
          <a:xfrm>
            <a:off x="4766733" y="976483"/>
            <a:ext cx="6815667" cy="529569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3">
            <a:extLst>
              <a:ext uri="{FF2B5EF4-FFF2-40B4-BE49-F238E27FC236}">
                <a16:creationId xmlns:a16="http://schemas.microsoft.com/office/drawing/2014/main" id="{4E28E8B9-D0AB-4647-B0DE-536E14046648}"/>
              </a:ext>
            </a:extLst>
          </p:cNvPr>
          <p:cNvSpPr>
            <a:spLocks noGrp="1"/>
          </p:cNvSpPr>
          <p:nvPr>
            <p:ph type="body" sz="half" idx="2"/>
          </p:nvPr>
        </p:nvSpPr>
        <p:spPr>
          <a:xfrm>
            <a:off x="609601" y="976481"/>
            <a:ext cx="4011084" cy="52957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itle 1">
            <a:extLst>
              <a:ext uri="{FF2B5EF4-FFF2-40B4-BE49-F238E27FC236}">
                <a16:creationId xmlns:a16="http://schemas.microsoft.com/office/drawing/2014/main" id="{9B5C9EFC-412D-4EEA-BA28-04F91FC840B6}"/>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
        <p:nvSpPr>
          <p:cNvPr id="14" name="Line 7">
            <a:extLst>
              <a:ext uri="{FF2B5EF4-FFF2-40B4-BE49-F238E27FC236}">
                <a16:creationId xmlns:a16="http://schemas.microsoft.com/office/drawing/2014/main" id="{1262EFBD-B479-4F7D-B89F-FE0118D117E1}"/>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15" name="Slide Number Placeholder 5">
            <a:extLst>
              <a:ext uri="{FF2B5EF4-FFF2-40B4-BE49-F238E27FC236}">
                <a16:creationId xmlns:a16="http://schemas.microsoft.com/office/drawing/2014/main" id="{ED8D57D5-85CC-4D19-BDCC-41D5E13769A4}"/>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16" name="Text Box 9">
            <a:extLst>
              <a:ext uri="{FF2B5EF4-FFF2-40B4-BE49-F238E27FC236}">
                <a16:creationId xmlns:a16="http://schemas.microsoft.com/office/drawing/2014/main" id="{90EDCD17-D66D-4B0B-A584-4A69FE42EC71}"/>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pic>
        <p:nvPicPr>
          <p:cNvPr id="3" name="Graphic 2">
            <a:extLst>
              <a:ext uri="{FF2B5EF4-FFF2-40B4-BE49-F238E27FC236}">
                <a16:creationId xmlns:a16="http://schemas.microsoft.com/office/drawing/2014/main" id="{085AE24B-2FD1-439B-B511-05EC0BCFF618}"/>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3773" y="125371"/>
            <a:ext cx="1623599" cy="779329"/>
          </a:xfrm>
          <a:prstGeom prst="rect">
            <a:avLst/>
          </a:prstGeom>
        </p:spPr>
      </p:pic>
    </p:spTree>
    <p:extLst>
      <p:ext uri="{BB962C8B-B14F-4D97-AF65-F5344CB8AC3E}">
        <p14:creationId xmlns:p14="http://schemas.microsoft.com/office/powerpoint/2010/main" val="20899385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 Pictur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11" name="Picture Placeholder 2">
            <a:extLst>
              <a:ext uri="{FF2B5EF4-FFF2-40B4-BE49-F238E27FC236}">
                <a16:creationId xmlns:a16="http://schemas.microsoft.com/office/drawing/2014/main" id="{F5084333-2C10-442E-96FC-A112B939FFF9}"/>
              </a:ext>
            </a:extLst>
          </p:cNvPr>
          <p:cNvSpPr>
            <a:spLocks noGrp="1"/>
          </p:cNvSpPr>
          <p:nvPr>
            <p:ph type="pic" idx="1"/>
          </p:nvPr>
        </p:nvSpPr>
        <p:spPr>
          <a:xfrm>
            <a:off x="618067" y="976481"/>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12" name="Text Placeholder 3">
            <a:extLst>
              <a:ext uri="{FF2B5EF4-FFF2-40B4-BE49-F238E27FC236}">
                <a16:creationId xmlns:a16="http://schemas.microsoft.com/office/drawing/2014/main" id="{1E107CCD-70EF-4ABA-A264-792615F5C880}"/>
              </a:ext>
            </a:extLst>
          </p:cNvPr>
          <p:cNvSpPr>
            <a:spLocks noGrp="1"/>
          </p:cNvSpPr>
          <p:nvPr>
            <p:ph type="body" sz="half" idx="2"/>
          </p:nvPr>
        </p:nvSpPr>
        <p:spPr>
          <a:xfrm>
            <a:off x="618067" y="5370597"/>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3" name="Text Placeholder 3">
            <a:extLst>
              <a:ext uri="{FF2B5EF4-FFF2-40B4-BE49-F238E27FC236}">
                <a16:creationId xmlns:a16="http://schemas.microsoft.com/office/drawing/2014/main" id="{310A703E-105F-4F1F-9C74-E2624300DD92}"/>
              </a:ext>
            </a:extLst>
          </p:cNvPr>
          <p:cNvSpPr>
            <a:spLocks noGrp="1"/>
          </p:cNvSpPr>
          <p:nvPr>
            <p:ph type="body" sz="half" idx="10"/>
          </p:nvPr>
        </p:nvSpPr>
        <p:spPr>
          <a:xfrm>
            <a:off x="8112128" y="976481"/>
            <a:ext cx="3669239" cy="51989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itle 1">
            <a:extLst>
              <a:ext uri="{FF2B5EF4-FFF2-40B4-BE49-F238E27FC236}">
                <a16:creationId xmlns:a16="http://schemas.microsoft.com/office/drawing/2014/main" id="{4DC65C71-2C63-4022-BF73-6211D5B65DEE}"/>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
        <p:nvSpPr>
          <p:cNvPr id="18" name="Line 7">
            <a:extLst>
              <a:ext uri="{FF2B5EF4-FFF2-40B4-BE49-F238E27FC236}">
                <a16:creationId xmlns:a16="http://schemas.microsoft.com/office/drawing/2014/main" id="{AC34F476-EBBA-4A11-9C8A-C655161E8239}"/>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19" name="Slide Number Placeholder 5">
            <a:extLst>
              <a:ext uri="{FF2B5EF4-FFF2-40B4-BE49-F238E27FC236}">
                <a16:creationId xmlns:a16="http://schemas.microsoft.com/office/drawing/2014/main" id="{722AC6DF-FFB5-4EB2-908D-172993435D72}"/>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20" name="Text Box 9">
            <a:extLst>
              <a:ext uri="{FF2B5EF4-FFF2-40B4-BE49-F238E27FC236}">
                <a16:creationId xmlns:a16="http://schemas.microsoft.com/office/drawing/2014/main" id="{97C59E5C-01FB-41D6-A473-F6271B01FE36}"/>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pic>
        <p:nvPicPr>
          <p:cNvPr id="3" name="Graphic 2">
            <a:extLst>
              <a:ext uri="{FF2B5EF4-FFF2-40B4-BE49-F238E27FC236}">
                <a16:creationId xmlns:a16="http://schemas.microsoft.com/office/drawing/2014/main" id="{9CA25FDF-6DF1-A3B5-240E-329BB635DC35}"/>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3773" y="125371"/>
            <a:ext cx="1623599" cy="779329"/>
          </a:xfrm>
          <a:prstGeom prst="rect">
            <a:avLst/>
          </a:prstGeom>
        </p:spPr>
      </p:pic>
    </p:spTree>
    <p:extLst>
      <p:ext uri="{BB962C8B-B14F-4D97-AF65-F5344CB8AC3E}">
        <p14:creationId xmlns:p14="http://schemas.microsoft.com/office/powerpoint/2010/main" val="2692310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 - Title and bla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14" name="Title 1">
            <a:extLst>
              <a:ext uri="{FF2B5EF4-FFF2-40B4-BE49-F238E27FC236}">
                <a16:creationId xmlns:a16="http://schemas.microsoft.com/office/drawing/2014/main" id="{4DC65C71-2C63-4022-BF73-6211D5B65DEE}"/>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
        <p:nvSpPr>
          <p:cNvPr id="8" name="Line 7">
            <a:extLst>
              <a:ext uri="{FF2B5EF4-FFF2-40B4-BE49-F238E27FC236}">
                <a16:creationId xmlns:a16="http://schemas.microsoft.com/office/drawing/2014/main" id="{A751451A-4639-4069-A4B4-4E9EDD369E70}"/>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9" name="Slide Number Placeholder 5">
            <a:extLst>
              <a:ext uri="{FF2B5EF4-FFF2-40B4-BE49-F238E27FC236}">
                <a16:creationId xmlns:a16="http://schemas.microsoft.com/office/drawing/2014/main" id="{70939DFE-9282-4651-9592-20BA6E404911}"/>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10" name="Text Box 9">
            <a:extLst>
              <a:ext uri="{FF2B5EF4-FFF2-40B4-BE49-F238E27FC236}">
                <a16:creationId xmlns:a16="http://schemas.microsoft.com/office/drawing/2014/main" id="{DA5EBDE7-A362-486E-935E-93B47713E00F}"/>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pic>
        <p:nvPicPr>
          <p:cNvPr id="2" name="Graphic 1">
            <a:extLst>
              <a:ext uri="{FF2B5EF4-FFF2-40B4-BE49-F238E27FC236}">
                <a16:creationId xmlns:a16="http://schemas.microsoft.com/office/drawing/2014/main" id="{4CF690C7-71FD-92DD-8B78-3CC000186B9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3773" y="125371"/>
            <a:ext cx="1623599" cy="779329"/>
          </a:xfrm>
          <a:prstGeom prst="rect">
            <a:avLst/>
          </a:prstGeom>
        </p:spPr>
      </p:pic>
    </p:spTree>
    <p:extLst>
      <p:ext uri="{BB962C8B-B14F-4D97-AF65-F5344CB8AC3E}">
        <p14:creationId xmlns:p14="http://schemas.microsoft.com/office/powerpoint/2010/main" val="20859973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 Accent one column">
    <p:bg>
      <p:bgPr>
        <a:solidFill>
          <a:schemeClr val="tx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175" y="976481"/>
            <a:ext cx="11143192" cy="50688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10" name="Title 1">
            <a:extLst>
              <a:ext uri="{FF2B5EF4-FFF2-40B4-BE49-F238E27FC236}">
                <a16:creationId xmlns:a16="http://schemas.microsoft.com/office/drawing/2014/main" id="{6706B5D4-B600-40BF-A7A5-BC7EB7FBE794}"/>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
        <p:nvSpPr>
          <p:cNvPr id="11" name="Line 7">
            <a:extLst>
              <a:ext uri="{FF2B5EF4-FFF2-40B4-BE49-F238E27FC236}">
                <a16:creationId xmlns:a16="http://schemas.microsoft.com/office/drawing/2014/main" id="{503A8038-B44A-4EF8-A2D3-D982AC1620CD}"/>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12" name="Slide Number Placeholder 5">
            <a:extLst>
              <a:ext uri="{FF2B5EF4-FFF2-40B4-BE49-F238E27FC236}">
                <a16:creationId xmlns:a16="http://schemas.microsoft.com/office/drawing/2014/main" id="{9DBF5070-4C13-41D9-809A-1FD37269D57F}"/>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13" name="Text Box 9">
            <a:extLst>
              <a:ext uri="{FF2B5EF4-FFF2-40B4-BE49-F238E27FC236}">
                <a16:creationId xmlns:a16="http://schemas.microsoft.com/office/drawing/2014/main" id="{578A4741-E5B3-4D88-AE3F-05B03A297C7F}"/>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pic>
        <p:nvPicPr>
          <p:cNvPr id="2" name="Graphic 1">
            <a:extLst>
              <a:ext uri="{FF2B5EF4-FFF2-40B4-BE49-F238E27FC236}">
                <a16:creationId xmlns:a16="http://schemas.microsoft.com/office/drawing/2014/main" id="{B56A689F-C11C-684F-EF78-82FB1A01450A}"/>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3773" y="125371"/>
            <a:ext cx="1623599" cy="779329"/>
          </a:xfrm>
          <a:prstGeom prst="rect">
            <a:avLst/>
          </a:prstGeom>
        </p:spPr>
      </p:pic>
    </p:spTree>
    <p:extLst>
      <p:ext uri="{BB962C8B-B14F-4D97-AF65-F5344CB8AC3E}">
        <p14:creationId xmlns:p14="http://schemas.microsoft.com/office/powerpoint/2010/main" val="1139680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1 - Title Blue">
    <p:bg>
      <p:bgPr>
        <a:solidFill>
          <a:schemeClr val="bg1"/>
        </a:solidFill>
        <a:effectLst/>
      </p:bgPr>
    </p:bg>
    <p:spTree>
      <p:nvGrpSpPr>
        <p:cNvPr id="1" name=""/>
        <p:cNvGrpSpPr/>
        <p:nvPr/>
      </p:nvGrpSpPr>
      <p:grpSpPr>
        <a:xfrm>
          <a:off x="0" y="0"/>
          <a:ext cx="0" cy="0"/>
          <a:chOff x="0" y="0"/>
          <a:chExt cx="0" cy="0"/>
        </a:xfrm>
      </p:grpSpPr>
      <p:sp>
        <p:nvSpPr>
          <p:cNvPr id="72707" name="Title Placeholder 1"/>
          <p:cNvSpPr>
            <a:spLocks noGrp="1"/>
          </p:cNvSpPr>
          <p:nvPr>
            <p:ph type="ctrTitle"/>
          </p:nvPr>
        </p:nvSpPr>
        <p:spPr>
          <a:xfrm>
            <a:off x="609600" y="3079750"/>
            <a:ext cx="10363200" cy="1400175"/>
          </a:xfrm>
          <a:prstGeom prst="rect">
            <a:avLst/>
          </a:prstGeom>
        </p:spPr>
        <p:txBody>
          <a:bodyPr lIns="0" tIns="0" rIns="0" bIns="0"/>
          <a:lstStyle>
            <a:lvl1pPr>
              <a:defRPr sz="3600" smtClean="0">
                <a:solidFill>
                  <a:schemeClr val="tx1"/>
                </a:solidFill>
                <a:latin typeface="Arial" charset="0"/>
              </a:defRPr>
            </a:lvl1pPr>
          </a:lstStyle>
          <a:p>
            <a:pPr lvl="0"/>
            <a:r>
              <a:rPr lang="en-GB" noProof="0"/>
              <a:t>Click to edit Master title style</a:t>
            </a:r>
          </a:p>
        </p:txBody>
      </p:sp>
      <p:sp>
        <p:nvSpPr>
          <p:cNvPr id="72708" name="Text Placeholder 2"/>
          <p:cNvSpPr>
            <a:spLocks noGrp="1"/>
          </p:cNvSpPr>
          <p:nvPr>
            <p:ph type="subTitle" idx="1"/>
          </p:nvPr>
        </p:nvSpPr>
        <p:spPr>
          <a:xfrm>
            <a:off x="618067" y="4650581"/>
            <a:ext cx="8534400" cy="1087438"/>
          </a:xfrm>
        </p:spPr>
        <p:txBody>
          <a:bodyPr lIns="0" tIns="0" rIns="0" bIns="0"/>
          <a:lstStyle>
            <a:lvl1pPr marL="0" indent="0">
              <a:buFont typeface="Arial" charset="0"/>
              <a:buNone/>
              <a:defRPr sz="1600" smtClean="0">
                <a:solidFill>
                  <a:schemeClr val="tx1"/>
                </a:solidFill>
                <a:latin typeface="Arial" charset="0"/>
              </a:defRPr>
            </a:lvl1pPr>
          </a:lstStyle>
          <a:p>
            <a:pPr lvl="0"/>
            <a:r>
              <a:rPr lang="en-GB" noProof="0"/>
              <a:t>Click to edit Master subtitle style</a:t>
            </a:r>
          </a:p>
        </p:txBody>
      </p:sp>
      <p:grpSp>
        <p:nvGrpSpPr>
          <p:cNvPr id="3" name="Group 2">
            <a:extLst>
              <a:ext uri="{FF2B5EF4-FFF2-40B4-BE49-F238E27FC236}">
                <a16:creationId xmlns:a16="http://schemas.microsoft.com/office/drawing/2014/main" id="{F86F9652-26DD-4B63-A2AD-1CE1867FEADC}"/>
              </a:ext>
            </a:extLst>
          </p:cNvPr>
          <p:cNvGrpSpPr/>
          <p:nvPr userDrawn="1"/>
        </p:nvGrpSpPr>
        <p:grpSpPr>
          <a:xfrm>
            <a:off x="457213" y="431800"/>
            <a:ext cx="863602" cy="720726"/>
            <a:chOff x="457213" y="431800"/>
            <a:chExt cx="863602" cy="720726"/>
          </a:xfrm>
        </p:grpSpPr>
        <p:sp>
          <p:nvSpPr>
            <p:cNvPr id="177" name="Rectangle 94">
              <a:extLst>
                <a:ext uri="{FF2B5EF4-FFF2-40B4-BE49-F238E27FC236}">
                  <a16:creationId xmlns:a16="http://schemas.microsoft.com/office/drawing/2014/main" id="{2DB0092D-6BF5-453B-AA5A-A8225F27CD3E}"/>
                </a:ext>
              </a:extLst>
            </p:cNvPr>
            <p:cNvSpPr>
              <a:spLocks noChangeAspect="1" noChangeArrowheads="1"/>
            </p:cNvSpPr>
            <p:nvPr userDrawn="1"/>
          </p:nvSpPr>
          <p:spPr bwMode="auto">
            <a:xfrm>
              <a:off x="457213" y="431800"/>
              <a:ext cx="12700" cy="719138"/>
            </a:xfrm>
            <a:prstGeom prst="rect">
              <a:avLst/>
            </a:prstGeom>
            <a:solidFill>
              <a:srgbClr val="00C0B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8" name="Freeform 95">
              <a:extLst>
                <a:ext uri="{FF2B5EF4-FFF2-40B4-BE49-F238E27FC236}">
                  <a16:creationId xmlns:a16="http://schemas.microsoft.com/office/drawing/2014/main" id="{65A1537E-9FCA-4C4A-9865-119AA762AEEF}"/>
                </a:ext>
              </a:extLst>
            </p:cNvPr>
            <p:cNvSpPr>
              <a:spLocks noChangeAspect="1" noEditPoints="1"/>
            </p:cNvSpPr>
            <p:nvPr userDrawn="1"/>
          </p:nvSpPr>
          <p:spPr bwMode="auto">
            <a:xfrm>
              <a:off x="536588" y="709613"/>
              <a:ext cx="92075" cy="112713"/>
            </a:xfrm>
            <a:custGeom>
              <a:avLst/>
              <a:gdLst>
                <a:gd name="T0" fmla="*/ 0 w 116"/>
                <a:gd name="T1" fmla="*/ 0 h 142"/>
                <a:gd name="T2" fmla="*/ 24 w 116"/>
                <a:gd name="T3" fmla="*/ 0 h 142"/>
                <a:gd name="T4" fmla="*/ 58 w 116"/>
                <a:gd name="T5" fmla="*/ 34 h 142"/>
                <a:gd name="T6" fmla="*/ 24 w 116"/>
                <a:gd name="T7" fmla="*/ 71 h 142"/>
                <a:gd name="T8" fmla="*/ 0 w 116"/>
                <a:gd name="T9" fmla="*/ 71 h 142"/>
                <a:gd name="T10" fmla="*/ 0 w 116"/>
                <a:gd name="T11" fmla="*/ 0 h 142"/>
                <a:gd name="T12" fmla="*/ 9 w 116"/>
                <a:gd name="T13" fmla="*/ 63 h 142"/>
                <a:gd name="T14" fmla="*/ 25 w 116"/>
                <a:gd name="T15" fmla="*/ 63 h 142"/>
                <a:gd name="T16" fmla="*/ 49 w 116"/>
                <a:gd name="T17" fmla="*/ 35 h 142"/>
                <a:gd name="T18" fmla="*/ 25 w 116"/>
                <a:gd name="T19" fmla="*/ 8 h 142"/>
                <a:gd name="T20" fmla="*/ 9 w 116"/>
                <a:gd name="T21" fmla="*/ 8 h 142"/>
                <a:gd name="T22" fmla="*/ 9 w 116"/>
                <a:gd name="T23" fmla="*/ 63 h 1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16" h="142">
                  <a:moveTo>
                    <a:pt x="0" y="0"/>
                  </a:moveTo>
                  <a:cubicBezTo>
                    <a:pt x="48" y="0"/>
                    <a:pt x="48" y="0"/>
                    <a:pt x="48" y="0"/>
                  </a:cubicBezTo>
                  <a:cubicBezTo>
                    <a:pt x="92" y="0"/>
                    <a:pt x="116" y="22"/>
                    <a:pt x="116" y="68"/>
                  </a:cubicBezTo>
                  <a:cubicBezTo>
                    <a:pt x="116" y="115"/>
                    <a:pt x="95" y="142"/>
                    <a:pt x="48" y="142"/>
                  </a:cubicBezTo>
                  <a:cubicBezTo>
                    <a:pt x="0" y="142"/>
                    <a:pt x="0" y="142"/>
                    <a:pt x="0" y="142"/>
                  </a:cubicBezTo>
                  <a:lnTo>
                    <a:pt x="0" y="0"/>
                  </a:lnTo>
                  <a:close/>
                  <a:moveTo>
                    <a:pt x="18" y="126"/>
                  </a:moveTo>
                  <a:cubicBezTo>
                    <a:pt x="50" y="126"/>
                    <a:pt x="50" y="126"/>
                    <a:pt x="50" y="126"/>
                  </a:cubicBezTo>
                  <a:cubicBezTo>
                    <a:pt x="63" y="126"/>
                    <a:pt x="97" y="122"/>
                    <a:pt x="97" y="70"/>
                  </a:cubicBezTo>
                  <a:cubicBezTo>
                    <a:pt x="97" y="37"/>
                    <a:pt x="85" y="16"/>
                    <a:pt x="50" y="16"/>
                  </a:cubicBezTo>
                  <a:cubicBezTo>
                    <a:pt x="18" y="16"/>
                    <a:pt x="18" y="16"/>
                    <a:pt x="18" y="16"/>
                  </a:cubicBezTo>
                  <a:lnTo>
                    <a:pt x="18" y="126"/>
                  </a:lnTo>
                  <a:close/>
                </a:path>
              </a:pathLst>
            </a:custGeom>
            <a:solidFill>
              <a:schemeClr val="tx1"/>
            </a:solidFill>
            <a:ln>
              <a:noFill/>
            </a:ln>
          </p:spPr>
          <p:txBody>
            <a:bodyPr/>
            <a:lstStyle/>
            <a:p>
              <a:endParaRPr lang="en-GB"/>
            </a:p>
          </p:txBody>
        </p:sp>
        <p:sp>
          <p:nvSpPr>
            <p:cNvPr id="179" name="Freeform 96">
              <a:extLst>
                <a:ext uri="{FF2B5EF4-FFF2-40B4-BE49-F238E27FC236}">
                  <a16:creationId xmlns:a16="http://schemas.microsoft.com/office/drawing/2014/main" id="{6442ABAD-61A7-4820-BC92-F630DFA2D61C}"/>
                </a:ext>
              </a:extLst>
            </p:cNvPr>
            <p:cNvSpPr>
              <a:spLocks noChangeAspect="1" noEditPoints="1"/>
            </p:cNvSpPr>
            <p:nvPr userDrawn="1"/>
          </p:nvSpPr>
          <p:spPr bwMode="auto">
            <a:xfrm>
              <a:off x="636601" y="738188"/>
              <a:ext cx="74613" cy="85725"/>
            </a:xfrm>
            <a:custGeom>
              <a:avLst/>
              <a:gdLst>
                <a:gd name="T0" fmla="*/ 46 w 95"/>
                <a:gd name="T1" fmla="*/ 36 h 107"/>
                <a:gd name="T2" fmla="*/ 24 w 95"/>
                <a:gd name="T3" fmla="*/ 54 h 107"/>
                <a:gd name="T4" fmla="*/ 0 w 95"/>
                <a:gd name="T5" fmla="*/ 27 h 107"/>
                <a:gd name="T6" fmla="*/ 24 w 95"/>
                <a:gd name="T7" fmla="*/ 0 h 107"/>
                <a:gd name="T8" fmla="*/ 47 w 95"/>
                <a:gd name="T9" fmla="*/ 30 h 107"/>
                <a:gd name="T10" fmla="*/ 9 w 95"/>
                <a:gd name="T11" fmla="*/ 30 h 107"/>
                <a:gd name="T12" fmla="*/ 25 w 95"/>
                <a:gd name="T13" fmla="*/ 46 h 107"/>
                <a:gd name="T14" fmla="*/ 38 w 95"/>
                <a:gd name="T15" fmla="*/ 36 h 107"/>
                <a:gd name="T16" fmla="*/ 46 w 95"/>
                <a:gd name="T17" fmla="*/ 36 h 107"/>
                <a:gd name="T18" fmla="*/ 38 w 95"/>
                <a:gd name="T19" fmla="*/ 22 h 107"/>
                <a:gd name="T20" fmla="*/ 23 w 95"/>
                <a:gd name="T21" fmla="*/ 8 h 107"/>
                <a:gd name="T22" fmla="*/ 9 w 95"/>
                <a:gd name="T23" fmla="*/ 22 h 107"/>
                <a:gd name="T24" fmla="*/ 38 w 95"/>
                <a:gd name="T25" fmla="*/ 22 h 1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5" h="107">
                  <a:moveTo>
                    <a:pt x="93" y="72"/>
                  </a:moveTo>
                  <a:cubicBezTo>
                    <a:pt x="88" y="95"/>
                    <a:pt x="72" y="107"/>
                    <a:pt x="49" y="107"/>
                  </a:cubicBezTo>
                  <a:cubicBezTo>
                    <a:pt x="16" y="107"/>
                    <a:pt x="1" y="85"/>
                    <a:pt x="0" y="53"/>
                  </a:cubicBezTo>
                  <a:cubicBezTo>
                    <a:pt x="0" y="23"/>
                    <a:pt x="20" y="0"/>
                    <a:pt x="48" y="0"/>
                  </a:cubicBezTo>
                  <a:cubicBezTo>
                    <a:pt x="84" y="0"/>
                    <a:pt x="95" y="34"/>
                    <a:pt x="94" y="59"/>
                  </a:cubicBezTo>
                  <a:cubicBezTo>
                    <a:pt x="18" y="59"/>
                    <a:pt x="18" y="59"/>
                    <a:pt x="18" y="59"/>
                  </a:cubicBezTo>
                  <a:cubicBezTo>
                    <a:pt x="17" y="76"/>
                    <a:pt x="27" y="92"/>
                    <a:pt x="50" y="92"/>
                  </a:cubicBezTo>
                  <a:cubicBezTo>
                    <a:pt x="63" y="92"/>
                    <a:pt x="73" y="85"/>
                    <a:pt x="76" y="72"/>
                  </a:cubicBezTo>
                  <a:lnTo>
                    <a:pt x="93" y="72"/>
                  </a:lnTo>
                  <a:close/>
                  <a:moveTo>
                    <a:pt x="77" y="44"/>
                  </a:moveTo>
                  <a:cubicBezTo>
                    <a:pt x="76" y="28"/>
                    <a:pt x="64" y="15"/>
                    <a:pt x="47" y="15"/>
                  </a:cubicBezTo>
                  <a:cubicBezTo>
                    <a:pt x="29" y="15"/>
                    <a:pt x="19" y="28"/>
                    <a:pt x="18" y="44"/>
                  </a:cubicBezTo>
                  <a:lnTo>
                    <a:pt x="77" y="44"/>
                  </a:lnTo>
                  <a:close/>
                </a:path>
              </a:pathLst>
            </a:custGeom>
            <a:solidFill>
              <a:schemeClr val="tx1"/>
            </a:solidFill>
            <a:ln>
              <a:noFill/>
            </a:ln>
          </p:spPr>
          <p:txBody>
            <a:bodyPr/>
            <a:lstStyle/>
            <a:p>
              <a:endParaRPr lang="en-GB"/>
            </a:p>
          </p:txBody>
        </p:sp>
        <p:sp>
          <p:nvSpPr>
            <p:cNvPr id="180" name="Freeform 97">
              <a:extLst>
                <a:ext uri="{FF2B5EF4-FFF2-40B4-BE49-F238E27FC236}">
                  <a16:creationId xmlns:a16="http://schemas.microsoft.com/office/drawing/2014/main" id="{0C52E5DE-615A-42E0-834F-F9B069556756}"/>
                </a:ext>
              </a:extLst>
            </p:cNvPr>
            <p:cNvSpPr>
              <a:spLocks noChangeAspect="1" noEditPoints="1"/>
            </p:cNvSpPr>
            <p:nvPr userDrawn="1"/>
          </p:nvSpPr>
          <p:spPr bwMode="auto">
            <a:xfrm>
              <a:off x="722326" y="738188"/>
              <a:ext cx="76200" cy="114300"/>
            </a:xfrm>
            <a:custGeom>
              <a:avLst/>
              <a:gdLst>
                <a:gd name="T0" fmla="*/ 0 w 97"/>
                <a:gd name="T1" fmla="*/ 1 h 144"/>
                <a:gd name="T2" fmla="*/ 8 w 97"/>
                <a:gd name="T3" fmla="*/ 1 h 144"/>
                <a:gd name="T4" fmla="*/ 8 w 97"/>
                <a:gd name="T5" fmla="*/ 8 h 144"/>
                <a:gd name="T6" fmla="*/ 9 w 97"/>
                <a:gd name="T7" fmla="*/ 8 h 144"/>
                <a:gd name="T8" fmla="*/ 25 w 97"/>
                <a:gd name="T9" fmla="*/ 0 h 144"/>
                <a:gd name="T10" fmla="*/ 48 w 97"/>
                <a:gd name="T11" fmla="*/ 27 h 144"/>
                <a:gd name="T12" fmla="*/ 25 w 97"/>
                <a:gd name="T13" fmla="*/ 54 h 144"/>
                <a:gd name="T14" fmla="*/ 9 w 97"/>
                <a:gd name="T15" fmla="*/ 46 h 144"/>
                <a:gd name="T16" fmla="*/ 8 w 97"/>
                <a:gd name="T17" fmla="*/ 46 h 144"/>
                <a:gd name="T18" fmla="*/ 8 w 97"/>
                <a:gd name="T19" fmla="*/ 72 h 144"/>
                <a:gd name="T20" fmla="*/ 0 w 97"/>
                <a:gd name="T21" fmla="*/ 72 h 144"/>
                <a:gd name="T22" fmla="*/ 0 w 97"/>
                <a:gd name="T23" fmla="*/ 1 h 144"/>
                <a:gd name="T24" fmla="*/ 24 w 97"/>
                <a:gd name="T25" fmla="*/ 8 h 144"/>
                <a:gd name="T26" fmla="*/ 8 w 97"/>
                <a:gd name="T27" fmla="*/ 27 h 144"/>
                <a:gd name="T28" fmla="*/ 24 w 97"/>
                <a:gd name="T29" fmla="*/ 46 h 144"/>
                <a:gd name="T30" fmla="*/ 40 w 97"/>
                <a:gd name="T31" fmla="*/ 27 h 144"/>
                <a:gd name="T32" fmla="*/ 24 w 97"/>
                <a:gd name="T33" fmla="*/ 8 h 14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97" h="144">
                  <a:moveTo>
                    <a:pt x="0" y="2"/>
                  </a:moveTo>
                  <a:cubicBezTo>
                    <a:pt x="17" y="2"/>
                    <a:pt x="17" y="2"/>
                    <a:pt x="17" y="2"/>
                  </a:cubicBezTo>
                  <a:cubicBezTo>
                    <a:pt x="17" y="16"/>
                    <a:pt x="17" y="16"/>
                    <a:pt x="17" y="16"/>
                  </a:cubicBezTo>
                  <a:cubicBezTo>
                    <a:pt x="18" y="16"/>
                    <a:pt x="18" y="16"/>
                    <a:pt x="18" y="16"/>
                  </a:cubicBezTo>
                  <a:cubicBezTo>
                    <a:pt x="23" y="5"/>
                    <a:pt x="36" y="0"/>
                    <a:pt x="50" y="0"/>
                  </a:cubicBezTo>
                  <a:cubicBezTo>
                    <a:pt x="82" y="0"/>
                    <a:pt x="97" y="25"/>
                    <a:pt x="97" y="54"/>
                  </a:cubicBezTo>
                  <a:cubicBezTo>
                    <a:pt x="97" y="83"/>
                    <a:pt x="82" y="107"/>
                    <a:pt x="51" y="107"/>
                  </a:cubicBezTo>
                  <a:cubicBezTo>
                    <a:pt x="40" y="107"/>
                    <a:pt x="25" y="103"/>
                    <a:pt x="18" y="91"/>
                  </a:cubicBezTo>
                  <a:cubicBezTo>
                    <a:pt x="17" y="91"/>
                    <a:pt x="17" y="91"/>
                    <a:pt x="17" y="91"/>
                  </a:cubicBezTo>
                  <a:cubicBezTo>
                    <a:pt x="17" y="144"/>
                    <a:pt x="17" y="144"/>
                    <a:pt x="17" y="144"/>
                  </a:cubicBezTo>
                  <a:cubicBezTo>
                    <a:pt x="0" y="144"/>
                    <a:pt x="0" y="144"/>
                    <a:pt x="0" y="144"/>
                  </a:cubicBezTo>
                  <a:lnTo>
                    <a:pt x="0" y="2"/>
                  </a:lnTo>
                  <a:close/>
                  <a:moveTo>
                    <a:pt x="48" y="15"/>
                  </a:moveTo>
                  <a:cubicBezTo>
                    <a:pt x="25" y="15"/>
                    <a:pt x="17" y="34"/>
                    <a:pt x="17" y="53"/>
                  </a:cubicBezTo>
                  <a:cubicBezTo>
                    <a:pt x="17" y="74"/>
                    <a:pt x="26" y="92"/>
                    <a:pt x="49" y="92"/>
                  </a:cubicBezTo>
                  <a:cubicBezTo>
                    <a:pt x="72" y="92"/>
                    <a:pt x="80" y="73"/>
                    <a:pt x="80" y="53"/>
                  </a:cubicBezTo>
                  <a:cubicBezTo>
                    <a:pt x="80" y="33"/>
                    <a:pt x="70" y="15"/>
                    <a:pt x="48" y="15"/>
                  </a:cubicBezTo>
                  <a:close/>
                </a:path>
              </a:pathLst>
            </a:custGeom>
            <a:solidFill>
              <a:schemeClr val="tx1"/>
            </a:solidFill>
            <a:ln>
              <a:noFill/>
            </a:ln>
          </p:spPr>
          <p:txBody>
            <a:bodyPr/>
            <a:lstStyle/>
            <a:p>
              <a:endParaRPr lang="en-GB"/>
            </a:p>
          </p:txBody>
        </p:sp>
        <p:sp>
          <p:nvSpPr>
            <p:cNvPr id="181" name="Freeform 98">
              <a:extLst>
                <a:ext uri="{FF2B5EF4-FFF2-40B4-BE49-F238E27FC236}">
                  <a16:creationId xmlns:a16="http://schemas.microsoft.com/office/drawing/2014/main" id="{F0B0A2F5-C49B-467B-8C3E-0B09986B7B10}"/>
                </a:ext>
              </a:extLst>
            </p:cNvPr>
            <p:cNvSpPr>
              <a:spLocks noChangeAspect="1" noEditPoints="1"/>
            </p:cNvSpPr>
            <p:nvPr userDrawn="1"/>
          </p:nvSpPr>
          <p:spPr bwMode="auto">
            <a:xfrm>
              <a:off x="806464" y="738188"/>
              <a:ext cx="76200" cy="85725"/>
            </a:xfrm>
            <a:custGeom>
              <a:avLst/>
              <a:gdLst>
                <a:gd name="T0" fmla="*/ 48 w 96"/>
                <a:gd name="T1" fmla="*/ 52 h 107"/>
                <a:gd name="T2" fmla="*/ 42 w 96"/>
                <a:gd name="T3" fmla="*/ 54 h 107"/>
                <a:gd name="T4" fmla="*/ 35 w 96"/>
                <a:gd name="T5" fmla="*/ 46 h 107"/>
                <a:gd name="T6" fmla="*/ 17 w 96"/>
                <a:gd name="T7" fmla="*/ 54 h 107"/>
                <a:gd name="T8" fmla="*/ 0 w 96"/>
                <a:gd name="T9" fmla="*/ 39 h 107"/>
                <a:gd name="T10" fmla="*/ 17 w 96"/>
                <a:gd name="T11" fmla="*/ 24 h 107"/>
                <a:gd name="T12" fmla="*/ 35 w 96"/>
                <a:gd name="T13" fmla="*/ 16 h 107"/>
                <a:gd name="T14" fmla="*/ 23 w 96"/>
                <a:gd name="T15" fmla="*/ 8 h 107"/>
                <a:gd name="T16" fmla="*/ 10 w 96"/>
                <a:gd name="T17" fmla="*/ 17 h 107"/>
                <a:gd name="T18" fmla="*/ 2 w 96"/>
                <a:gd name="T19" fmla="*/ 17 h 107"/>
                <a:gd name="T20" fmla="*/ 24 w 96"/>
                <a:gd name="T21" fmla="*/ 0 h 107"/>
                <a:gd name="T22" fmla="*/ 43 w 96"/>
                <a:gd name="T23" fmla="*/ 14 h 107"/>
                <a:gd name="T24" fmla="*/ 43 w 96"/>
                <a:gd name="T25" fmla="*/ 41 h 107"/>
                <a:gd name="T26" fmla="*/ 46 w 96"/>
                <a:gd name="T27" fmla="*/ 46 h 107"/>
                <a:gd name="T28" fmla="*/ 48 w 96"/>
                <a:gd name="T29" fmla="*/ 46 h 107"/>
                <a:gd name="T30" fmla="*/ 48 w 96"/>
                <a:gd name="T31" fmla="*/ 52 h 107"/>
                <a:gd name="T32" fmla="*/ 35 w 96"/>
                <a:gd name="T33" fmla="*/ 26 h 107"/>
                <a:gd name="T34" fmla="*/ 19 w 96"/>
                <a:gd name="T35" fmla="*/ 30 h 107"/>
                <a:gd name="T36" fmla="*/ 9 w 96"/>
                <a:gd name="T37" fmla="*/ 39 h 107"/>
                <a:gd name="T38" fmla="*/ 19 w 96"/>
                <a:gd name="T39" fmla="*/ 46 h 107"/>
                <a:gd name="T40" fmla="*/ 35 w 96"/>
                <a:gd name="T41" fmla="*/ 35 h 107"/>
                <a:gd name="T42" fmla="*/ 35 w 96"/>
                <a:gd name="T43" fmla="*/ 26 h 10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96" h="107">
                  <a:moveTo>
                    <a:pt x="96" y="104"/>
                  </a:moveTo>
                  <a:cubicBezTo>
                    <a:pt x="93" y="106"/>
                    <a:pt x="89" y="107"/>
                    <a:pt x="84" y="107"/>
                  </a:cubicBezTo>
                  <a:cubicBezTo>
                    <a:pt x="75" y="107"/>
                    <a:pt x="70" y="102"/>
                    <a:pt x="70" y="91"/>
                  </a:cubicBezTo>
                  <a:cubicBezTo>
                    <a:pt x="60" y="102"/>
                    <a:pt x="48" y="107"/>
                    <a:pt x="34" y="107"/>
                  </a:cubicBezTo>
                  <a:cubicBezTo>
                    <a:pt x="15" y="107"/>
                    <a:pt x="0" y="99"/>
                    <a:pt x="0" y="78"/>
                  </a:cubicBezTo>
                  <a:cubicBezTo>
                    <a:pt x="0" y="55"/>
                    <a:pt x="17" y="50"/>
                    <a:pt x="34" y="47"/>
                  </a:cubicBezTo>
                  <a:cubicBezTo>
                    <a:pt x="53" y="43"/>
                    <a:pt x="69" y="45"/>
                    <a:pt x="69" y="32"/>
                  </a:cubicBezTo>
                  <a:cubicBezTo>
                    <a:pt x="69" y="17"/>
                    <a:pt x="57" y="15"/>
                    <a:pt x="46" y="15"/>
                  </a:cubicBezTo>
                  <a:cubicBezTo>
                    <a:pt x="32" y="15"/>
                    <a:pt x="21" y="19"/>
                    <a:pt x="20" y="34"/>
                  </a:cubicBezTo>
                  <a:cubicBezTo>
                    <a:pt x="4" y="34"/>
                    <a:pt x="4" y="34"/>
                    <a:pt x="4" y="34"/>
                  </a:cubicBezTo>
                  <a:cubicBezTo>
                    <a:pt x="5" y="9"/>
                    <a:pt x="24" y="0"/>
                    <a:pt x="47" y="0"/>
                  </a:cubicBezTo>
                  <a:cubicBezTo>
                    <a:pt x="65" y="0"/>
                    <a:pt x="85" y="4"/>
                    <a:pt x="85" y="28"/>
                  </a:cubicBezTo>
                  <a:cubicBezTo>
                    <a:pt x="85" y="81"/>
                    <a:pt x="85" y="81"/>
                    <a:pt x="85" y="81"/>
                  </a:cubicBezTo>
                  <a:cubicBezTo>
                    <a:pt x="85" y="89"/>
                    <a:pt x="85" y="92"/>
                    <a:pt x="91" y="92"/>
                  </a:cubicBezTo>
                  <a:cubicBezTo>
                    <a:pt x="92" y="92"/>
                    <a:pt x="94" y="92"/>
                    <a:pt x="96" y="91"/>
                  </a:cubicBezTo>
                  <a:lnTo>
                    <a:pt x="96" y="104"/>
                  </a:lnTo>
                  <a:close/>
                  <a:moveTo>
                    <a:pt x="69" y="52"/>
                  </a:moveTo>
                  <a:cubicBezTo>
                    <a:pt x="62" y="57"/>
                    <a:pt x="49" y="57"/>
                    <a:pt x="38" y="59"/>
                  </a:cubicBezTo>
                  <a:cubicBezTo>
                    <a:pt x="27" y="61"/>
                    <a:pt x="18" y="65"/>
                    <a:pt x="18" y="77"/>
                  </a:cubicBezTo>
                  <a:cubicBezTo>
                    <a:pt x="18" y="88"/>
                    <a:pt x="27" y="92"/>
                    <a:pt x="37" y="92"/>
                  </a:cubicBezTo>
                  <a:cubicBezTo>
                    <a:pt x="60" y="92"/>
                    <a:pt x="69" y="78"/>
                    <a:pt x="69" y="69"/>
                  </a:cubicBezTo>
                  <a:lnTo>
                    <a:pt x="69" y="52"/>
                  </a:lnTo>
                  <a:close/>
                </a:path>
              </a:pathLst>
            </a:custGeom>
            <a:solidFill>
              <a:schemeClr val="tx1"/>
            </a:solidFill>
            <a:ln>
              <a:noFill/>
            </a:ln>
          </p:spPr>
          <p:txBody>
            <a:bodyPr/>
            <a:lstStyle/>
            <a:p>
              <a:endParaRPr lang="en-GB"/>
            </a:p>
          </p:txBody>
        </p:sp>
        <p:sp>
          <p:nvSpPr>
            <p:cNvPr id="182" name="Freeform 99">
              <a:extLst>
                <a:ext uri="{FF2B5EF4-FFF2-40B4-BE49-F238E27FC236}">
                  <a16:creationId xmlns:a16="http://schemas.microsoft.com/office/drawing/2014/main" id="{BD42214D-EC2D-41F1-AC42-B1369AE99E28}"/>
                </a:ext>
              </a:extLst>
            </p:cNvPr>
            <p:cNvSpPr>
              <a:spLocks noChangeAspect="1"/>
            </p:cNvSpPr>
            <p:nvPr userDrawn="1"/>
          </p:nvSpPr>
          <p:spPr bwMode="auto">
            <a:xfrm>
              <a:off x="890602" y="738188"/>
              <a:ext cx="42863" cy="84138"/>
            </a:xfrm>
            <a:custGeom>
              <a:avLst/>
              <a:gdLst>
                <a:gd name="T0" fmla="*/ 0 w 54"/>
                <a:gd name="T1" fmla="*/ 2 h 106"/>
                <a:gd name="T2" fmla="*/ 8 w 54"/>
                <a:gd name="T3" fmla="*/ 2 h 106"/>
                <a:gd name="T4" fmla="*/ 8 w 54"/>
                <a:gd name="T5" fmla="*/ 13 h 106"/>
                <a:gd name="T6" fmla="*/ 9 w 54"/>
                <a:gd name="T7" fmla="*/ 13 h 106"/>
                <a:gd name="T8" fmla="*/ 27 w 54"/>
                <a:gd name="T9" fmla="*/ 1 h 106"/>
                <a:gd name="T10" fmla="*/ 27 w 54"/>
                <a:gd name="T11" fmla="*/ 10 h 106"/>
                <a:gd name="T12" fmla="*/ 9 w 54"/>
                <a:gd name="T13" fmla="*/ 30 h 106"/>
                <a:gd name="T14" fmla="*/ 9 w 54"/>
                <a:gd name="T15" fmla="*/ 53 h 106"/>
                <a:gd name="T16" fmla="*/ 0 w 54"/>
                <a:gd name="T17" fmla="*/ 53 h 106"/>
                <a:gd name="T18" fmla="*/ 0 w 54"/>
                <a:gd name="T19" fmla="*/ 2 h 1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4" h="106">
                  <a:moveTo>
                    <a:pt x="0" y="3"/>
                  </a:moveTo>
                  <a:cubicBezTo>
                    <a:pt x="16" y="3"/>
                    <a:pt x="16" y="3"/>
                    <a:pt x="16" y="3"/>
                  </a:cubicBezTo>
                  <a:cubicBezTo>
                    <a:pt x="16" y="25"/>
                    <a:pt x="16" y="25"/>
                    <a:pt x="16" y="25"/>
                  </a:cubicBezTo>
                  <a:cubicBezTo>
                    <a:pt x="17" y="25"/>
                    <a:pt x="17" y="25"/>
                    <a:pt x="17" y="25"/>
                  </a:cubicBezTo>
                  <a:cubicBezTo>
                    <a:pt x="25" y="8"/>
                    <a:pt x="36" y="0"/>
                    <a:pt x="54" y="1"/>
                  </a:cubicBezTo>
                  <a:cubicBezTo>
                    <a:pt x="54" y="19"/>
                    <a:pt x="54" y="19"/>
                    <a:pt x="54" y="19"/>
                  </a:cubicBezTo>
                  <a:cubicBezTo>
                    <a:pt x="27" y="19"/>
                    <a:pt x="17" y="34"/>
                    <a:pt x="17" y="60"/>
                  </a:cubicBezTo>
                  <a:cubicBezTo>
                    <a:pt x="17" y="106"/>
                    <a:pt x="17" y="106"/>
                    <a:pt x="17" y="106"/>
                  </a:cubicBezTo>
                  <a:cubicBezTo>
                    <a:pt x="0" y="106"/>
                    <a:pt x="0" y="106"/>
                    <a:pt x="0" y="106"/>
                  </a:cubicBezTo>
                  <a:lnTo>
                    <a:pt x="0" y="3"/>
                  </a:lnTo>
                  <a:close/>
                </a:path>
              </a:pathLst>
            </a:custGeom>
            <a:solidFill>
              <a:schemeClr val="tx1"/>
            </a:solidFill>
            <a:ln>
              <a:noFill/>
            </a:ln>
          </p:spPr>
          <p:txBody>
            <a:bodyPr/>
            <a:lstStyle/>
            <a:p>
              <a:endParaRPr lang="en-GB"/>
            </a:p>
          </p:txBody>
        </p:sp>
        <p:sp>
          <p:nvSpPr>
            <p:cNvPr id="183" name="Freeform 100">
              <a:extLst>
                <a:ext uri="{FF2B5EF4-FFF2-40B4-BE49-F238E27FC236}">
                  <a16:creationId xmlns:a16="http://schemas.microsoft.com/office/drawing/2014/main" id="{150ECB18-2E08-4E57-99A9-CFBE23FE2BCA}"/>
                </a:ext>
              </a:extLst>
            </p:cNvPr>
            <p:cNvSpPr>
              <a:spLocks noChangeAspect="1"/>
            </p:cNvSpPr>
            <p:nvPr userDrawn="1"/>
          </p:nvSpPr>
          <p:spPr bwMode="auto">
            <a:xfrm>
              <a:off x="939814" y="715963"/>
              <a:ext cx="42863" cy="106363"/>
            </a:xfrm>
            <a:custGeom>
              <a:avLst/>
              <a:gdLst>
                <a:gd name="T0" fmla="*/ 17 w 54"/>
                <a:gd name="T1" fmla="*/ 15 h 133"/>
                <a:gd name="T2" fmla="*/ 27 w 54"/>
                <a:gd name="T3" fmla="*/ 15 h 133"/>
                <a:gd name="T4" fmla="*/ 27 w 54"/>
                <a:gd name="T5" fmla="*/ 23 h 133"/>
                <a:gd name="T6" fmla="*/ 17 w 54"/>
                <a:gd name="T7" fmla="*/ 23 h 133"/>
                <a:gd name="T8" fmla="*/ 17 w 54"/>
                <a:gd name="T9" fmla="*/ 55 h 133"/>
                <a:gd name="T10" fmla="*/ 23 w 54"/>
                <a:gd name="T11" fmla="*/ 59 h 133"/>
                <a:gd name="T12" fmla="*/ 27 w 54"/>
                <a:gd name="T13" fmla="*/ 59 h 133"/>
                <a:gd name="T14" fmla="*/ 27 w 54"/>
                <a:gd name="T15" fmla="*/ 67 h 133"/>
                <a:gd name="T16" fmla="*/ 21 w 54"/>
                <a:gd name="T17" fmla="*/ 67 h 133"/>
                <a:gd name="T18" fmla="*/ 9 w 54"/>
                <a:gd name="T19" fmla="*/ 55 h 133"/>
                <a:gd name="T20" fmla="*/ 9 w 54"/>
                <a:gd name="T21" fmla="*/ 23 h 133"/>
                <a:gd name="T22" fmla="*/ 0 w 54"/>
                <a:gd name="T23" fmla="*/ 23 h 133"/>
                <a:gd name="T24" fmla="*/ 0 w 54"/>
                <a:gd name="T25" fmla="*/ 15 h 133"/>
                <a:gd name="T26" fmla="*/ 9 w 54"/>
                <a:gd name="T27" fmla="*/ 15 h 133"/>
                <a:gd name="T28" fmla="*/ 9 w 54"/>
                <a:gd name="T29" fmla="*/ 0 h 133"/>
                <a:gd name="T30" fmla="*/ 17 w 54"/>
                <a:gd name="T31" fmla="*/ 0 h 133"/>
                <a:gd name="T32" fmla="*/ 17 w 54"/>
                <a:gd name="T33" fmla="*/ 15 h 1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133">
                  <a:moveTo>
                    <a:pt x="34" y="30"/>
                  </a:moveTo>
                  <a:cubicBezTo>
                    <a:pt x="54" y="30"/>
                    <a:pt x="54" y="30"/>
                    <a:pt x="54" y="30"/>
                  </a:cubicBezTo>
                  <a:cubicBezTo>
                    <a:pt x="54" y="45"/>
                    <a:pt x="54" y="45"/>
                    <a:pt x="54" y="45"/>
                  </a:cubicBezTo>
                  <a:cubicBezTo>
                    <a:pt x="34" y="45"/>
                    <a:pt x="34" y="45"/>
                    <a:pt x="34" y="45"/>
                  </a:cubicBezTo>
                  <a:cubicBezTo>
                    <a:pt x="34" y="109"/>
                    <a:pt x="34" y="109"/>
                    <a:pt x="34" y="109"/>
                  </a:cubicBezTo>
                  <a:cubicBezTo>
                    <a:pt x="34" y="116"/>
                    <a:pt x="36" y="118"/>
                    <a:pt x="46" y="118"/>
                  </a:cubicBezTo>
                  <a:cubicBezTo>
                    <a:pt x="54" y="118"/>
                    <a:pt x="54" y="118"/>
                    <a:pt x="54" y="118"/>
                  </a:cubicBezTo>
                  <a:cubicBezTo>
                    <a:pt x="54" y="133"/>
                    <a:pt x="54" y="133"/>
                    <a:pt x="54" y="133"/>
                  </a:cubicBezTo>
                  <a:cubicBezTo>
                    <a:pt x="41" y="133"/>
                    <a:pt x="41" y="133"/>
                    <a:pt x="41" y="133"/>
                  </a:cubicBezTo>
                  <a:cubicBezTo>
                    <a:pt x="24" y="133"/>
                    <a:pt x="17" y="129"/>
                    <a:pt x="17" y="110"/>
                  </a:cubicBezTo>
                  <a:cubicBezTo>
                    <a:pt x="17" y="45"/>
                    <a:pt x="17" y="45"/>
                    <a:pt x="17" y="45"/>
                  </a:cubicBezTo>
                  <a:cubicBezTo>
                    <a:pt x="0" y="45"/>
                    <a:pt x="0" y="45"/>
                    <a:pt x="0" y="45"/>
                  </a:cubicBezTo>
                  <a:cubicBezTo>
                    <a:pt x="0" y="30"/>
                    <a:pt x="0" y="30"/>
                    <a:pt x="0" y="30"/>
                  </a:cubicBezTo>
                  <a:cubicBezTo>
                    <a:pt x="17" y="30"/>
                    <a:pt x="17" y="30"/>
                    <a:pt x="17" y="30"/>
                  </a:cubicBezTo>
                  <a:cubicBezTo>
                    <a:pt x="17" y="0"/>
                    <a:pt x="17" y="0"/>
                    <a:pt x="17" y="0"/>
                  </a:cubicBezTo>
                  <a:cubicBezTo>
                    <a:pt x="34" y="0"/>
                    <a:pt x="34" y="0"/>
                    <a:pt x="34" y="0"/>
                  </a:cubicBezTo>
                  <a:lnTo>
                    <a:pt x="34" y="30"/>
                  </a:lnTo>
                  <a:close/>
                </a:path>
              </a:pathLst>
            </a:custGeom>
            <a:solidFill>
              <a:schemeClr val="tx1"/>
            </a:solidFill>
            <a:ln>
              <a:noFill/>
            </a:ln>
          </p:spPr>
          <p:txBody>
            <a:bodyPr/>
            <a:lstStyle/>
            <a:p>
              <a:endParaRPr lang="en-GB"/>
            </a:p>
          </p:txBody>
        </p:sp>
        <p:sp>
          <p:nvSpPr>
            <p:cNvPr id="184" name="Freeform 101">
              <a:extLst>
                <a:ext uri="{FF2B5EF4-FFF2-40B4-BE49-F238E27FC236}">
                  <a16:creationId xmlns:a16="http://schemas.microsoft.com/office/drawing/2014/main" id="{A674CD03-37CE-43C9-9C74-4080BBD9C7F6}"/>
                </a:ext>
              </a:extLst>
            </p:cNvPr>
            <p:cNvSpPr>
              <a:spLocks noChangeAspect="1"/>
            </p:cNvSpPr>
            <p:nvPr userDrawn="1"/>
          </p:nvSpPr>
          <p:spPr bwMode="auto">
            <a:xfrm>
              <a:off x="992202" y="738188"/>
              <a:ext cx="112713" cy="84138"/>
            </a:xfrm>
            <a:custGeom>
              <a:avLst/>
              <a:gdLst>
                <a:gd name="T0" fmla="*/ 0 w 143"/>
                <a:gd name="T1" fmla="*/ 1 h 105"/>
                <a:gd name="T2" fmla="*/ 8 w 143"/>
                <a:gd name="T3" fmla="*/ 1 h 105"/>
                <a:gd name="T4" fmla="*/ 8 w 143"/>
                <a:gd name="T5" fmla="*/ 9 h 105"/>
                <a:gd name="T6" fmla="*/ 8 w 143"/>
                <a:gd name="T7" fmla="*/ 9 h 105"/>
                <a:gd name="T8" fmla="*/ 24 w 143"/>
                <a:gd name="T9" fmla="*/ 0 h 105"/>
                <a:gd name="T10" fmla="*/ 38 w 143"/>
                <a:gd name="T11" fmla="*/ 9 h 105"/>
                <a:gd name="T12" fmla="*/ 54 w 143"/>
                <a:gd name="T13" fmla="*/ 0 h 105"/>
                <a:gd name="T14" fmla="*/ 71 w 143"/>
                <a:gd name="T15" fmla="*/ 15 h 105"/>
                <a:gd name="T16" fmla="*/ 71 w 143"/>
                <a:gd name="T17" fmla="*/ 53 h 105"/>
                <a:gd name="T18" fmla="*/ 63 w 143"/>
                <a:gd name="T19" fmla="*/ 53 h 105"/>
                <a:gd name="T20" fmla="*/ 63 w 143"/>
                <a:gd name="T21" fmla="*/ 19 h 105"/>
                <a:gd name="T22" fmla="*/ 53 w 143"/>
                <a:gd name="T23" fmla="*/ 8 h 105"/>
                <a:gd name="T24" fmla="*/ 40 w 143"/>
                <a:gd name="T25" fmla="*/ 21 h 105"/>
                <a:gd name="T26" fmla="*/ 40 w 143"/>
                <a:gd name="T27" fmla="*/ 53 h 105"/>
                <a:gd name="T28" fmla="*/ 31 w 143"/>
                <a:gd name="T29" fmla="*/ 53 h 105"/>
                <a:gd name="T30" fmla="*/ 31 w 143"/>
                <a:gd name="T31" fmla="*/ 19 h 105"/>
                <a:gd name="T32" fmla="*/ 22 w 143"/>
                <a:gd name="T33" fmla="*/ 8 h 105"/>
                <a:gd name="T34" fmla="*/ 8 w 143"/>
                <a:gd name="T35" fmla="*/ 21 h 105"/>
                <a:gd name="T36" fmla="*/ 8 w 143"/>
                <a:gd name="T37" fmla="*/ 53 h 105"/>
                <a:gd name="T38" fmla="*/ 0 w 143"/>
                <a:gd name="T39" fmla="*/ 53 h 105"/>
                <a:gd name="T40" fmla="*/ 0 w 143"/>
                <a:gd name="T41" fmla="*/ 1 h 10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43" h="105">
                  <a:moveTo>
                    <a:pt x="0" y="2"/>
                  </a:moveTo>
                  <a:cubicBezTo>
                    <a:pt x="16" y="2"/>
                    <a:pt x="16" y="2"/>
                    <a:pt x="16" y="2"/>
                  </a:cubicBezTo>
                  <a:cubicBezTo>
                    <a:pt x="16" y="17"/>
                    <a:pt x="16" y="17"/>
                    <a:pt x="16" y="17"/>
                  </a:cubicBezTo>
                  <a:cubicBezTo>
                    <a:pt x="16" y="17"/>
                    <a:pt x="16" y="17"/>
                    <a:pt x="16" y="17"/>
                  </a:cubicBezTo>
                  <a:cubicBezTo>
                    <a:pt x="23" y="6"/>
                    <a:pt x="35" y="0"/>
                    <a:pt x="49" y="0"/>
                  </a:cubicBezTo>
                  <a:cubicBezTo>
                    <a:pt x="61" y="0"/>
                    <a:pt x="73" y="5"/>
                    <a:pt x="77" y="17"/>
                  </a:cubicBezTo>
                  <a:cubicBezTo>
                    <a:pt x="84" y="6"/>
                    <a:pt x="96" y="0"/>
                    <a:pt x="109" y="0"/>
                  </a:cubicBezTo>
                  <a:cubicBezTo>
                    <a:pt x="130" y="0"/>
                    <a:pt x="143" y="8"/>
                    <a:pt x="143" y="30"/>
                  </a:cubicBezTo>
                  <a:cubicBezTo>
                    <a:pt x="143" y="105"/>
                    <a:pt x="143" y="105"/>
                    <a:pt x="143" y="105"/>
                  </a:cubicBezTo>
                  <a:cubicBezTo>
                    <a:pt x="126" y="105"/>
                    <a:pt x="126" y="105"/>
                    <a:pt x="126" y="105"/>
                  </a:cubicBezTo>
                  <a:cubicBezTo>
                    <a:pt x="126" y="38"/>
                    <a:pt x="126" y="38"/>
                    <a:pt x="126" y="38"/>
                  </a:cubicBezTo>
                  <a:cubicBezTo>
                    <a:pt x="126" y="25"/>
                    <a:pt x="123" y="15"/>
                    <a:pt x="107" y="15"/>
                  </a:cubicBezTo>
                  <a:cubicBezTo>
                    <a:pt x="90" y="15"/>
                    <a:pt x="80" y="25"/>
                    <a:pt x="80" y="41"/>
                  </a:cubicBezTo>
                  <a:cubicBezTo>
                    <a:pt x="80" y="105"/>
                    <a:pt x="80" y="105"/>
                    <a:pt x="80" y="105"/>
                  </a:cubicBezTo>
                  <a:cubicBezTo>
                    <a:pt x="63" y="105"/>
                    <a:pt x="63" y="105"/>
                    <a:pt x="63" y="105"/>
                  </a:cubicBezTo>
                  <a:cubicBezTo>
                    <a:pt x="63" y="38"/>
                    <a:pt x="63" y="38"/>
                    <a:pt x="63" y="38"/>
                  </a:cubicBezTo>
                  <a:cubicBezTo>
                    <a:pt x="63" y="24"/>
                    <a:pt x="59" y="15"/>
                    <a:pt x="44" y="15"/>
                  </a:cubicBezTo>
                  <a:cubicBezTo>
                    <a:pt x="24" y="15"/>
                    <a:pt x="17" y="33"/>
                    <a:pt x="17" y="41"/>
                  </a:cubicBezTo>
                  <a:cubicBezTo>
                    <a:pt x="17" y="105"/>
                    <a:pt x="17" y="105"/>
                    <a:pt x="17" y="105"/>
                  </a:cubicBezTo>
                  <a:cubicBezTo>
                    <a:pt x="0" y="105"/>
                    <a:pt x="0" y="105"/>
                    <a:pt x="0" y="105"/>
                  </a:cubicBezTo>
                  <a:lnTo>
                    <a:pt x="0" y="2"/>
                  </a:lnTo>
                  <a:close/>
                </a:path>
              </a:pathLst>
            </a:custGeom>
            <a:solidFill>
              <a:schemeClr val="tx1"/>
            </a:solidFill>
            <a:ln>
              <a:noFill/>
            </a:ln>
          </p:spPr>
          <p:txBody>
            <a:bodyPr/>
            <a:lstStyle/>
            <a:p>
              <a:endParaRPr lang="en-GB"/>
            </a:p>
          </p:txBody>
        </p:sp>
        <p:sp>
          <p:nvSpPr>
            <p:cNvPr id="185" name="Freeform 102">
              <a:extLst>
                <a:ext uri="{FF2B5EF4-FFF2-40B4-BE49-F238E27FC236}">
                  <a16:creationId xmlns:a16="http://schemas.microsoft.com/office/drawing/2014/main" id="{966227B3-A426-4A5B-A281-181268B2F3C9}"/>
                </a:ext>
              </a:extLst>
            </p:cNvPr>
            <p:cNvSpPr>
              <a:spLocks noChangeAspect="1" noEditPoints="1"/>
            </p:cNvSpPr>
            <p:nvPr userDrawn="1"/>
          </p:nvSpPr>
          <p:spPr bwMode="auto">
            <a:xfrm>
              <a:off x="1117615" y="738188"/>
              <a:ext cx="76200" cy="85725"/>
            </a:xfrm>
            <a:custGeom>
              <a:avLst/>
              <a:gdLst>
                <a:gd name="T0" fmla="*/ 47 w 96"/>
                <a:gd name="T1" fmla="*/ 36 h 107"/>
                <a:gd name="T2" fmla="*/ 25 w 96"/>
                <a:gd name="T3" fmla="*/ 54 h 107"/>
                <a:gd name="T4" fmla="*/ 0 w 96"/>
                <a:gd name="T5" fmla="*/ 27 h 107"/>
                <a:gd name="T6" fmla="*/ 24 w 96"/>
                <a:gd name="T7" fmla="*/ 0 h 107"/>
                <a:gd name="T8" fmla="*/ 48 w 96"/>
                <a:gd name="T9" fmla="*/ 30 h 107"/>
                <a:gd name="T10" fmla="*/ 9 w 96"/>
                <a:gd name="T11" fmla="*/ 30 h 107"/>
                <a:gd name="T12" fmla="*/ 25 w 96"/>
                <a:gd name="T13" fmla="*/ 46 h 107"/>
                <a:gd name="T14" fmla="*/ 38 w 96"/>
                <a:gd name="T15" fmla="*/ 36 h 107"/>
                <a:gd name="T16" fmla="*/ 47 w 96"/>
                <a:gd name="T17" fmla="*/ 36 h 107"/>
                <a:gd name="T18" fmla="*/ 39 w 96"/>
                <a:gd name="T19" fmla="*/ 22 h 107"/>
                <a:gd name="T20" fmla="*/ 24 w 96"/>
                <a:gd name="T21" fmla="*/ 8 h 107"/>
                <a:gd name="T22" fmla="*/ 9 w 96"/>
                <a:gd name="T23" fmla="*/ 22 h 107"/>
                <a:gd name="T24" fmla="*/ 39 w 96"/>
                <a:gd name="T25" fmla="*/ 22 h 1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6" h="107">
                  <a:moveTo>
                    <a:pt x="93" y="72"/>
                  </a:moveTo>
                  <a:cubicBezTo>
                    <a:pt x="89" y="95"/>
                    <a:pt x="72" y="107"/>
                    <a:pt x="49" y="107"/>
                  </a:cubicBezTo>
                  <a:cubicBezTo>
                    <a:pt x="17" y="107"/>
                    <a:pt x="1" y="85"/>
                    <a:pt x="0" y="53"/>
                  </a:cubicBezTo>
                  <a:cubicBezTo>
                    <a:pt x="0" y="23"/>
                    <a:pt x="20" y="0"/>
                    <a:pt x="48" y="0"/>
                  </a:cubicBezTo>
                  <a:cubicBezTo>
                    <a:pt x="85" y="0"/>
                    <a:pt x="96" y="34"/>
                    <a:pt x="95" y="59"/>
                  </a:cubicBezTo>
                  <a:cubicBezTo>
                    <a:pt x="18" y="59"/>
                    <a:pt x="18" y="59"/>
                    <a:pt x="18" y="59"/>
                  </a:cubicBezTo>
                  <a:cubicBezTo>
                    <a:pt x="17" y="76"/>
                    <a:pt x="28" y="92"/>
                    <a:pt x="50" y="92"/>
                  </a:cubicBezTo>
                  <a:cubicBezTo>
                    <a:pt x="64" y="92"/>
                    <a:pt x="74" y="85"/>
                    <a:pt x="76" y="72"/>
                  </a:cubicBezTo>
                  <a:lnTo>
                    <a:pt x="93" y="72"/>
                  </a:lnTo>
                  <a:close/>
                  <a:moveTo>
                    <a:pt x="77" y="44"/>
                  </a:moveTo>
                  <a:cubicBezTo>
                    <a:pt x="76" y="28"/>
                    <a:pt x="64" y="15"/>
                    <a:pt x="47" y="15"/>
                  </a:cubicBezTo>
                  <a:cubicBezTo>
                    <a:pt x="30" y="15"/>
                    <a:pt x="19" y="28"/>
                    <a:pt x="18" y="44"/>
                  </a:cubicBezTo>
                  <a:lnTo>
                    <a:pt x="77" y="44"/>
                  </a:lnTo>
                  <a:close/>
                </a:path>
              </a:pathLst>
            </a:custGeom>
            <a:solidFill>
              <a:schemeClr val="tx1"/>
            </a:solidFill>
            <a:ln>
              <a:noFill/>
            </a:ln>
          </p:spPr>
          <p:txBody>
            <a:bodyPr/>
            <a:lstStyle/>
            <a:p>
              <a:endParaRPr lang="en-GB"/>
            </a:p>
          </p:txBody>
        </p:sp>
        <p:sp>
          <p:nvSpPr>
            <p:cNvPr id="186" name="Freeform 103">
              <a:extLst>
                <a:ext uri="{FF2B5EF4-FFF2-40B4-BE49-F238E27FC236}">
                  <a16:creationId xmlns:a16="http://schemas.microsoft.com/office/drawing/2014/main" id="{1DF7176F-D5CC-4DDE-B4C4-AC0FA39FC716}"/>
                </a:ext>
              </a:extLst>
            </p:cNvPr>
            <p:cNvSpPr>
              <a:spLocks noChangeAspect="1"/>
            </p:cNvSpPr>
            <p:nvPr userDrawn="1"/>
          </p:nvSpPr>
          <p:spPr bwMode="auto">
            <a:xfrm>
              <a:off x="1203340" y="738188"/>
              <a:ext cx="66675" cy="84138"/>
            </a:xfrm>
            <a:custGeom>
              <a:avLst/>
              <a:gdLst>
                <a:gd name="T0" fmla="*/ 0 w 84"/>
                <a:gd name="T1" fmla="*/ 1 h 105"/>
                <a:gd name="T2" fmla="*/ 8 w 84"/>
                <a:gd name="T3" fmla="*/ 1 h 105"/>
                <a:gd name="T4" fmla="*/ 8 w 84"/>
                <a:gd name="T5" fmla="*/ 10 h 105"/>
                <a:gd name="T6" fmla="*/ 8 w 84"/>
                <a:gd name="T7" fmla="*/ 10 h 105"/>
                <a:gd name="T8" fmla="*/ 25 w 84"/>
                <a:gd name="T9" fmla="*/ 0 h 105"/>
                <a:gd name="T10" fmla="*/ 42 w 84"/>
                <a:gd name="T11" fmla="*/ 19 h 105"/>
                <a:gd name="T12" fmla="*/ 42 w 84"/>
                <a:gd name="T13" fmla="*/ 53 h 105"/>
                <a:gd name="T14" fmla="*/ 34 w 84"/>
                <a:gd name="T15" fmla="*/ 53 h 105"/>
                <a:gd name="T16" fmla="*/ 34 w 84"/>
                <a:gd name="T17" fmla="*/ 18 h 105"/>
                <a:gd name="T18" fmla="*/ 24 w 84"/>
                <a:gd name="T19" fmla="*/ 8 h 105"/>
                <a:gd name="T20" fmla="*/ 8 w 84"/>
                <a:gd name="T21" fmla="*/ 24 h 105"/>
                <a:gd name="T22" fmla="*/ 8 w 84"/>
                <a:gd name="T23" fmla="*/ 53 h 105"/>
                <a:gd name="T24" fmla="*/ 0 w 84"/>
                <a:gd name="T25" fmla="*/ 53 h 105"/>
                <a:gd name="T26" fmla="*/ 0 w 84"/>
                <a:gd name="T27" fmla="*/ 1 h 10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4" h="105">
                  <a:moveTo>
                    <a:pt x="0" y="2"/>
                  </a:moveTo>
                  <a:cubicBezTo>
                    <a:pt x="15" y="2"/>
                    <a:pt x="15" y="2"/>
                    <a:pt x="15" y="2"/>
                  </a:cubicBezTo>
                  <a:cubicBezTo>
                    <a:pt x="15" y="19"/>
                    <a:pt x="15" y="19"/>
                    <a:pt x="15" y="19"/>
                  </a:cubicBezTo>
                  <a:cubicBezTo>
                    <a:pt x="16" y="19"/>
                    <a:pt x="16" y="19"/>
                    <a:pt x="16" y="19"/>
                  </a:cubicBezTo>
                  <a:cubicBezTo>
                    <a:pt x="23" y="6"/>
                    <a:pt x="34" y="0"/>
                    <a:pt x="49" y="0"/>
                  </a:cubicBezTo>
                  <a:cubicBezTo>
                    <a:pt x="76" y="0"/>
                    <a:pt x="84" y="15"/>
                    <a:pt x="84" y="37"/>
                  </a:cubicBezTo>
                  <a:cubicBezTo>
                    <a:pt x="84" y="105"/>
                    <a:pt x="84" y="105"/>
                    <a:pt x="84" y="105"/>
                  </a:cubicBezTo>
                  <a:cubicBezTo>
                    <a:pt x="67" y="105"/>
                    <a:pt x="67" y="105"/>
                    <a:pt x="67" y="105"/>
                  </a:cubicBezTo>
                  <a:cubicBezTo>
                    <a:pt x="67" y="35"/>
                    <a:pt x="67" y="35"/>
                    <a:pt x="67" y="35"/>
                  </a:cubicBezTo>
                  <a:cubicBezTo>
                    <a:pt x="67" y="23"/>
                    <a:pt x="60" y="15"/>
                    <a:pt x="47" y="15"/>
                  </a:cubicBezTo>
                  <a:cubicBezTo>
                    <a:pt x="26" y="15"/>
                    <a:pt x="16" y="28"/>
                    <a:pt x="16" y="47"/>
                  </a:cubicBezTo>
                  <a:cubicBezTo>
                    <a:pt x="16" y="105"/>
                    <a:pt x="16" y="105"/>
                    <a:pt x="16" y="105"/>
                  </a:cubicBezTo>
                  <a:cubicBezTo>
                    <a:pt x="0" y="105"/>
                    <a:pt x="0" y="105"/>
                    <a:pt x="0" y="105"/>
                  </a:cubicBezTo>
                  <a:lnTo>
                    <a:pt x="0" y="2"/>
                  </a:lnTo>
                  <a:close/>
                </a:path>
              </a:pathLst>
            </a:custGeom>
            <a:solidFill>
              <a:schemeClr val="tx1"/>
            </a:solidFill>
            <a:ln>
              <a:noFill/>
            </a:ln>
          </p:spPr>
          <p:txBody>
            <a:bodyPr/>
            <a:lstStyle/>
            <a:p>
              <a:endParaRPr lang="en-GB"/>
            </a:p>
          </p:txBody>
        </p:sp>
        <p:sp>
          <p:nvSpPr>
            <p:cNvPr id="187" name="Freeform 104">
              <a:extLst>
                <a:ext uri="{FF2B5EF4-FFF2-40B4-BE49-F238E27FC236}">
                  <a16:creationId xmlns:a16="http://schemas.microsoft.com/office/drawing/2014/main" id="{2761A93A-A021-4168-96B5-72BB018AE75C}"/>
                </a:ext>
              </a:extLst>
            </p:cNvPr>
            <p:cNvSpPr>
              <a:spLocks noChangeAspect="1"/>
            </p:cNvSpPr>
            <p:nvPr userDrawn="1"/>
          </p:nvSpPr>
          <p:spPr bwMode="auto">
            <a:xfrm>
              <a:off x="1277952" y="715963"/>
              <a:ext cx="42863" cy="106363"/>
            </a:xfrm>
            <a:custGeom>
              <a:avLst/>
              <a:gdLst>
                <a:gd name="T0" fmla="*/ 17 w 55"/>
                <a:gd name="T1" fmla="*/ 15 h 133"/>
                <a:gd name="T2" fmla="*/ 27 w 55"/>
                <a:gd name="T3" fmla="*/ 15 h 133"/>
                <a:gd name="T4" fmla="*/ 27 w 55"/>
                <a:gd name="T5" fmla="*/ 23 h 133"/>
                <a:gd name="T6" fmla="*/ 17 w 55"/>
                <a:gd name="T7" fmla="*/ 23 h 133"/>
                <a:gd name="T8" fmla="*/ 17 w 55"/>
                <a:gd name="T9" fmla="*/ 55 h 133"/>
                <a:gd name="T10" fmla="*/ 23 w 55"/>
                <a:gd name="T11" fmla="*/ 59 h 133"/>
                <a:gd name="T12" fmla="*/ 27 w 55"/>
                <a:gd name="T13" fmla="*/ 59 h 133"/>
                <a:gd name="T14" fmla="*/ 27 w 55"/>
                <a:gd name="T15" fmla="*/ 67 h 133"/>
                <a:gd name="T16" fmla="*/ 21 w 55"/>
                <a:gd name="T17" fmla="*/ 67 h 133"/>
                <a:gd name="T18" fmla="*/ 9 w 55"/>
                <a:gd name="T19" fmla="*/ 55 h 133"/>
                <a:gd name="T20" fmla="*/ 9 w 55"/>
                <a:gd name="T21" fmla="*/ 23 h 133"/>
                <a:gd name="T22" fmla="*/ 0 w 55"/>
                <a:gd name="T23" fmla="*/ 23 h 133"/>
                <a:gd name="T24" fmla="*/ 0 w 55"/>
                <a:gd name="T25" fmla="*/ 15 h 133"/>
                <a:gd name="T26" fmla="*/ 9 w 55"/>
                <a:gd name="T27" fmla="*/ 15 h 133"/>
                <a:gd name="T28" fmla="*/ 9 w 55"/>
                <a:gd name="T29" fmla="*/ 0 h 133"/>
                <a:gd name="T30" fmla="*/ 17 w 55"/>
                <a:gd name="T31" fmla="*/ 0 h 133"/>
                <a:gd name="T32" fmla="*/ 17 w 55"/>
                <a:gd name="T33" fmla="*/ 15 h 1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5" h="133">
                  <a:moveTo>
                    <a:pt x="35" y="30"/>
                  </a:moveTo>
                  <a:cubicBezTo>
                    <a:pt x="55" y="30"/>
                    <a:pt x="55" y="30"/>
                    <a:pt x="55" y="30"/>
                  </a:cubicBezTo>
                  <a:cubicBezTo>
                    <a:pt x="55" y="45"/>
                    <a:pt x="55" y="45"/>
                    <a:pt x="55" y="45"/>
                  </a:cubicBezTo>
                  <a:cubicBezTo>
                    <a:pt x="35" y="45"/>
                    <a:pt x="35" y="45"/>
                    <a:pt x="35" y="45"/>
                  </a:cubicBezTo>
                  <a:cubicBezTo>
                    <a:pt x="35" y="109"/>
                    <a:pt x="35" y="109"/>
                    <a:pt x="35" y="109"/>
                  </a:cubicBezTo>
                  <a:cubicBezTo>
                    <a:pt x="35" y="116"/>
                    <a:pt x="37" y="118"/>
                    <a:pt x="47" y="118"/>
                  </a:cubicBezTo>
                  <a:cubicBezTo>
                    <a:pt x="55" y="118"/>
                    <a:pt x="55" y="118"/>
                    <a:pt x="55" y="118"/>
                  </a:cubicBezTo>
                  <a:cubicBezTo>
                    <a:pt x="55" y="133"/>
                    <a:pt x="55" y="133"/>
                    <a:pt x="55" y="133"/>
                  </a:cubicBezTo>
                  <a:cubicBezTo>
                    <a:pt x="42" y="133"/>
                    <a:pt x="42" y="133"/>
                    <a:pt x="42" y="133"/>
                  </a:cubicBezTo>
                  <a:cubicBezTo>
                    <a:pt x="25" y="133"/>
                    <a:pt x="18" y="129"/>
                    <a:pt x="18" y="110"/>
                  </a:cubicBezTo>
                  <a:cubicBezTo>
                    <a:pt x="18" y="45"/>
                    <a:pt x="18" y="45"/>
                    <a:pt x="18" y="45"/>
                  </a:cubicBezTo>
                  <a:cubicBezTo>
                    <a:pt x="0" y="45"/>
                    <a:pt x="0" y="45"/>
                    <a:pt x="0" y="45"/>
                  </a:cubicBezTo>
                  <a:cubicBezTo>
                    <a:pt x="0" y="30"/>
                    <a:pt x="0" y="30"/>
                    <a:pt x="0" y="30"/>
                  </a:cubicBezTo>
                  <a:cubicBezTo>
                    <a:pt x="18" y="30"/>
                    <a:pt x="18" y="30"/>
                    <a:pt x="18" y="30"/>
                  </a:cubicBezTo>
                  <a:cubicBezTo>
                    <a:pt x="18" y="0"/>
                    <a:pt x="18" y="0"/>
                    <a:pt x="18" y="0"/>
                  </a:cubicBezTo>
                  <a:cubicBezTo>
                    <a:pt x="35" y="0"/>
                    <a:pt x="35" y="0"/>
                    <a:pt x="35" y="0"/>
                  </a:cubicBezTo>
                  <a:lnTo>
                    <a:pt x="35" y="30"/>
                  </a:lnTo>
                  <a:close/>
                </a:path>
              </a:pathLst>
            </a:custGeom>
            <a:solidFill>
              <a:schemeClr val="tx1"/>
            </a:solidFill>
            <a:ln>
              <a:noFill/>
            </a:ln>
          </p:spPr>
          <p:txBody>
            <a:bodyPr/>
            <a:lstStyle/>
            <a:p>
              <a:endParaRPr lang="en-GB"/>
            </a:p>
          </p:txBody>
        </p:sp>
        <p:sp>
          <p:nvSpPr>
            <p:cNvPr id="188" name="Freeform 105">
              <a:extLst>
                <a:ext uri="{FF2B5EF4-FFF2-40B4-BE49-F238E27FC236}">
                  <a16:creationId xmlns:a16="http://schemas.microsoft.com/office/drawing/2014/main" id="{5E3EAC09-6FBD-4FAC-ABC3-9E8284884A6C}"/>
                </a:ext>
              </a:extLst>
            </p:cNvPr>
            <p:cNvSpPr>
              <a:spLocks noChangeAspect="1"/>
            </p:cNvSpPr>
            <p:nvPr userDrawn="1"/>
          </p:nvSpPr>
          <p:spPr bwMode="auto">
            <a:xfrm>
              <a:off x="525476" y="873125"/>
              <a:ext cx="44450" cy="112713"/>
            </a:xfrm>
            <a:custGeom>
              <a:avLst/>
              <a:gdLst>
                <a:gd name="T0" fmla="*/ 9 w 56"/>
                <a:gd name="T1" fmla="*/ 27 h 143"/>
                <a:gd name="T2" fmla="*/ 0 w 56"/>
                <a:gd name="T3" fmla="*/ 27 h 143"/>
                <a:gd name="T4" fmla="*/ 0 w 56"/>
                <a:gd name="T5" fmla="*/ 20 h 143"/>
                <a:gd name="T6" fmla="*/ 9 w 56"/>
                <a:gd name="T7" fmla="*/ 20 h 143"/>
                <a:gd name="T8" fmla="*/ 9 w 56"/>
                <a:gd name="T9" fmla="*/ 12 h 143"/>
                <a:gd name="T10" fmla="*/ 23 w 56"/>
                <a:gd name="T11" fmla="*/ 0 h 143"/>
                <a:gd name="T12" fmla="*/ 28 w 56"/>
                <a:gd name="T13" fmla="*/ 0 h 143"/>
                <a:gd name="T14" fmla="*/ 28 w 56"/>
                <a:gd name="T15" fmla="*/ 8 h 143"/>
                <a:gd name="T16" fmla="*/ 24 w 56"/>
                <a:gd name="T17" fmla="*/ 7 h 143"/>
                <a:gd name="T18" fmla="*/ 17 w 56"/>
                <a:gd name="T19" fmla="*/ 13 h 143"/>
                <a:gd name="T20" fmla="*/ 17 w 56"/>
                <a:gd name="T21" fmla="*/ 20 h 143"/>
                <a:gd name="T22" fmla="*/ 27 w 56"/>
                <a:gd name="T23" fmla="*/ 20 h 143"/>
                <a:gd name="T24" fmla="*/ 27 w 56"/>
                <a:gd name="T25" fmla="*/ 27 h 143"/>
                <a:gd name="T26" fmla="*/ 17 w 56"/>
                <a:gd name="T27" fmla="*/ 27 h 143"/>
                <a:gd name="T28" fmla="*/ 17 w 56"/>
                <a:gd name="T29" fmla="*/ 71 h 143"/>
                <a:gd name="T30" fmla="*/ 9 w 56"/>
                <a:gd name="T31" fmla="*/ 71 h 143"/>
                <a:gd name="T32" fmla="*/ 9 w 56"/>
                <a:gd name="T33" fmla="*/ 27 h 1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6" h="143">
                  <a:moveTo>
                    <a:pt x="17" y="55"/>
                  </a:moveTo>
                  <a:cubicBezTo>
                    <a:pt x="0" y="55"/>
                    <a:pt x="0" y="55"/>
                    <a:pt x="0" y="55"/>
                  </a:cubicBezTo>
                  <a:cubicBezTo>
                    <a:pt x="0" y="40"/>
                    <a:pt x="0" y="40"/>
                    <a:pt x="0" y="40"/>
                  </a:cubicBezTo>
                  <a:cubicBezTo>
                    <a:pt x="17" y="40"/>
                    <a:pt x="17" y="40"/>
                    <a:pt x="17" y="40"/>
                  </a:cubicBezTo>
                  <a:cubicBezTo>
                    <a:pt x="17" y="25"/>
                    <a:pt x="17" y="25"/>
                    <a:pt x="17" y="25"/>
                  </a:cubicBezTo>
                  <a:cubicBezTo>
                    <a:pt x="17" y="8"/>
                    <a:pt x="27" y="0"/>
                    <a:pt x="45" y="0"/>
                  </a:cubicBezTo>
                  <a:cubicBezTo>
                    <a:pt x="48" y="0"/>
                    <a:pt x="53" y="0"/>
                    <a:pt x="56" y="1"/>
                  </a:cubicBezTo>
                  <a:cubicBezTo>
                    <a:pt x="56" y="16"/>
                    <a:pt x="56" y="16"/>
                    <a:pt x="56" y="16"/>
                  </a:cubicBezTo>
                  <a:cubicBezTo>
                    <a:pt x="53" y="15"/>
                    <a:pt x="49" y="15"/>
                    <a:pt x="47" y="15"/>
                  </a:cubicBezTo>
                  <a:cubicBezTo>
                    <a:pt x="38" y="15"/>
                    <a:pt x="34" y="17"/>
                    <a:pt x="34" y="26"/>
                  </a:cubicBezTo>
                  <a:cubicBezTo>
                    <a:pt x="34" y="40"/>
                    <a:pt x="34" y="40"/>
                    <a:pt x="34" y="40"/>
                  </a:cubicBezTo>
                  <a:cubicBezTo>
                    <a:pt x="53" y="40"/>
                    <a:pt x="53" y="40"/>
                    <a:pt x="53" y="40"/>
                  </a:cubicBezTo>
                  <a:cubicBezTo>
                    <a:pt x="53" y="55"/>
                    <a:pt x="53" y="55"/>
                    <a:pt x="53" y="55"/>
                  </a:cubicBezTo>
                  <a:cubicBezTo>
                    <a:pt x="34" y="55"/>
                    <a:pt x="34" y="55"/>
                    <a:pt x="34" y="55"/>
                  </a:cubicBezTo>
                  <a:cubicBezTo>
                    <a:pt x="34" y="143"/>
                    <a:pt x="34" y="143"/>
                    <a:pt x="34" y="143"/>
                  </a:cubicBezTo>
                  <a:cubicBezTo>
                    <a:pt x="17" y="143"/>
                    <a:pt x="17" y="143"/>
                    <a:pt x="17" y="143"/>
                  </a:cubicBezTo>
                  <a:lnTo>
                    <a:pt x="17" y="55"/>
                  </a:lnTo>
                  <a:close/>
                </a:path>
              </a:pathLst>
            </a:custGeom>
            <a:solidFill>
              <a:schemeClr val="tx1"/>
            </a:solidFill>
            <a:ln>
              <a:noFill/>
            </a:ln>
          </p:spPr>
          <p:txBody>
            <a:bodyPr/>
            <a:lstStyle/>
            <a:p>
              <a:endParaRPr lang="en-GB"/>
            </a:p>
          </p:txBody>
        </p:sp>
        <p:sp>
          <p:nvSpPr>
            <p:cNvPr id="189" name="Freeform 106">
              <a:extLst>
                <a:ext uri="{FF2B5EF4-FFF2-40B4-BE49-F238E27FC236}">
                  <a16:creationId xmlns:a16="http://schemas.microsoft.com/office/drawing/2014/main" id="{549DBA4A-6DB0-46E8-B929-244660B9ED1C}"/>
                </a:ext>
              </a:extLst>
            </p:cNvPr>
            <p:cNvSpPr>
              <a:spLocks noChangeAspect="1" noEditPoints="1"/>
            </p:cNvSpPr>
            <p:nvPr userDrawn="1"/>
          </p:nvSpPr>
          <p:spPr bwMode="auto">
            <a:xfrm>
              <a:off x="569926" y="903288"/>
              <a:ext cx="79375" cy="84138"/>
            </a:xfrm>
            <a:custGeom>
              <a:avLst/>
              <a:gdLst>
                <a:gd name="T0" fmla="*/ 25 w 100"/>
                <a:gd name="T1" fmla="*/ 0 h 107"/>
                <a:gd name="T2" fmla="*/ 50 w 100"/>
                <a:gd name="T3" fmla="*/ 27 h 107"/>
                <a:gd name="T4" fmla="*/ 25 w 100"/>
                <a:gd name="T5" fmla="*/ 53 h 107"/>
                <a:gd name="T6" fmla="*/ 0 w 100"/>
                <a:gd name="T7" fmla="*/ 27 h 107"/>
                <a:gd name="T8" fmla="*/ 25 w 100"/>
                <a:gd name="T9" fmla="*/ 0 h 107"/>
                <a:gd name="T10" fmla="*/ 25 w 100"/>
                <a:gd name="T11" fmla="*/ 46 h 107"/>
                <a:gd name="T12" fmla="*/ 41 w 100"/>
                <a:gd name="T13" fmla="*/ 27 h 107"/>
                <a:gd name="T14" fmla="*/ 25 w 100"/>
                <a:gd name="T15" fmla="*/ 7 h 107"/>
                <a:gd name="T16" fmla="*/ 9 w 100"/>
                <a:gd name="T17" fmla="*/ 27 h 107"/>
                <a:gd name="T18" fmla="*/ 25 w 100"/>
                <a:gd name="T19" fmla="*/ 46 h 1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0" h="107">
                  <a:moveTo>
                    <a:pt x="50" y="0"/>
                  </a:moveTo>
                  <a:cubicBezTo>
                    <a:pt x="83" y="0"/>
                    <a:pt x="100" y="24"/>
                    <a:pt x="100" y="54"/>
                  </a:cubicBezTo>
                  <a:cubicBezTo>
                    <a:pt x="100" y="84"/>
                    <a:pt x="83" y="107"/>
                    <a:pt x="50" y="107"/>
                  </a:cubicBezTo>
                  <a:cubicBezTo>
                    <a:pt x="18" y="107"/>
                    <a:pt x="0" y="84"/>
                    <a:pt x="0" y="54"/>
                  </a:cubicBezTo>
                  <a:cubicBezTo>
                    <a:pt x="0" y="24"/>
                    <a:pt x="18" y="0"/>
                    <a:pt x="50" y="0"/>
                  </a:cubicBezTo>
                  <a:close/>
                  <a:moveTo>
                    <a:pt x="50" y="92"/>
                  </a:moveTo>
                  <a:cubicBezTo>
                    <a:pt x="68" y="92"/>
                    <a:pt x="82" y="78"/>
                    <a:pt x="82" y="54"/>
                  </a:cubicBezTo>
                  <a:cubicBezTo>
                    <a:pt x="82" y="29"/>
                    <a:pt x="68" y="15"/>
                    <a:pt x="50" y="15"/>
                  </a:cubicBezTo>
                  <a:cubicBezTo>
                    <a:pt x="33" y="15"/>
                    <a:pt x="18" y="29"/>
                    <a:pt x="18" y="54"/>
                  </a:cubicBezTo>
                  <a:cubicBezTo>
                    <a:pt x="18" y="78"/>
                    <a:pt x="33" y="92"/>
                    <a:pt x="50" y="92"/>
                  </a:cubicBezTo>
                  <a:close/>
                </a:path>
              </a:pathLst>
            </a:custGeom>
            <a:solidFill>
              <a:schemeClr val="tx1"/>
            </a:solidFill>
            <a:ln>
              <a:noFill/>
            </a:ln>
          </p:spPr>
          <p:txBody>
            <a:bodyPr/>
            <a:lstStyle/>
            <a:p>
              <a:endParaRPr lang="en-GB"/>
            </a:p>
          </p:txBody>
        </p:sp>
        <p:sp>
          <p:nvSpPr>
            <p:cNvPr id="190" name="Freeform 107">
              <a:extLst>
                <a:ext uri="{FF2B5EF4-FFF2-40B4-BE49-F238E27FC236}">
                  <a16:creationId xmlns:a16="http://schemas.microsoft.com/office/drawing/2014/main" id="{F83517E1-3104-4BF4-8F1A-C8845F0A5B5B}"/>
                </a:ext>
              </a:extLst>
            </p:cNvPr>
            <p:cNvSpPr>
              <a:spLocks noChangeAspect="1"/>
            </p:cNvSpPr>
            <p:nvPr userDrawn="1"/>
          </p:nvSpPr>
          <p:spPr bwMode="auto">
            <a:xfrm>
              <a:off x="662001" y="901700"/>
              <a:ext cx="41275" cy="84138"/>
            </a:xfrm>
            <a:custGeom>
              <a:avLst/>
              <a:gdLst>
                <a:gd name="T0" fmla="*/ 0 w 54"/>
                <a:gd name="T1" fmla="*/ 2 h 106"/>
                <a:gd name="T2" fmla="*/ 8 w 54"/>
                <a:gd name="T3" fmla="*/ 2 h 106"/>
                <a:gd name="T4" fmla="*/ 8 w 54"/>
                <a:gd name="T5" fmla="*/ 13 h 106"/>
                <a:gd name="T6" fmla="*/ 8 w 54"/>
                <a:gd name="T7" fmla="*/ 13 h 106"/>
                <a:gd name="T8" fmla="*/ 26 w 54"/>
                <a:gd name="T9" fmla="*/ 1 h 106"/>
                <a:gd name="T10" fmla="*/ 26 w 54"/>
                <a:gd name="T11" fmla="*/ 10 h 106"/>
                <a:gd name="T12" fmla="*/ 8 w 54"/>
                <a:gd name="T13" fmla="*/ 30 h 106"/>
                <a:gd name="T14" fmla="*/ 8 w 54"/>
                <a:gd name="T15" fmla="*/ 53 h 106"/>
                <a:gd name="T16" fmla="*/ 0 w 54"/>
                <a:gd name="T17" fmla="*/ 53 h 106"/>
                <a:gd name="T18" fmla="*/ 0 w 54"/>
                <a:gd name="T19" fmla="*/ 2 h 1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4" h="106">
                  <a:moveTo>
                    <a:pt x="0" y="3"/>
                  </a:moveTo>
                  <a:cubicBezTo>
                    <a:pt x="16" y="3"/>
                    <a:pt x="16" y="3"/>
                    <a:pt x="16" y="3"/>
                  </a:cubicBezTo>
                  <a:cubicBezTo>
                    <a:pt x="16" y="25"/>
                    <a:pt x="16" y="25"/>
                    <a:pt x="16" y="25"/>
                  </a:cubicBezTo>
                  <a:cubicBezTo>
                    <a:pt x="16" y="25"/>
                    <a:pt x="16" y="25"/>
                    <a:pt x="16" y="25"/>
                  </a:cubicBezTo>
                  <a:cubicBezTo>
                    <a:pt x="24" y="8"/>
                    <a:pt x="35" y="0"/>
                    <a:pt x="54" y="1"/>
                  </a:cubicBezTo>
                  <a:cubicBezTo>
                    <a:pt x="54" y="19"/>
                    <a:pt x="54" y="19"/>
                    <a:pt x="54" y="19"/>
                  </a:cubicBezTo>
                  <a:cubicBezTo>
                    <a:pt x="26" y="19"/>
                    <a:pt x="17" y="34"/>
                    <a:pt x="17" y="60"/>
                  </a:cubicBezTo>
                  <a:cubicBezTo>
                    <a:pt x="17" y="106"/>
                    <a:pt x="17" y="106"/>
                    <a:pt x="17" y="106"/>
                  </a:cubicBezTo>
                  <a:cubicBezTo>
                    <a:pt x="0" y="106"/>
                    <a:pt x="0" y="106"/>
                    <a:pt x="0" y="106"/>
                  </a:cubicBezTo>
                  <a:lnTo>
                    <a:pt x="0" y="3"/>
                  </a:lnTo>
                  <a:close/>
                </a:path>
              </a:pathLst>
            </a:custGeom>
            <a:solidFill>
              <a:schemeClr val="tx1"/>
            </a:solidFill>
            <a:ln>
              <a:noFill/>
            </a:ln>
          </p:spPr>
          <p:txBody>
            <a:bodyPr/>
            <a:lstStyle/>
            <a:p>
              <a:endParaRPr lang="en-GB"/>
            </a:p>
          </p:txBody>
        </p:sp>
        <p:sp>
          <p:nvSpPr>
            <p:cNvPr id="191" name="Freeform 108">
              <a:extLst>
                <a:ext uri="{FF2B5EF4-FFF2-40B4-BE49-F238E27FC236}">
                  <a16:creationId xmlns:a16="http://schemas.microsoft.com/office/drawing/2014/main" id="{A521F1B4-09BB-4589-A4BA-F71D458F3C5E}"/>
                </a:ext>
              </a:extLst>
            </p:cNvPr>
            <p:cNvSpPr>
              <a:spLocks noChangeAspect="1"/>
            </p:cNvSpPr>
            <p:nvPr userDrawn="1"/>
          </p:nvSpPr>
          <p:spPr bwMode="auto">
            <a:xfrm>
              <a:off x="746139" y="873125"/>
              <a:ext cx="141288" cy="112713"/>
            </a:xfrm>
            <a:custGeom>
              <a:avLst/>
              <a:gdLst>
                <a:gd name="T0" fmla="*/ 70 w 423"/>
                <a:gd name="T1" fmla="*/ 71 h 336"/>
                <a:gd name="T2" fmla="*/ 60 w 423"/>
                <a:gd name="T3" fmla="*/ 71 h 336"/>
                <a:gd name="T4" fmla="*/ 44 w 423"/>
                <a:gd name="T5" fmla="*/ 12 h 336"/>
                <a:gd name="T6" fmla="*/ 44 w 423"/>
                <a:gd name="T7" fmla="*/ 12 h 336"/>
                <a:gd name="T8" fmla="*/ 28 w 423"/>
                <a:gd name="T9" fmla="*/ 71 h 336"/>
                <a:gd name="T10" fmla="*/ 18 w 423"/>
                <a:gd name="T11" fmla="*/ 71 h 336"/>
                <a:gd name="T12" fmla="*/ 0 w 423"/>
                <a:gd name="T13" fmla="*/ 0 h 336"/>
                <a:gd name="T14" fmla="*/ 9 w 423"/>
                <a:gd name="T15" fmla="*/ 0 h 336"/>
                <a:gd name="T16" fmla="*/ 23 w 423"/>
                <a:gd name="T17" fmla="*/ 59 h 336"/>
                <a:gd name="T18" fmla="*/ 23 w 423"/>
                <a:gd name="T19" fmla="*/ 59 h 336"/>
                <a:gd name="T20" fmla="*/ 39 w 423"/>
                <a:gd name="T21" fmla="*/ 0 h 336"/>
                <a:gd name="T22" fmla="*/ 49 w 423"/>
                <a:gd name="T23" fmla="*/ 0 h 336"/>
                <a:gd name="T24" fmla="*/ 65 w 423"/>
                <a:gd name="T25" fmla="*/ 59 h 336"/>
                <a:gd name="T26" fmla="*/ 65 w 423"/>
                <a:gd name="T27" fmla="*/ 59 h 336"/>
                <a:gd name="T28" fmla="*/ 80 w 423"/>
                <a:gd name="T29" fmla="*/ 0 h 336"/>
                <a:gd name="T30" fmla="*/ 89 w 423"/>
                <a:gd name="T31" fmla="*/ 0 h 336"/>
                <a:gd name="T32" fmla="*/ 70 w 423"/>
                <a:gd name="T33" fmla="*/ 71 h 3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23" h="336">
                  <a:moveTo>
                    <a:pt x="334" y="336"/>
                  </a:moveTo>
                  <a:lnTo>
                    <a:pt x="286" y="336"/>
                  </a:lnTo>
                  <a:lnTo>
                    <a:pt x="211" y="55"/>
                  </a:lnTo>
                  <a:lnTo>
                    <a:pt x="133" y="336"/>
                  </a:lnTo>
                  <a:lnTo>
                    <a:pt x="85" y="336"/>
                  </a:lnTo>
                  <a:lnTo>
                    <a:pt x="0" y="0"/>
                  </a:lnTo>
                  <a:lnTo>
                    <a:pt x="45" y="0"/>
                  </a:lnTo>
                  <a:lnTo>
                    <a:pt x="111" y="279"/>
                  </a:lnTo>
                  <a:lnTo>
                    <a:pt x="187" y="0"/>
                  </a:lnTo>
                  <a:lnTo>
                    <a:pt x="234" y="0"/>
                  </a:lnTo>
                  <a:lnTo>
                    <a:pt x="310" y="279"/>
                  </a:lnTo>
                  <a:lnTo>
                    <a:pt x="378" y="0"/>
                  </a:lnTo>
                  <a:lnTo>
                    <a:pt x="423" y="0"/>
                  </a:lnTo>
                  <a:lnTo>
                    <a:pt x="334" y="336"/>
                  </a:lnTo>
                  <a:close/>
                </a:path>
              </a:pathLst>
            </a:custGeom>
            <a:solidFill>
              <a:schemeClr val="tx1"/>
            </a:solidFill>
            <a:ln>
              <a:noFill/>
            </a:ln>
          </p:spPr>
          <p:txBody>
            <a:bodyPr/>
            <a:lstStyle/>
            <a:p>
              <a:endParaRPr lang="en-GB"/>
            </a:p>
          </p:txBody>
        </p:sp>
        <p:sp>
          <p:nvSpPr>
            <p:cNvPr id="192" name="Freeform 109">
              <a:extLst>
                <a:ext uri="{FF2B5EF4-FFF2-40B4-BE49-F238E27FC236}">
                  <a16:creationId xmlns:a16="http://schemas.microsoft.com/office/drawing/2014/main" id="{709F0E20-0E09-4E0A-817D-8551E2012A3E}"/>
                </a:ext>
              </a:extLst>
            </p:cNvPr>
            <p:cNvSpPr>
              <a:spLocks noChangeAspect="1" noEditPoints="1"/>
            </p:cNvSpPr>
            <p:nvPr userDrawn="1"/>
          </p:nvSpPr>
          <p:spPr bwMode="auto">
            <a:xfrm>
              <a:off x="885839" y="903288"/>
              <a:ext cx="79375" cy="84138"/>
            </a:xfrm>
            <a:custGeom>
              <a:avLst/>
              <a:gdLst>
                <a:gd name="T0" fmla="*/ 25 w 100"/>
                <a:gd name="T1" fmla="*/ 0 h 107"/>
                <a:gd name="T2" fmla="*/ 50 w 100"/>
                <a:gd name="T3" fmla="*/ 27 h 107"/>
                <a:gd name="T4" fmla="*/ 25 w 100"/>
                <a:gd name="T5" fmla="*/ 53 h 107"/>
                <a:gd name="T6" fmla="*/ 0 w 100"/>
                <a:gd name="T7" fmla="*/ 27 h 107"/>
                <a:gd name="T8" fmla="*/ 25 w 100"/>
                <a:gd name="T9" fmla="*/ 0 h 107"/>
                <a:gd name="T10" fmla="*/ 25 w 100"/>
                <a:gd name="T11" fmla="*/ 46 h 107"/>
                <a:gd name="T12" fmla="*/ 41 w 100"/>
                <a:gd name="T13" fmla="*/ 27 h 107"/>
                <a:gd name="T14" fmla="*/ 25 w 100"/>
                <a:gd name="T15" fmla="*/ 7 h 107"/>
                <a:gd name="T16" fmla="*/ 9 w 100"/>
                <a:gd name="T17" fmla="*/ 27 h 107"/>
                <a:gd name="T18" fmla="*/ 25 w 100"/>
                <a:gd name="T19" fmla="*/ 46 h 1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0" h="107">
                  <a:moveTo>
                    <a:pt x="50" y="0"/>
                  </a:moveTo>
                  <a:cubicBezTo>
                    <a:pt x="82" y="0"/>
                    <a:pt x="100" y="24"/>
                    <a:pt x="100" y="54"/>
                  </a:cubicBezTo>
                  <a:cubicBezTo>
                    <a:pt x="100" y="84"/>
                    <a:pt x="82" y="107"/>
                    <a:pt x="50" y="107"/>
                  </a:cubicBezTo>
                  <a:cubicBezTo>
                    <a:pt x="18" y="107"/>
                    <a:pt x="0" y="84"/>
                    <a:pt x="0" y="54"/>
                  </a:cubicBezTo>
                  <a:cubicBezTo>
                    <a:pt x="0" y="24"/>
                    <a:pt x="18" y="0"/>
                    <a:pt x="50" y="0"/>
                  </a:cubicBezTo>
                  <a:close/>
                  <a:moveTo>
                    <a:pt x="50" y="92"/>
                  </a:moveTo>
                  <a:cubicBezTo>
                    <a:pt x="68" y="92"/>
                    <a:pt x="82" y="78"/>
                    <a:pt x="82" y="54"/>
                  </a:cubicBezTo>
                  <a:cubicBezTo>
                    <a:pt x="82" y="29"/>
                    <a:pt x="68" y="15"/>
                    <a:pt x="50" y="15"/>
                  </a:cubicBezTo>
                  <a:cubicBezTo>
                    <a:pt x="32" y="15"/>
                    <a:pt x="18" y="29"/>
                    <a:pt x="18" y="54"/>
                  </a:cubicBezTo>
                  <a:cubicBezTo>
                    <a:pt x="18" y="78"/>
                    <a:pt x="32" y="92"/>
                    <a:pt x="50" y="92"/>
                  </a:cubicBezTo>
                  <a:close/>
                </a:path>
              </a:pathLst>
            </a:custGeom>
            <a:solidFill>
              <a:schemeClr val="tx1"/>
            </a:solidFill>
            <a:ln>
              <a:noFill/>
            </a:ln>
          </p:spPr>
          <p:txBody>
            <a:bodyPr/>
            <a:lstStyle/>
            <a:p>
              <a:endParaRPr lang="en-GB"/>
            </a:p>
          </p:txBody>
        </p:sp>
        <p:sp>
          <p:nvSpPr>
            <p:cNvPr id="193" name="Freeform 110">
              <a:extLst>
                <a:ext uri="{FF2B5EF4-FFF2-40B4-BE49-F238E27FC236}">
                  <a16:creationId xmlns:a16="http://schemas.microsoft.com/office/drawing/2014/main" id="{434A5BE1-9A4C-4FCD-B139-87CC3BD9DAEB}"/>
                </a:ext>
              </a:extLst>
            </p:cNvPr>
            <p:cNvSpPr>
              <a:spLocks noChangeAspect="1"/>
            </p:cNvSpPr>
            <p:nvPr userDrawn="1"/>
          </p:nvSpPr>
          <p:spPr bwMode="auto">
            <a:xfrm>
              <a:off x="976327" y="901700"/>
              <a:ext cx="42863" cy="84138"/>
            </a:xfrm>
            <a:custGeom>
              <a:avLst/>
              <a:gdLst>
                <a:gd name="T0" fmla="*/ 0 w 53"/>
                <a:gd name="T1" fmla="*/ 2 h 106"/>
                <a:gd name="T2" fmla="*/ 8 w 53"/>
                <a:gd name="T3" fmla="*/ 2 h 106"/>
                <a:gd name="T4" fmla="*/ 8 w 53"/>
                <a:gd name="T5" fmla="*/ 13 h 106"/>
                <a:gd name="T6" fmla="*/ 8 w 53"/>
                <a:gd name="T7" fmla="*/ 13 h 106"/>
                <a:gd name="T8" fmla="*/ 27 w 53"/>
                <a:gd name="T9" fmla="*/ 1 h 106"/>
                <a:gd name="T10" fmla="*/ 27 w 53"/>
                <a:gd name="T11" fmla="*/ 10 h 106"/>
                <a:gd name="T12" fmla="*/ 8 w 53"/>
                <a:gd name="T13" fmla="*/ 30 h 106"/>
                <a:gd name="T14" fmla="*/ 8 w 53"/>
                <a:gd name="T15" fmla="*/ 53 h 106"/>
                <a:gd name="T16" fmla="*/ 0 w 53"/>
                <a:gd name="T17" fmla="*/ 53 h 106"/>
                <a:gd name="T18" fmla="*/ 0 w 53"/>
                <a:gd name="T19" fmla="*/ 2 h 1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 h="106">
                  <a:moveTo>
                    <a:pt x="0" y="3"/>
                  </a:moveTo>
                  <a:cubicBezTo>
                    <a:pt x="15" y="3"/>
                    <a:pt x="15" y="3"/>
                    <a:pt x="15" y="3"/>
                  </a:cubicBezTo>
                  <a:cubicBezTo>
                    <a:pt x="15" y="25"/>
                    <a:pt x="15" y="25"/>
                    <a:pt x="15" y="25"/>
                  </a:cubicBezTo>
                  <a:cubicBezTo>
                    <a:pt x="16" y="25"/>
                    <a:pt x="16" y="25"/>
                    <a:pt x="16" y="25"/>
                  </a:cubicBezTo>
                  <a:cubicBezTo>
                    <a:pt x="24" y="8"/>
                    <a:pt x="35" y="0"/>
                    <a:pt x="53" y="1"/>
                  </a:cubicBezTo>
                  <a:cubicBezTo>
                    <a:pt x="53" y="19"/>
                    <a:pt x="53" y="19"/>
                    <a:pt x="53" y="19"/>
                  </a:cubicBezTo>
                  <a:cubicBezTo>
                    <a:pt x="26" y="19"/>
                    <a:pt x="16" y="34"/>
                    <a:pt x="16" y="60"/>
                  </a:cubicBezTo>
                  <a:cubicBezTo>
                    <a:pt x="16" y="106"/>
                    <a:pt x="16" y="106"/>
                    <a:pt x="16" y="106"/>
                  </a:cubicBezTo>
                  <a:cubicBezTo>
                    <a:pt x="0" y="106"/>
                    <a:pt x="0" y="106"/>
                    <a:pt x="0" y="106"/>
                  </a:cubicBezTo>
                  <a:lnTo>
                    <a:pt x="0" y="3"/>
                  </a:lnTo>
                  <a:close/>
                </a:path>
              </a:pathLst>
            </a:custGeom>
            <a:solidFill>
              <a:schemeClr val="tx1"/>
            </a:solidFill>
            <a:ln>
              <a:noFill/>
            </a:ln>
          </p:spPr>
          <p:txBody>
            <a:bodyPr/>
            <a:lstStyle/>
            <a:p>
              <a:endParaRPr lang="en-GB"/>
            </a:p>
          </p:txBody>
        </p:sp>
        <p:sp>
          <p:nvSpPr>
            <p:cNvPr id="194" name="Freeform 111">
              <a:extLst>
                <a:ext uri="{FF2B5EF4-FFF2-40B4-BE49-F238E27FC236}">
                  <a16:creationId xmlns:a16="http://schemas.microsoft.com/office/drawing/2014/main" id="{AB5FC9B3-2202-4263-BE15-C3E5819859EB}"/>
                </a:ext>
              </a:extLst>
            </p:cNvPr>
            <p:cNvSpPr>
              <a:spLocks noChangeAspect="1"/>
            </p:cNvSpPr>
            <p:nvPr userDrawn="1"/>
          </p:nvSpPr>
          <p:spPr bwMode="auto">
            <a:xfrm>
              <a:off x="1027127" y="873125"/>
              <a:ext cx="69850" cy="112713"/>
            </a:xfrm>
            <a:custGeom>
              <a:avLst/>
              <a:gdLst>
                <a:gd name="T0" fmla="*/ 0 w 210"/>
                <a:gd name="T1" fmla="*/ 0 h 336"/>
                <a:gd name="T2" fmla="*/ 8 w 210"/>
                <a:gd name="T3" fmla="*/ 0 h 336"/>
                <a:gd name="T4" fmla="*/ 8 w 210"/>
                <a:gd name="T5" fmla="*/ 42 h 336"/>
                <a:gd name="T6" fmla="*/ 32 w 210"/>
                <a:gd name="T7" fmla="*/ 19 h 336"/>
                <a:gd name="T8" fmla="*/ 43 w 210"/>
                <a:gd name="T9" fmla="*/ 19 h 336"/>
                <a:gd name="T10" fmla="*/ 23 w 210"/>
                <a:gd name="T11" fmla="*/ 38 h 336"/>
                <a:gd name="T12" fmla="*/ 44 w 210"/>
                <a:gd name="T13" fmla="*/ 71 h 336"/>
                <a:gd name="T14" fmla="*/ 34 w 210"/>
                <a:gd name="T15" fmla="*/ 71 h 336"/>
                <a:gd name="T16" fmla="*/ 16 w 210"/>
                <a:gd name="T17" fmla="*/ 44 h 336"/>
                <a:gd name="T18" fmla="*/ 8 w 210"/>
                <a:gd name="T19" fmla="*/ 52 h 336"/>
                <a:gd name="T20" fmla="*/ 8 w 210"/>
                <a:gd name="T21" fmla="*/ 71 h 336"/>
                <a:gd name="T22" fmla="*/ 0 w 210"/>
                <a:gd name="T23" fmla="*/ 71 h 336"/>
                <a:gd name="T24" fmla="*/ 0 w 210"/>
                <a:gd name="T25" fmla="*/ 0 h 3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0" h="336">
                  <a:moveTo>
                    <a:pt x="0" y="0"/>
                  </a:moveTo>
                  <a:lnTo>
                    <a:pt x="40" y="0"/>
                  </a:lnTo>
                  <a:lnTo>
                    <a:pt x="40" y="199"/>
                  </a:lnTo>
                  <a:lnTo>
                    <a:pt x="151" y="92"/>
                  </a:lnTo>
                  <a:lnTo>
                    <a:pt x="203" y="92"/>
                  </a:lnTo>
                  <a:lnTo>
                    <a:pt x="109" y="182"/>
                  </a:lnTo>
                  <a:lnTo>
                    <a:pt x="210" y="336"/>
                  </a:lnTo>
                  <a:lnTo>
                    <a:pt x="161" y="336"/>
                  </a:lnTo>
                  <a:lnTo>
                    <a:pt x="78" y="208"/>
                  </a:lnTo>
                  <a:lnTo>
                    <a:pt x="40" y="244"/>
                  </a:lnTo>
                  <a:lnTo>
                    <a:pt x="40" y="336"/>
                  </a:lnTo>
                  <a:lnTo>
                    <a:pt x="0" y="336"/>
                  </a:lnTo>
                  <a:lnTo>
                    <a:pt x="0" y="0"/>
                  </a:lnTo>
                  <a:close/>
                </a:path>
              </a:pathLst>
            </a:custGeom>
            <a:solidFill>
              <a:schemeClr val="tx1"/>
            </a:solidFill>
            <a:ln>
              <a:noFill/>
            </a:ln>
          </p:spPr>
          <p:txBody>
            <a:bodyPr/>
            <a:lstStyle/>
            <a:p>
              <a:endParaRPr lang="en-GB"/>
            </a:p>
          </p:txBody>
        </p:sp>
        <p:sp>
          <p:nvSpPr>
            <p:cNvPr id="195" name="Freeform 112">
              <a:extLst>
                <a:ext uri="{FF2B5EF4-FFF2-40B4-BE49-F238E27FC236}">
                  <a16:creationId xmlns:a16="http://schemas.microsoft.com/office/drawing/2014/main" id="{229CA353-14EB-422D-A873-1D1202D7C6B6}"/>
                </a:ext>
              </a:extLst>
            </p:cNvPr>
            <p:cNvSpPr>
              <a:spLocks noChangeAspect="1" noEditPoints="1"/>
            </p:cNvSpPr>
            <p:nvPr userDrawn="1"/>
          </p:nvSpPr>
          <p:spPr bwMode="auto">
            <a:xfrm>
              <a:off x="1143015" y="873125"/>
              <a:ext cx="95250" cy="114300"/>
            </a:xfrm>
            <a:custGeom>
              <a:avLst/>
              <a:gdLst>
                <a:gd name="T0" fmla="*/ 42 w 121"/>
                <a:gd name="T1" fmla="*/ 62 h 144"/>
                <a:gd name="T2" fmla="*/ 22 w 121"/>
                <a:gd name="T3" fmla="*/ 72 h 144"/>
                <a:gd name="T4" fmla="*/ 0 w 121"/>
                <a:gd name="T5" fmla="*/ 53 h 144"/>
                <a:gd name="T6" fmla="*/ 16 w 121"/>
                <a:gd name="T7" fmla="*/ 32 h 144"/>
                <a:gd name="T8" fmla="*/ 8 w 121"/>
                <a:gd name="T9" fmla="*/ 15 h 144"/>
                <a:gd name="T10" fmla="*/ 24 w 121"/>
                <a:gd name="T11" fmla="*/ 0 h 144"/>
                <a:gd name="T12" fmla="*/ 41 w 121"/>
                <a:gd name="T13" fmla="*/ 15 h 144"/>
                <a:gd name="T14" fmla="*/ 28 w 121"/>
                <a:gd name="T15" fmla="*/ 33 h 144"/>
                <a:gd name="T16" fmla="*/ 41 w 121"/>
                <a:gd name="T17" fmla="*/ 49 h 144"/>
                <a:gd name="T18" fmla="*/ 43 w 121"/>
                <a:gd name="T19" fmla="*/ 38 h 144"/>
                <a:gd name="T20" fmla="*/ 51 w 121"/>
                <a:gd name="T21" fmla="*/ 38 h 144"/>
                <a:gd name="T22" fmla="*/ 47 w 121"/>
                <a:gd name="T23" fmla="*/ 55 h 144"/>
                <a:gd name="T24" fmla="*/ 60 w 121"/>
                <a:gd name="T25" fmla="*/ 71 h 144"/>
                <a:gd name="T26" fmla="*/ 49 w 121"/>
                <a:gd name="T27" fmla="*/ 71 h 144"/>
                <a:gd name="T28" fmla="*/ 42 w 121"/>
                <a:gd name="T29" fmla="*/ 62 h 144"/>
                <a:gd name="T30" fmla="*/ 21 w 121"/>
                <a:gd name="T31" fmla="*/ 37 h 144"/>
                <a:gd name="T32" fmla="*/ 9 w 121"/>
                <a:gd name="T33" fmla="*/ 53 h 144"/>
                <a:gd name="T34" fmla="*/ 22 w 121"/>
                <a:gd name="T35" fmla="*/ 65 h 144"/>
                <a:gd name="T36" fmla="*/ 37 w 121"/>
                <a:gd name="T37" fmla="*/ 56 h 144"/>
                <a:gd name="T38" fmla="*/ 21 w 121"/>
                <a:gd name="T39" fmla="*/ 37 h 144"/>
                <a:gd name="T40" fmla="*/ 33 w 121"/>
                <a:gd name="T41" fmla="*/ 15 h 144"/>
                <a:gd name="T42" fmla="*/ 25 w 121"/>
                <a:gd name="T43" fmla="*/ 8 h 144"/>
                <a:gd name="T44" fmla="*/ 17 w 121"/>
                <a:gd name="T45" fmla="*/ 15 h 144"/>
                <a:gd name="T46" fmla="*/ 24 w 121"/>
                <a:gd name="T47" fmla="*/ 28 h 144"/>
                <a:gd name="T48" fmla="*/ 33 w 121"/>
                <a:gd name="T49" fmla="*/ 15 h 14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1" h="144">
                  <a:moveTo>
                    <a:pt x="84" y="124"/>
                  </a:moveTo>
                  <a:cubicBezTo>
                    <a:pt x="76" y="137"/>
                    <a:pt x="59" y="144"/>
                    <a:pt x="44" y="144"/>
                  </a:cubicBezTo>
                  <a:cubicBezTo>
                    <a:pt x="6" y="144"/>
                    <a:pt x="0" y="117"/>
                    <a:pt x="0" y="105"/>
                  </a:cubicBezTo>
                  <a:cubicBezTo>
                    <a:pt x="0" y="83"/>
                    <a:pt x="15" y="72"/>
                    <a:pt x="33" y="63"/>
                  </a:cubicBezTo>
                  <a:cubicBezTo>
                    <a:pt x="25" y="51"/>
                    <a:pt x="17" y="44"/>
                    <a:pt x="17" y="29"/>
                  </a:cubicBezTo>
                  <a:cubicBezTo>
                    <a:pt x="17" y="14"/>
                    <a:pt x="29" y="0"/>
                    <a:pt x="49" y="0"/>
                  </a:cubicBezTo>
                  <a:cubicBezTo>
                    <a:pt x="67" y="0"/>
                    <a:pt x="83" y="10"/>
                    <a:pt x="83" y="29"/>
                  </a:cubicBezTo>
                  <a:cubicBezTo>
                    <a:pt x="83" y="46"/>
                    <a:pt x="71" y="58"/>
                    <a:pt x="57" y="66"/>
                  </a:cubicBezTo>
                  <a:cubicBezTo>
                    <a:pt x="82" y="97"/>
                    <a:pt x="82" y="97"/>
                    <a:pt x="82" y="97"/>
                  </a:cubicBezTo>
                  <a:cubicBezTo>
                    <a:pt x="85" y="90"/>
                    <a:pt x="87" y="83"/>
                    <a:pt x="87" y="75"/>
                  </a:cubicBezTo>
                  <a:cubicBezTo>
                    <a:pt x="103" y="75"/>
                    <a:pt x="103" y="75"/>
                    <a:pt x="103" y="75"/>
                  </a:cubicBezTo>
                  <a:cubicBezTo>
                    <a:pt x="102" y="92"/>
                    <a:pt x="99" y="97"/>
                    <a:pt x="94" y="110"/>
                  </a:cubicBezTo>
                  <a:cubicBezTo>
                    <a:pt x="121" y="142"/>
                    <a:pt x="121" y="142"/>
                    <a:pt x="121" y="142"/>
                  </a:cubicBezTo>
                  <a:cubicBezTo>
                    <a:pt x="99" y="142"/>
                    <a:pt x="99" y="142"/>
                    <a:pt x="99" y="142"/>
                  </a:cubicBezTo>
                  <a:lnTo>
                    <a:pt x="84" y="124"/>
                  </a:lnTo>
                  <a:close/>
                  <a:moveTo>
                    <a:pt x="42" y="73"/>
                  </a:moveTo>
                  <a:cubicBezTo>
                    <a:pt x="29" y="81"/>
                    <a:pt x="18" y="88"/>
                    <a:pt x="18" y="105"/>
                  </a:cubicBezTo>
                  <a:cubicBezTo>
                    <a:pt x="18" y="120"/>
                    <a:pt x="31" y="129"/>
                    <a:pt x="45" y="129"/>
                  </a:cubicBezTo>
                  <a:cubicBezTo>
                    <a:pt x="58" y="129"/>
                    <a:pt x="68" y="123"/>
                    <a:pt x="75" y="112"/>
                  </a:cubicBezTo>
                  <a:lnTo>
                    <a:pt x="42" y="73"/>
                  </a:lnTo>
                  <a:close/>
                  <a:moveTo>
                    <a:pt x="67" y="30"/>
                  </a:moveTo>
                  <a:cubicBezTo>
                    <a:pt x="67" y="22"/>
                    <a:pt x="60" y="15"/>
                    <a:pt x="50" y="15"/>
                  </a:cubicBezTo>
                  <a:cubicBezTo>
                    <a:pt x="42" y="15"/>
                    <a:pt x="34" y="20"/>
                    <a:pt x="34" y="30"/>
                  </a:cubicBezTo>
                  <a:cubicBezTo>
                    <a:pt x="34" y="39"/>
                    <a:pt x="42" y="47"/>
                    <a:pt x="48" y="55"/>
                  </a:cubicBezTo>
                  <a:cubicBezTo>
                    <a:pt x="56" y="50"/>
                    <a:pt x="67" y="42"/>
                    <a:pt x="67" y="30"/>
                  </a:cubicBezTo>
                  <a:close/>
                </a:path>
              </a:pathLst>
            </a:custGeom>
            <a:solidFill>
              <a:schemeClr val="tx1"/>
            </a:solidFill>
            <a:ln>
              <a:noFill/>
            </a:ln>
          </p:spPr>
          <p:txBody>
            <a:bodyPr/>
            <a:lstStyle/>
            <a:p>
              <a:endParaRPr lang="en-GB"/>
            </a:p>
          </p:txBody>
        </p:sp>
        <p:sp>
          <p:nvSpPr>
            <p:cNvPr id="196" name="Freeform 113">
              <a:extLst>
                <a:ext uri="{FF2B5EF4-FFF2-40B4-BE49-F238E27FC236}">
                  <a16:creationId xmlns:a16="http://schemas.microsoft.com/office/drawing/2014/main" id="{5F3DDA3B-54B5-4E12-B9A7-B246B04E1EFD}"/>
                </a:ext>
              </a:extLst>
            </p:cNvPr>
            <p:cNvSpPr>
              <a:spLocks noChangeAspect="1" noEditPoints="1"/>
            </p:cNvSpPr>
            <p:nvPr userDrawn="1"/>
          </p:nvSpPr>
          <p:spPr bwMode="auto">
            <a:xfrm>
              <a:off x="536588" y="1038225"/>
              <a:ext cx="82550" cy="112713"/>
            </a:xfrm>
            <a:custGeom>
              <a:avLst/>
              <a:gdLst>
                <a:gd name="T0" fmla="*/ 0 w 105"/>
                <a:gd name="T1" fmla="*/ 0 h 142"/>
                <a:gd name="T2" fmla="*/ 31 w 105"/>
                <a:gd name="T3" fmla="*/ 0 h 142"/>
                <a:gd name="T4" fmla="*/ 52 w 105"/>
                <a:gd name="T5" fmla="*/ 21 h 142"/>
                <a:gd name="T6" fmla="*/ 31 w 105"/>
                <a:gd name="T7" fmla="*/ 42 h 142"/>
                <a:gd name="T8" fmla="*/ 9 w 105"/>
                <a:gd name="T9" fmla="*/ 42 h 142"/>
                <a:gd name="T10" fmla="*/ 9 w 105"/>
                <a:gd name="T11" fmla="*/ 71 h 142"/>
                <a:gd name="T12" fmla="*/ 0 w 105"/>
                <a:gd name="T13" fmla="*/ 71 h 142"/>
                <a:gd name="T14" fmla="*/ 0 w 105"/>
                <a:gd name="T15" fmla="*/ 0 h 142"/>
                <a:gd name="T16" fmla="*/ 9 w 105"/>
                <a:gd name="T17" fmla="*/ 34 h 142"/>
                <a:gd name="T18" fmla="*/ 27 w 105"/>
                <a:gd name="T19" fmla="*/ 34 h 142"/>
                <a:gd name="T20" fmla="*/ 43 w 105"/>
                <a:gd name="T21" fmla="*/ 21 h 142"/>
                <a:gd name="T22" fmla="*/ 27 w 105"/>
                <a:gd name="T23" fmla="*/ 8 h 142"/>
                <a:gd name="T24" fmla="*/ 9 w 105"/>
                <a:gd name="T25" fmla="*/ 8 h 142"/>
                <a:gd name="T26" fmla="*/ 9 w 105"/>
                <a:gd name="T27" fmla="*/ 34 h 14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5" h="142">
                  <a:moveTo>
                    <a:pt x="0" y="0"/>
                  </a:moveTo>
                  <a:cubicBezTo>
                    <a:pt x="62" y="0"/>
                    <a:pt x="62" y="0"/>
                    <a:pt x="62" y="0"/>
                  </a:cubicBezTo>
                  <a:cubicBezTo>
                    <a:pt x="90" y="0"/>
                    <a:pt x="105" y="16"/>
                    <a:pt x="105" y="42"/>
                  </a:cubicBezTo>
                  <a:cubicBezTo>
                    <a:pt x="105" y="68"/>
                    <a:pt x="90" y="84"/>
                    <a:pt x="62" y="84"/>
                  </a:cubicBezTo>
                  <a:cubicBezTo>
                    <a:pt x="18" y="84"/>
                    <a:pt x="18" y="84"/>
                    <a:pt x="18" y="84"/>
                  </a:cubicBezTo>
                  <a:cubicBezTo>
                    <a:pt x="18" y="142"/>
                    <a:pt x="18" y="142"/>
                    <a:pt x="18" y="142"/>
                  </a:cubicBezTo>
                  <a:cubicBezTo>
                    <a:pt x="0" y="142"/>
                    <a:pt x="0" y="142"/>
                    <a:pt x="0" y="142"/>
                  </a:cubicBezTo>
                  <a:lnTo>
                    <a:pt x="0" y="0"/>
                  </a:lnTo>
                  <a:close/>
                  <a:moveTo>
                    <a:pt x="18" y="68"/>
                  </a:moveTo>
                  <a:cubicBezTo>
                    <a:pt x="55" y="68"/>
                    <a:pt x="55" y="68"/>
                    <a:pt x="55" y="68"/>
                  </a:cubicBezTo>
                  <a:cubicBezTo>
                    <a:pt x="76" y="68"/>
                    <a:pt x="86" y="59"/>
                    <a:pt x="86" y="42"/>
                  </a:cubicBezTo>
                  <a:cubicBezTo>
                    <a:pt x="86" y="25"/>
                    <a:pt x="76" y="16"/>
                    <a:pt x="55" y="16"/>
                  </a:cubicBezTo>
                  <a:cubicBezTo>
                    <a:pt x="18" y="16"/>
                    <a:pt x="18" y="16"/>
                    <a:pt x="18" y="16"/>
                  </a:cubicBezTo>
                  <a:lnTo>
                    <a:pt x="18" y="68"/>
                  </a:lnTo>
                  <a:close/>
                </a:path>
              </a:pathLst>
            </a:custGeom>
            <a:solidFill>
              <a:schemeClr val="tx1"/>
            </a:solidFill>
            <a:ln>
              <a:noFill/>
            </a:ln>
          </p:spPr>
          <p:txBody>
            <a:bodyPr/>
            <a:lstStyle/>
            <a:p>
              <a:endParaRPr lang="en-GB"/>
            </a:p>
          </p:txBody>
        </p:sp>
        <p:sp>
          <p:nvSpPr>
            <p:cNvPr id="197" name="Freeform 114">
              <a:extLst>
                <a:ext uri="{FF2B5EF4-FFF2-40B4-BE49-F238E27FC236}">
                  <a16:creationId xmlns:a16="http://schemas.microsoft.com/office/drawing/2014/main" id="{60BADEA9-784F-42B4-8EF4-137BF0E068EE}"/>
                </a:ext>
              </a:extLst>
            </p:cNvPr>
            <p:cNvSpPr>
              <a:spLocks noChangeAspect="1" noEditPoints="1"/>
            </p:cNvSpPr>
            <p:nvPr userDrawn="1"/>
          </p:nvSpPr>
          <p:spPr bwMode="auto">
            <a:xfrm>
              <a:off x="623901" y="1068388"/>
              <a:ext cx="74613" cy="84138"/>
            </a:xfrm>
            <a:custGeom>
              <a:avLst/>
              <a:gdLst>
                <a:gd name="T0" fmla="*/ 46 w 95"/>
                <a:gd name="T1" fmla="*/ 36 h 107"/>
                <a:gd name="T2" fmla="*/ 24 w 95"/>
                <a:gd name="T3" fmla="*/ 53 h 107"/>
                <a:gd name="T4" fmla="*/ 0 w 95"/>
                <a:gd name="T5" fmla="*/ 26 h 107"/>
                <a:gd name="T6" fmla="*/ 24 w 95"/>
                <a:gd name="T7" fmla="*/ 0 h 107"/>
                <a:gd name="T8" fmla="*/ 47 w 95"/>
                <a:gd name="T9" fmla="*/ 29 h 107"/>
                <a:gd name="T10" fmla="*/ 9 w 95"/>
                <a:gd name="T11" fmla="*/ 29 h 107"/>
                <a:gd name="T12" fmla="*/ 25 w 95"/>
                <a:gd name="T13" fmla="*/ 46 h 107"/>
                <a:gd name="T14" fmla="*/ 38 w 95"/>
                <a:gd name="T15" fmla="*/ 36 h 107"/>
                <a:gd name="T16" fmla="*/ 46 w 95"/>
                <a:gd name="T17" fmla="*/ 36 h 107"/>
                <a:gd name="T18" fmla="*/ 38 w 95"/>
                <a:gd name="T19" fmla="*/ 22 h 107"/>
                <a:gd name="T20" fmla="*/ 23 w 95"/>
                <a:gd name="T21" fmla="*/ 7 h 107"/>
                <a:gd name="T22" fmla="*/ 9 w 95"/>
                <a:gd name="T23" fmla="*/ 22 h 107"/>
                <a:gd name="T24" fmla="*/ 38 w 95"/>
                <a:gd name="T25" fmla="*/ 22 h 1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5" h="107">
                  <a:moveTo>
                    <a:pt x="93" y="72"/>
                  </a:moveTo>
                  <a:cubicBezTo>
                    <a:pt x="88" y="95"/>
                    <a:pt x="72" y="107"/>
                    <a:pt x="49" y="107"/>
                  </a:cubicBezTo>
                  <a:cubicBezTo>
                    <a:pt x="16" y="107"/>
                    <a:pt x="1" y="85"/>
                    <a:pt x="0" y="53"/>
                  </a:cubicBezTo>
                  <a:cubicBezTo>
                    <a:pt x="0" y="23"/>
                    <a:pt x="20" y="0"/>
                    <a:pt x="48" y="0"/>
                  </a:cubicBezTo>
                  <a:cubicBezTo>
                    <a:pt x="84" y="0"/>
                    <a:pt x="95" y="34"/>
                    <a:pt x="94" y="59"/>
                  </a:cubicBezTo>
                  <a:cubicBezTo>
                    <a:pt x="18" y="59"/>
                    <a:pt x="18" y="59"/>
                    <a:pt x="18" y="59"/>
                  </a:cubicBezTo>
                  <a:cubicBezTo>
                    <a:pt x="17" y="76"/>
                    <a:pt x="27" y="92"/>
                    <a:pt x="50" y="92"/>
                  </a:cubicBezTo>
                  <a:cubicBezTo>
                    <a:pt x="64" y="92"/>
                    <a:pt x="73" y="85"/>
                    <a:pt x="76" y="72"/>
                  </a:cubicBezTo>
                  <a:lnTo>
                    <a:pt x="93" y="72"/>
                  </a:lnTo>
                  <a:close/>
                  <a:moveTo>
                    <a:pt x="77" y="44"/>
                  </a:moveTo>
                  <a:cubicBezTo>
                    <a:pt x="76" y="28"/>
                    <a:pt x="64" y="15"/>
                    <a:pt x="47" y="15"/>
                  </a:cubicBezTo>
                  <a:cubicBezTo>
                    <a:pt x="30" y="15"/>
                    <a:pt x="19" y="28"/>
                    <a:pt x="18" y="44"/>
                  </a:cubicBezTo>
                  <a:lnTo>
                    <a:pt x="77" y="44"/>
                  </a:lnTo>
                  <a:close/>
                </a:path>
              </a:pathLst>
            </a:custGeom>
            <a:solidFill>
              <a:schemeClr val="tx1"/>
            </a:solidFill>
            <a:ln>
              <a:noFill/>
            </a:ln>
          </p:spPr>
          <p:txBody>
            <a:bodyPr/>
            <a:lstStyle/>
            <a:p>
              <a:endParaRPr lang="en-GB"/>
            </a:p>
          </p:txBody>
        </p:sp>
        <p:sp>
          <p:nvSpPr>
            <p:cNvPr id="198" name="Freeform 115">
              <a:extLst>
                <a:ext uri="{FF2B5EF4-FFF2-40B4-BE49-F238E27FC236}">
                  <a16:creationId xmlns:a16="http://schemas.microsoft.com/office/drawing/2014/main" id="{94ECA89F-2724-4F3C-9F74-027ADCB0294E}"/>
                </a:ext>
              </a:extLst>
            </p:cNvPr>
            <p:cNvSpPr>
              <a:spLocks noChangeAspect="1"/>
            </p:cNvSpPr>
            <p:nvPr userDrawn="1"/>
          </p:nvSpPr>
          <p:spPr bwMode="auto">
            <a:xfrm>
              <a:off x="709626" y="1068388"/>
              <a:ext cx="66675" cy="82550"/>
            </a:xfrm>
            <a:custGeom>
              <a:avLst/>
              <a:gdLst>
                <a:gd name="T0" fmla="*/ 0 w 85"/>
                <a:gd name="T1" fmla="*/ 1 h 105"/>
                <a:gd name="T2" fmla="*/ 8 w 85"/>
                <a:gd name="T3" fmla="*/ 1 h 105"/>
                <a:gd name="T4" fmla="*/ 8 w 85"/>
                <a:gd name="T5" fmla="*/ 9 h 105"/>
                <a:gd name="T6" fmla="*/ 8 w 85"/>
                <a:gd name="T7" fmla="*/ 9 h 105"/>
                <a:gd name="T8" fmla="*/ 25 w 85"/>
                <a:gd name="T9" fmla="*/ 0 h 105"/>
                <a:gd name="T10" fmla="*/ 42 w 85"/>
                <a:gd name="T11" fmla="*/ 18 h 105"/>
                <a:gd name="T12" fmla="*/ 42 w 85"/>
                <a:gd name="T13" fmla="*/ 52 h 105"/>
                <a:gd name="T14" fmla="*/ 34 w 85"/>
                <a:gd name="T15" fmla="*/ 52 h 105"/>
                <a:gd name="T16" fmla="*/ 34 w 85"/>
                <a:gd name="T17" fmla="*/ 17 h 105"/>
                <a:gd name="T18" fmla="*/ 23 w 85"/>
                <a:gd name="T19" fmla="*/ 7 h 105"/>
                <a:gd name="T20" fmla="*/ 8 w 85"/>
                <a:gd name="T21" fmla="*/ 23 h 105"/>
                <a:gd name="T22" fmla="*/ 8 w 85"/>
                <a:gd name="T23" fmla="*/ 52 h 105"/>
                <a:gd name="T24" fmla="*/ 0 w 85"/>
                <a:gd name="T25" fmla="*/ 52 h 105"/>
                <a:gd name="T26" fmla="*/ 0 w 85"/>
                <a:gd name="T27" fmla="*/ 1 h 10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5" h="105">
                  <a:moveTo>
                    <a:pt x="0" y="2"/>
                  </a:moveTo>
                  <a:cubicBezTo>
                    <a:pt x="16" y="2"/>
                    <a:pt x="16" y="2"/>
                    <a:pt x="16" y="2"/>
                  </a:cubicBezTo>
                  <a:cubicBezTo>
                    <a:pt x="16" y="19"/>
                    <a:pt x="16" y="19"/>
                    <a:pt x="16" y="19"/>
                  </a:cubicBezTo>
                  <a:cubicBezTo>
                    <a:pt x="17" y="19"/>
                    <a:pt x="17" y="19"/>
                    <a:pt x="17" y="19"/>
                  </a:cubicBezTo>
                  <a:cubicBezTo>
                    <a:pt x="24" y="6"/>
                    <a:pt x="35" y="0"/>
                    <a:pt x="50" y="0"/>
                  </a:cubicBezTo>
                  <a:cubicBezTo>
                    <a:pt x="77" y="0"/>
                    <a:pt x="85" y="15"/>
                    <a:pt x="85" y="37"/>
                  </a:cubicBezTo>
                  <a:cubicBezTo>
                    <a:pt x="85" y="105"/>
                    <a:pt x="85" y="105"/>
                    <a:pt x="85" y="105"/>
                  </a:cubicBezTo>
                  <a:cubicBezTo>
                    <a:pt x="68" y="105"/>
                    <a:pt x="68" y="105"/>
                    <a:pt x="68" y="105"/>
                  </a:cubicBezTo>
                  <a:cubicBezTo>
                    <a:pt x="68" y="35"/>
                    <a:pt x="68" y="35"/>
                    <a:pt x="68" y="35"/>
                  </a:cubicBezTo>
                  <a:cubicBezTo>
                    <a:pt x="68" y="23"/>
                    <a:pt x="60" y="15"/>
                    <a:pt x="47" y="15"/>
                  </a:cubicBezTo>
                  <a:cubicBezTo>
                    <a:pt x="27" y="15"/>
                    <a:pt x="17" y="28"/>
                    <a:pt x="17" y="47"/>
                  </a:cubicBezTo>
                  <a:cubicBezTo>
                    <a:pt x="17" y="105"/>
                    <a:pt x="17" y="105"/>
                    <a:pt x="17" y="105"/>
                  </a:cubicBezTo>
                  <a:cubicBezTo>
                    <a:pt x="0" y="105"/>
                    <a:pt x="0" y="105"/>
                    <a:pt x="0" y="105"/>
                  </a:cubicBezTo>
                  <a:lnTo>
                    <a:pt x="0" y="2"/>
                  </a:lnTo>
                  <a:close/>
                </a:path>
              </a:pathLst>
            </a:custGeom>
            <a:solidFill>
              <a:schemeClr val="tx1"/>
            </a:solidFill>
            <a:ln>
              <a:noFill/>
            </a:ln>
          </p:spPr>
          <p:txBody>
            <a:bodyPr/>
            <a:lstStyle/>
            <a:p>
              <a:endParaRPr lang="en-GB"/>
            </a:p>
          </p:txBody>
        </p:sp>
        <p:sp>
          <p:nvSpPr>
            <p:cNvPr id="199" name="Freeform 116">
              <a:extLst>
                <a:ext uri="{FF2B5EF4-FFF2-40B4-BE49-F238E27FC236}">
                  <a16:creationId xmlns:a16="http://schemas.microsoft.com/office/drawing/2014/main" id="{ADCC0C51-089B-4B81-AFE6-7DF71D8FD536}"/>
                </a:ext>
              </a:extLst>
            </p:cNvPr>
            <p:cNvSpPr>
              <a:spLocks noChangeAspect="1"/>
            </p:cNvSpPr>
            <p:nvPr userDrawn="1"/>
          </p:nvSpPr>
          <p:spPr bwMode="auto">
            <a:xfrm>
              <a:off x="787414" y="1068388"/>
              <a:ext cx="69850" cy="84138"/>
            </a:xfrm>
            <a:custGeom>
              <a:avLst/>
              <a:gdLst>
                <a:gd name="T0" fmla="*/ 9 w 87"/>
                <a:gd name="T1" fmla="*/ 36 h 107"/>
                <a:gd name="T2" fmla="*/ 23 w 87"/>
                <a:gd name="T3" fmla="*/ 46 h 107"/>
                <a:gd name="T4" fmla="*/ 35 w 87"/>
                <a:gd name="T5" fmla="*/ 38 h 107"/>
                <a:gd name="T6" fmla="*/ 18 w 87"/>
                <a:gd name="T7" fmla="*/ 29 h 107"/>
                <a:gd name="T8" fmla="*/ 2 w 87"/>
                <a:gd name="T9" fmla="*/ 14 h 107"/>
                <a:gd name="T10" fmla="*/ 21 w 87"/>
                <a:gd name="T11" fmla="*/ 0 h 107"/>
                <a:gd name="T12" fmla="*/ 42 w 87"/>
                <a:gd name="T13" fmla="*/ 16 h 107"/>
                <a:gd name="T14" fmla="*/ 33 w 87"/>
                <a:gd name="T15" fmla="*/ 16 h 107"/>
                <a:gd name="T16" fmla="*/ 21 w 87"/>
                <a:gd name="T17" fmla="*/ 7 h 107"/>
                <a:gd name="T18" fmla="*/ 10 w 87"/>
                <a:gd name="T19" fmla="*/ 14 h 107"/>
                <a:gd name="T20" fmla="*/ 27 w 87"/>
                <a:gd name="T21" fmla="*/ 23 h 107"/>
                <a:gd name="T22" fmla="*/ 44 w 87"/>
                <a:gd name="T23" fmla="*/ 37 h 107"/>
                <a:gd name="T24" fmla="*/ 22 w 87"/>
                <a:gd name="T25" fmla="*/ 53 h 107"/>
                <a:gd name="T26" fmla="*/ 0 w 87"/>
                <a:gd name="T27" fmla="*/ 36 h 107"/>
                <a:gd name="T28" fmla="*/ 9 w 87"/>
                <a:gd name="T29" fmla="*/ 36 h 10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7" h="107">
                  <a:moveTo>
                    <a:pt x="17" y="72"/>
                  </a:moveTo>
                  <a:cubicBezTo>
                    <a:pt x="18" y="87"/>
                    <a:pt x="31" y="92"/>
                    <a:pt x="45" y="92"/>
                  </a:cubicBezTo>
                  <a:cubicBezTo>
                    <a:pt x="55" y="92"/>
                    <a:pt x="69" y="90"/>
                    <a:pt x="69" y="77"/>
                  </a:cubicBezTo>
                  <a:cubicBezTo>
                    <a:pt x="69" y="64"/>
                    <a:pt x="53" y="62"/>
                    <a:pt x="36" y="58"/>
                  </a:cubicBezTo>
                  <a:cubicBezTo>
                    <a:pt x="19" y="54"/>
                    <a:pt x="3" y="49"/>
                    <a:pt x="3" y="29"/>
                  </a:cubicBezTo>
                  <a:cubicBezTo>
                    <a:pt x="3" y="8"/>
                    <a:pt x="23" y="0"/>
                    <a:pt x="41" y="0"/>
                  </a:cubicBezTo>
                  <a:cubicBezTo>
                    <a:pt x="63" y="0"/>
                    <a:pt x="81" y="7"/>
                    <a:pt x="83" y="32"/>
                  </a:cubicBezTo>
                  <a:cubicBezTo>
                    <a:pt x="66" y="32"/>
                    <a:pt x="66" y="32"/>
                    <a:pt x="66" y="32"/>
                  </a:cubicBezTo>
                  <a:cubicBezTo>
                    <a:pt x="65" y="19"/>
                    <a:pt x="53" y="15"/>
                    <a:pt x="42" y="15"/>
                  </a:cubicBezTo>
                  <a:cubicBezTo>
                    <a:pt x="32" y="15"/>
                    <a:pt x="20" y="18"/>
                    <a:pt x="20" y="28"/>
                  </a:cubicBezTo>
                  <a:cubicBezTo>
                    <a:pt x="20" y="40"/>
                    <a:pt x="38" y="42"/>
                    <a:pt x="54" y="46"/>
                  </a:cubicBezTo>
                  <a:cubicBezTo>
                    <a:pt x="71" y="49"/>
                    <a:pt x="87" y="55"/>
                    <a:pt x="87" y="75"/>
                  </a:cubicBezTo>
                  <a:cubicBezTo>
                    <a:pt x="87" y="99"/>
                    <a:pt x="65" y="107"/>
                    <a:pt x="44" y="107"/>
                  </a:cubicBezTo>
                  <a:cubicBezTo>
                    <a:pt x="21" y="107"/>
                    <a:pt x="1" y="98"/>
                    <a:pt x="0" y="72"/>
                  </a:cubicBezTo>
                  <a:lnTo>
                    <a:pt x="17" y="72"/>
                  </a:lnTo>
                  <a:close/>
                </a:path>
              </a:pathLst>
            </a:custGeom>
            <a:solidFill>
              <a:schemeClr val="tx1"/>
            </a:solidFill>
            <a:ln>
              <a:noFill/>
            </a:ln>
          </p:spPr>
          <p:txBody>
            <a:bodyPr/>
            <a:lstStyle/>
            <a:p>
              <a:endParaRPr lang="en-GB"/>
            </a:p>
          </p:txBody>
        </p:sp>
        <p:sp>
          <p:nvSpPr>
            <p:cNvPr id="200" name="Freeform 117">
              <a:extLst>
                <a:ext uri="{FF2B5EF4-FFF2-40B4-BE49-F238E27FC236}">
                  <a16:creationId xmlns:a16="http://schemas.microsoft.com/office/drawing/2014/main" id="{ACB8D928-F46A-4413-B56C-DC508F2B8F2E}"/>
                </a:ext>
              </a:extLst>
            </p:cNvPr>
            <p:cNvSpPr>
              <a:spLocks noChangeAspect="1" noEditPoints="1"/>
            </p:cNvSpPr>
            <p:nvPr userDrawn="1"/>
          </p:nvSpPr>
          <p:spPr bwMode="auto">
            <a:xfrm>
              <a:off x="868376" y="1038225"/>
              <a:ext cx="14288" cy="112713"/>
            </a:xfrm>
            <a:custGeom>
              <a:avLst/>
              <a:gdLst>
                <a:gd name="T0" fmla="*/ 9 w 40"/>
                <a:gd name="T1" fmla="*/ 10 h 335"/>
                <a:gd name="T2" fmla="*/ 0 w 40"/>
                <a:gd name="T3" fmla="*/ 10 h 335"/>
                <a:gd name="T4" fmla="*/ 0 w 40"/>
                <a:gd name="T5" fmla="*/ 0 h 335"/>
                <a:gd name="T6" fmla="*/ 9 w 40"/>
                <a:gd name="T7" fmla="*/ 0 h 335"/>
                <a:gd name="T8" fmla="*/ 9 w 40"/>
                <a:gd name="T9" fmla="*/ 10 h 335"/>
                <a:gd name="T10" fmla="*/ 0 w 40"/>
                <a:gd name="T11" fmla="*/ 19 h 335"/>
                <a:gd name="T12" fmla="*/ 9 w 40"/>
                <a:gd name="T13" fmla="*/ 19 h 335"/>
                <a:gd name="T14" fmla="*/ 9 w 40"/>
                <a:gd name="T15" fmla="*/ 71 h 335"/>
                <a:gd name="T16" fmla="*/ 0 w 40"/>
                <a:gd name="T17" fmla="*/ 71 h 335"/>
                <a:gd name="T18" fmla="*/ 0 w 40"/>
                <a:gd name="T19" fmla="*/ 19 h 3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 h="335">
                  <a:moveTo>
                    <a:pt x="40" y="49"/>
                  </a:moveTo>
                  <a:lnTo>
                    <a:pt x="0" y="49"/>
                  </a:lnTo>
                  <a:lnTo>
                    <a:pt x="0" y="0"/>
                  </a:lnTo>
                  <a:lnTo>
                    <a:pt x="40" y="0"/>
                  </a:lnTo>
                  <a:lnTo>
                    <a:pt x="40" y="49"/>
                  </a:lnTo>
                  <a:close/>
                  <a:moveTo>
                    <a:pt x="0" y="92"/>
                  </a:moveTo>
                  <a:lnTo>
                    <a:pt x="40" y="92"/>
                  </a:lnTo>
                  <a:lnTo>
                    <a:pt x="40" y="335"/>
                  </a:lnTo>
                  <a:lnTo>
                    <a:pt x="0" y="335"/>
                  </a:lnTo>
                  <a:lnTo>
                    <a:pt x="0" y="92"/>
                  </a:lnTo>
                  <a:close/>
                </a:path>
              </a:pathLst>
            </a:custGeom>
            <a:solidFill>
              <a:schemeClr val="tx1"/>
            </a:solidFill>
            <a:ln>
              <a:noFill/>
            </a:ln>
          </p:spPr>
          <p:txBody>
            <a:bodyPr/>
            <a:lstStyle/>
            <a:p>
              <a:endParaRPr lang="en-GB"/>
            </a:p>
          </p:txBody>
        </p:sp>
        <p:sp>
          <p:nvSpPr>
            <p:cNvPr id="201" name="Freeform 118">
              <a:extLst>
                <a:ext uri="{FF2B5EF4-FFF2-40B4-BE49-F238E27FC236}">
                  <a16:creationId xmlns:a16="http://schemas.microsoft.com/office/drawing/2014/main" id="{608D35CC-3A0B-4BF6-B48C-7A859102FC2C}"/>
                </a:ext>
              </a:extLst>
            </p:cNvPr>
            <p:cNvSpPr>
              <a:spLocks noChangeAspect="1" noEditPoints="1"/>
            </p:cNvSpPr>
            <p:nvPr userDrawn="1"/>
          </p:nvSpPr>
          <p:spPr bwMode="auto">
            <a:xfrm>
              <a:off x="895364" y="1068388"/>
              <a:ext cx="77788" cy="84138"/>
            </a:xfrm>
            <a:custGeom>
              <a:avLst/>
              <a:gdLst>
                <a:gd name="T0" fmla="*/ 24 w 99"/>
                <a:gd name="T1" fmla="*/ 0 h 107"/>
                <a:gd name="T2" fmla="*/ 49 w 99"/>
                <a:gd name="T3" fmla="*/ 27 h 107"/>
                <a:gd name="T4" fmla="*/ 24 w 99"/>
                <a:gd name="T5" fmla="*/ 53 h 107"/>
                <a:gd name="T6" fmla="*/ 0 w 99"/>
                <a:gd name="T7" fmla="*/ 27 h 107"/>
                <a:gd name="T8" fmla="*/ 24 w 99"/>
                <a:gd name="T9" fmla="*/ 0 h 107"/>
                <a:gd name="T10" fmla="*/ 24 w 99"/>
                <a:gd name="T11" fmla="*/ 46 h 107"/>
                <a:gd name="T12" fmla="*/ 40 w 99"/>
                <a:gd name="T13" fmla="*/ 27 h 107"/>
                <a:gd name="T14" fmla="*/ 24 w 99"/>
                <a:gd name="T15" fmla="*/ 7 h 107"/>
                <a:gd name="T16" fmla="*/ 8 w 99"/>
                <a:gd name="T17" fmla="*/ 27 h 107"/>
                <a:gd name="T18" fmla="*/ 24 w 99"/>
                <a:gd name="T19" fmla="*/ 46 h 1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9" h="107">
                  <a:moveTo>
                    <a:pt x="49" y="0"/>
                  </a:moveTo>
                  <a:cubicBezTo>
                    <a:pt x="82" y="0"/>
                    <a:pt x="99" y="24"/>
                    <a:pt x="99" y="54"/>
                  </a:cubicBezTo>
                  <a:cubicBezTo>
                    <a:pt x="99" y="84"/>
                    <a:pt x="82" y="107"/>
                    <a:pt x="49" y="107"/>
                  </a:cubicBezTo>
                  <a:cubicBezTo>
                    <a:pt x="17" y="107"/>
                    <a:pt x="0" y="84"/>
                    <a:pt x="0" y="54"/>
                  </a:cubicBezTo>
                  <a:cubicBezTo>
                    <a:pt x="0" y="24"/>
                    <a:pt x="17" y="0"/>
                    <a:pt x="49" y="0"/>
                  </a:cubicBezTo>
                  <a:close/>
                  <a:moveTo>
                    <a:pt x="49" y="92"/>
                  </a:moveTo>
                  <a:cubicBezTo>
                    <a:pt x="67" y="92"/>
                    <a:pt x="81" y="78"/>
                    <a:pt x="81" y="54"/>
                  </a:cubicBezTo>
                  <a:cubicBezTo>
                    <a:pt x="81" y="29"/>
                    <a:pt x="67" y="15"/>
                    <a:pt x="49" y="15"/>
                  </a:cubicBezTo>
                  <a:cubicBezTo>
                    <a:pt x="32" y="15"/>
                    <a:pt x="17" y="29"/>
                    <a:pt x="17" y="54"/>
                  </a:cubicBezTo>
                  <a:cubicBezTo>
                    <a:pt x="17" y="78"/>
                    <a:pt x="32" y="92"/>
                    <a:pt x="49" y="92"/>
                  </a:cubicBezTo>
                  <a:close/>
                </a:path>
              </a:pathLst>
            </a:custGeom>
            <a:solidFill>
              <a:schemeClr val="tx1"/>
            </a:solidFill>
            <a:ln>
              <a:noFill/>
            </a:ln>
          </p:spPr>
          <p:txBody>
            <a:bodyPr/>
            <a:lstStyle/>
            <a:p>
              <a:endParaRPr lang="en-GB"/>
            </a:p>
          </p:txBody>
        </p:sp>
        <p:sp>
          <p:nvSpPr>
            <p:cNvPr id="202" name="Freeform 119">
              <a:extLst>
                <a:ext uri="{FF2B5EF4-FFF2-40B4-BE49-F238E27FC236}">
                  <a16:creationId xmlns:a16="http://schemas.microsoft.com/office/drawing/2014/main" id="{136A7065-CF09-4C34-80D8-0249E5496C31}"/>
                </a:ext>
              </a:extLst>
            </p:cNvPr>
            <p:cNvSpPr>
              <a:spLocks noChangeAspect="1"/>
            </p:cNvSpPr>
            <p:nvPr userDrawn="1"/>
          </p:nvSpPr>
          <p:spPr bwMode="auto">
            <a:xfrm>
              <a:off x="984264" y="1068388"/>
              <a:ext cx="68263" cy="82550"/>
            </a:xfrm>
            <a:custGeom>
              <a:avLst/>
              <a:gdLst>
                <a:gd name="T0" fmla="*/ 0 w 85"/>
                <a:gd name="T1" fmla="*/ 1 h 105"/>
                <a:gd name="T2" fmla="*/ 8 w 85"/>
                <a:gd name="T3" fmla="*/ 1 h 105"/>
                <a:gd name="T4" fmla="*/ 8 w 85"/>
                <a:gd name="T5" fmla="*/ 9 h 105"/>
                <a:gd name="T6" fmla="*/ 8 w 85"/>
                <a:gd name="T7" fmla="*/ 9 h 105"/>
                <a:gd name="T8" fmla="*/ 25 w 85"/>
                <a:gd name="T9" fmla="*/ 0 h 105"/>
                <a:gd name="T10" fmla="*/ 43 w 85"/>
                <a:gd name="T11" fmla="*/ 18 h 105"/>
                <a:gd name="T12" fmla="*/ 43 w 85"/>
                <a:gd name="T13" fmla="*/ 52 h 105"/>
                <a:gd name="T14" fmla="*/ 34 w 85"/>
                <a:gd name="T15" fmla="*/ 52 h 105"/>
                <a:gd name="T16" fmla="*/ 34 w 85"/>
                <a:gd name="T17" fmla="*/ 17 h 105"/>
                <a:gd name="T18" fmla="*/ 24 w 85"/>
                <a:gd name="T19" fmla="*/ 7 h 105"/>
                <a:gd name="T20" fmla="*/ 9 w 85"/>
                <a:gd name="T21" fmla="*/ 23 h 105"/>
                <a:gd name="T22" fmla="*/ 9 w 85"/>
                <a:gd name="T23" fmla="*/ 52 h 105"/>
                <a:gd name="T24" fmla="*/ 0 w 85"/>
                <a:gd name="T25" fmla="*/ 52 h 105"/>
                <a:gd name="T26" fmla="*/ 0 w 85"/>
                <a:gd name="T27" fmla="*/ 1 h 10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5" h="105">
                  <a:moveTo>
                    <a:pt x="0" y="2"/>
                  </a:moveTo>
                  <a:cubicBezTo>
                    <a:pt x="16" y="2"/>
                    <a:pt x="16" y="2"/>
                    <a:pt x="16" y="2"/>
                  </a:cubicBezTo>
                  <a:cubicBezTo>
                    <a:pt x="16" y="19"/>
                    <a:pt x="16" y="19"/>
                    <a:pt x="16" y="19"/>
                  </a:cubicBezTo>
                  <a:cubicBezTo>
                    <a:pt x="16" y="19"/>
                    <a:pt x="16" y="19"/>
                    <a:pt x="16" y="19"/>
                  </a:cubicBezTo>
                  <a:cubicBezTo>
                    <a:pt x="23" y="6"/>
                    <a:pt x="35" y="0"/>
                    <a:pt x="50" y="0"/>
                  </a:cubicBezTo>
                  <a:cubicBezTo>
                    <a:pt x="77" y="0"/>
                    <a:pt x="85" y="15"/>
                    <a:pt x="85" y="37"/>
                  </a:cubicBezTo>
                  <a:cubicBezTo>
                    <a:pt x="85" y="105"/>
                    <a:pt x="85" y="105"/>
                    <a:pt x="85" y="105"/>
                  </a:cubicBezTo>
                  <a:cubicBezTo>
                    <a:pt x="68" y="105"/>
                    <a:pt x="68" y="105"/>
                    <a:pt x="68" y="105"/>
                  </a:cubicBezTo>
                  <a:cubicBezTo>
                    <a:pt x="68" y="35"/>
                    <a:pt x="68" y="35"/>
                    <a:pt x="68" y="35"/>
                  </a:cubicBezTo>
                  <a:cubicBezTo>
                    <a:pt x="68" y="23"/>
                    <a:pt x="60" y="15"/>
                    <a:pt x="47" y="15"/>
                  </a:cubicBezTo>
                  <a:cubicBezTo>
                    <a:pt x="27" y="15"/>
                    <a:pt x="17" y="28"/>
                    <a:pt x="17" y="47"/>
                  </a:cubicBezTo>
                  <a:cubicBezTo>
                    <a:pt x="17" y="105"/>
                    <a:pt x="17" y="105"/>
                    <a:pt x="17" y="105"/>
                  </a:cubicBezTo>
                  <a:cubicBezTo>
                    <a:pt x="0" y="105"/>
                    <a:pt x="0" y="105"/>
                    <a:pt x="0" y="105"/>
                  </a:cubicBezTo>
                  <a:lnTo>
                    <a:pt x="0" y="2"/>
                  </a:lnTo>
                  <a:close/>
                </a:path>
              </a:pathLst>
            </a:custGeom>
            <a:solidFill>
              <a:schemeClr val="tx1"/>
            </a:solidFill>
            <a:ln>
              <a:noFill/>
            </a:ln>
          </p:spPr>
          <p:txBody>
            <a:bodyPr/>
            <a:lstStyle/>
            <a:p>
              <a:endParaRPr lang="en-GB"/>
            </a:p>
          </p:txBody>
        </p:sp>
        <p:sp>
          <p:nvSpPr>
            <p:cNvPr id="203" name="Freeform 120">
              <a:extLst>
                <a:ext uri="{FF2B5EF4-FFF2-40B4-BE49-F238E27FC236}">
                  <a16:creationId xmlns:a16="http://schemas.microsoft.com/office/drawing/2014/main" id="{AD3E3721-A0C3-4995-9C99-0FC56EF9D881}"/>
                </a:ext>
              </a:extLst>
            </p:cNvPr>
            <p:cNvSpPr>
              <a:spLocks noChangeAspect="1"/>
            </p:cNvSpPr>
            <p:nvPr userDrawn="1"/>
          </p:nvSpPr>
          <p:spPr bwMode="auto">
            <a:xfrm>
              <a:off x="1063639" y="1068388"/>
              <a:ext cx="68263" cy="84138"/>
            </a:xfrm>
            <a:custGeom>
              <a:avLst/>
              <a:gdLst>
                <a:gd name="T0" fmla="*/ 8 w 87"/>
                <a:gd name="T1" fmla="*/ 36 h 107"/>
                <a:gd name="T2" fmla="*/ 22 w 87"/>
                <a:gd name="T3" fmla="*/ 46 h 107"/>
                <a:gd name="T4" fmla="*/ 34 w 87"/>
                <a:gd name="T5" fmla="*/ 38 h 107"/>
                <a:gd name="T6" fmla="*/ 18 w 87"/>
                <a:gd name="T7" fmla="*/ 29 h 107"/>
                <a:gd name="T8" fmla="*/ 1 w 87"/>
                <a:gd name="T9" fmla="*/ 14 h 107"/>
                <a:gd name="T10" fmla="*/ 20 w 87"/>
                <a:gd name="T11" fmla="*/ 0 h 107"/>
                <a:gd name="T12" fmla="*/ 41 w 87"/>
                <a:gd name="T13" fmla="*/ 16 h 107"/>
                <a:gd name="T14" fmla="*/ 33 w 87"/>
                <a:gd name="T15" fmla="*/ 16 h 107"/>
                <a:gd name="T16" fmla="*/ 21 w 87"/>
                <a:gd name="T17" fmla="*/ 7 h 107"/>
                <a:gd name="T18" fmla="*/ 10 w 87"/>
                <a:gd name="T19" fmla="*/ 14 h 107"/>
                <a:gd name="T20" fmla="*/ 27 w 87"/>
                <a:gd name="T21" fmla="*/ 23 h 107"/>
                <a:gd name="T22" fmla="*/ 43 w 87"/>
                <a:gd name="T23" fmla="*/ 37 h 107"/>
                <a:gd name="T24" fmla="*/ 22 w 87"/>
                <a:gd name="T25" fmla="*/ 53 h 107"/>
                <a:gd name="T26" fmla="*/ 0 w 87"/>
                <a:gd name="T27" fmla="*/ 36 h 107"/>
                <a:gd name="T28" fmla="*/ 8 w 87"/>
                <a:gd name="T29" fmla="*/ 36 h 10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7" h="107">
                  <a:moveTo>
                    <a:pt x="17" y="72"/>
                  </a:moveTo>
                  <a:cubicBezTo>
                    <a:pt x="18" y="87"/>
                    <a:pt x="31" y="92"/>
                    <a:pt x="45" y="92"/>
                  </a:cubicBezTo>
                  <a:cubicBezTo>
                    <a:pt x="55" y="92"/>
                    <a:pt x="69" y="90"/>
                    <a:pt x="69" y="77"/>
                  </a:cubicBezTo>
                  <a:cubicBezTo>
                    <a:pt x="69" y="64"/>
                    <a:pt x="53" y="62"/>
                    <a:pt x="36" y="58"/>
                  </a:cubicBezTo>
                  <a:cubicBezTo>
                    <a:pt x="19" y="54"/>
                    <a:pt x="2" y="49"/>
                    <a:pt x="2" y="29"/>
                  </a:cubicBezTo>
                  <a:cubicBezTo>
                    <a:pt x="2" y="8"/>
                    <a:pt x="23" y="0"/>
                    <a:pt x="41" y="0"/>
                  </a:cubicBezTo>
                  <a:cubicBezTo>
                    <a:pt x="63" y="0"/>
                    <a:pt x="81" y="7"/>
                    <a:pt x="83" y="32"/>
                  </a:cubicBezTo>
                  <a:cubicBezTo>
                    <a:pt x="66" y="32"/>
                    <a:pt x="66" y="32"/>
                    <a:pt x="66" y="32"/>
                  </a:cubicBezTo>
                  <a:cubicBezTo>
                    <a:pt x="65" y="19"/>
                    <a:pt x="53" y="15"/>
                    <a:pt x="42" y="15"/>
                  </a:cubicBezTo>
                  <a:cubicBezTo>
                    <a:pt x="32" y="15"/>
                    <a:pt x="20" y="18"/>
                    <a:pt x="20" y="28"/>
                  </a:cubicBezTo>
                  <a:cubicBezTo>
                    <a:pt x="20" y="40"/>
                    <a:pt x="38" y="42"/>
                    <a:pt x="54" y="46"/>
                  </a:cubicBezTo>
                  <a:cubicBezTo>
                    <a:pt x="70" y="49"/>
                    <a:pt x="87" y="55"/>
                    <a:pt x="87" y="75"/>
                  </a:cubicBezTo>
                  <a:cubicBezTo>
                    <a:pt x="87" y="99"/>
                    <a:pt x="64" y="107"/>
                    <a:pt x="44" y="107"/>
                  </a:cubicBezTo>
                  <a:cubicBezTo>
                    <a:pt x="21" y="107"/>
                    <a:pt x="1" y="98"/>
                    <a:pt x="0" y="72"/>
                  </a:cubicBezTo>
                  <a:lnTo>
                    <a:pt x="17" y="72"/>
                  </a:lnTo>
                  <a:close/>
                </a:path>
              </a:pathLst>
            </a:custGeom>
            <a:solidFill>
              <a:schemeClr val="tx1"/>
            </a:solidFill>
            <a:ln>
              <a:noFill/>
            </a:ln>
          </p:spPr>
          <p:txBody>
            <a:bodyPr/>
            <a:lstStyle/>
            <a:p>
              <a:endParaRPr lang="en-GB"/>
            </a:p>
          </p:txBody>
        </p:sp>
        <p:sp>
          <p:nvSpPr>
            <p:cNvPr id="204" name="Freeform 121">
              <a:extLst>
                <a:ext uri="{FF2B5EF4-FFF2-40B4-BE49-F238E27FC236}">
                  <a16:creationId xmlns:a16="http://schemas.microsoft.com/office/drawing/2014/main" id="{E497917B-A296-4811-9A4A-FF0DF01F02C1}"/>
                </a:ext>
              </a:extLst>
            </p:cNvPr>
            <p:cNvSpPr>
              <a:spLocks noChangeAspect="1"/>
            </p:cNvSpPr>
            <p:nvPr userDrawn="1"/>
          </p:nvSpPr>
          <p:spPr bwMode="auto">
            <a:xfrm>
              <a:off x="638188" y="468313"/>
              <a:ext cx="6350" cy="11113"/>
            </a:xfrm>
            <a:custGeom>
              <a:avLst/>
              <a:gdLst>
                <a:gd name="T0" fmla="*/ 2 w 7"/>
                <a:gd name="T1" fmla="*/ 0 h 14"/>
                <a:gd name="T2" fmla="*/ 0 w 7"/>
                <a:gd name="T3" fmla="*/ 4 h 14"/>
                <a:gd name="T4" fmla="*/ 2 w 7"/>
                <a:gd name="T5" fmla="*/ 7 h 14"/>
                <a:gd name="T6" fmla="*/ 4 w 7"/>
                <a:gd name="T7" fmla="*/ 4 h 14"/>
                <a:gd name="T8" fmla="*/ 2 w 7"/>
                <a:gd name="T9" fmla="*/ 0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14">
                  <a:moveTo>
                    <a:pt x="3" y="0"/>
                  </a:moveTo>
                  <a:cubicBezTo>
                    <a:pt x="1" y="3"/>
                    <a:pt x="0" y="5"/>
                    <a:pt x="0" y="7"/>
                  </a:cubicBezTo>
                  <a:cubicBezTo>
                    <a:pt x="0" y="10"/>
                    <a:pt x="3" y="11"/>
                    <a:pt x="4" y="14"/>
                  </a:cubicBezTo>
                  <a:cubicBezTo>
                    <a:pt x="5" y="11"/>
                    <a:pt x="7" y="9"/>
                    <a:pt x="7" y="7"/>
                  </a:cubicBezTo>
                  <a:cubicBezTo>
                    <a:pt x="7" y="4"/>
                    <a:pt x="4" y="1"/>
                    <a:pt x="3" y="0"/>
                  </a:cubicBezTo>
                </a:path>
              </a:pathLst>
            </a:custGeom>
            <a:solidFill>
              <a:schemeClr val="tx1"/>
            </a:solidFill>
            <a:ln>
              <a:noFill/>
            </a:ln>
          </p:spPr>
          <p:txBody>
            <a:bodyPr/>
            <a:lstStyle/>
            <a:p>
              <a:endParaRPr lang="en-GB"/>
            </a:p>
          </p:txBody>
        </p:sp>
        <p:sp>
          <p:nvSpPr>
            <p:cNvPr id="205" name="Freeform 122">
              <a:extLst>
                <a:ext uri="{FF2B5EF4-FFF2-40B4-BE49-F238E27FC236}">
                  <a16:creationId xmlns:a16="http://schemas.microsoft.com/office/drawing/2014/main" id="{9B007872-791E-4DD8-953F-CCB15428D1AF}"/>
                </a:ext>
              </a:extLst>
            </p:cNvPr>
            <p:cNvSpPr>
              <a:spLocks noChangeAspect="1"/>
            </p:cNvSpPr>
            <p:nvPr userDrawn="1"/>
          </p:nvSpPr>
          <p:spPr bwMode="auto">
            <a:xfrm>
              <a:off x="669938" y="468313"/>
              <a:ext cx="4763" cy="11113"/>
            </a:xfrm>
            <a:custGeom>
              <a:avLst/>
              <a:gdLst>
                <a:gd name="T0" fmla="*/ 2 w 7"/>
                <a:gd name="T1" fmla="*/ 0 h 14"/>
                <a:gd name="T2" fmla="*/ 3 w 7"/>
                <a:gd name="T3" fmla="*/ 4 h 14"/>
                <a:gd name="T4" fmla="*/ 1 w 7"/>
                <a:gd name="T5" fmla="*/ 7 h 14"/>
                <a:gd name="T6" fmla="*/ 0 w 7"/>
                <a:gd name="T7" fmla="*/ 4 h 14"/>
                <a:gd name="T8" fmla="*/ 2 w 7"/>
                <a:gd name="T9" fmla="*/ 0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14">
                  <a:moveTo>
                    <a:pt x="4" y="0"/>
                  </a:moveTo>
                  <a:cubicBezTo>
                    <a:pt x="6" y="3"/>
                    <a:pt x="7" y="5"/>
                    <a:pt x="7" y="7"/>
                  </a:cubicBezTo>
                  <a:cubicBezTo>
                    <a:pt x="7" y="10"/>
                    <a:pt x="5" y="11"/>
                    <a:pt x="3" y="14"/>
                  </a:cubicBezTo>
                  <a:cubicBezTo>
                    <a:pt x="2" y="11"/>
                    <a:pt x="0" y="9"/>
                    <a:pt x="1" y="7"/>
                  </a:cubicBezTo>
                  <a:cubicBezTo>
                    <a:pt x="1" y="4"/>
                    <a:pt x="4" y="1"/>
                    <a:pt x="4" y="0"/>
                  </a:cubicBezTo>
                </a:path>
              </a:pathLst>
            </a:custGeom>
            <a:solidFill>
              <a:schemeClr val="tx1"/>
            </a:solidFill>
            <a:ln>
              <a:noFill/>
            </a:ln>
          </p:spPr>
          <p:txBody>
            <a:bodyPr/>
            <a:lstStyle/>
            <a:p>
              <a:endParaRPr lang="en-GB"/>
            </a:p>
          </p:txBody>
        </p:sp>
        <p:sp>
          <p:nvSpPr>
            <p:cNvPr id="206" name="Oval 123">
              <a:extLst>
                <a:ext uri="{FF2B5EF4-FFF2-40B4-BE49-F238E27FC236}">
                  <a16:creationId xmlns:a16="http://schemas.microsoft.com/office/drawing/2014/main" id="{E57EBB06-299D-40A9-89A2-281345029844}"/>
                </a:ext>
              </a:extLst>
            </p:cNvPr>
            <p:cNvSpPr>
              <a:spLocks noChangeAspect="1" noChangeArrowheads="1"/>
            </p:cNvSpPr>
            <p:nvPr userDrawn="1"/>
          </p:nvSpPr>
          <p:spPr bwMode="auto">
            <a:xfrm>
              <a:off x="619138" y="461963"/>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7" name="Oval 124">
              <a:extLst>
                <a:ext uri="{FF2B5EF4-FFF2-40B4-BE49-F238E27FC236}">
                  <a16:creationId xmlns:a16="http://schemas.microsoft.com/office/drawing/2014/main" id="{4A5A9B7B-7191-4BD8-8AC4-B64C71B0213D}"/>
                </a:ext>
              </a:extLst>
            </p:cNvPr>
            <p:cNvSpPr>
              <a:spLocks noChangeAspect="1" noChangeArrowheads="1"/>
            </p:cNvSpPr>
            <p:nvPr userDrawn="1"/>
          </p:nvSpPr>
          <p:spPr bwMode="auto">
            <a:xfrm>
              <a:off x="619138" y="466725"/>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8" name="Oval 125">
              <a:extLst>
                <a:ext uri="{FF2B5EF4-FFF2-40B4-BE49-F238E27FC236}">
                  <a16:creationId xmlns:a16="http://schemas.microsoft.com/office/drawing/2014/main" id="{8D0C5BB3-C86A-4F7C-8793-A79ACC37C8A7}"/>
                </a:ext>
              </a:extLst>
            </p:cNvPr>
            <p:cNvSpPr>
              <a:spLocks noChangeAspect="1" noChangeArrowheads="1"/>
            </p:cNvSpPr>
            <p:nvPr userDrawn="1"/>
          </p:nvSpPr>
          <p:spPr bwMode="auto">
            <a:xfrm>
              <a:off x="620726" y="473075"/>
              <a:ext cx="3175"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9" name="Oval 126">
              <a:extLst>
                <a:ext uri="{FF2B5EF4-FFF2-40B4-BE49-F238E27FC236}">
                  <a16:creationId xmlns:a16="http://schemas.microsoft.com/office/drawing/2014/main" id="{ABD51E05-F883-4814-8154-7414F9FB1E12}"/>
                </a:ext>
              </a:extLst>
            </p:cNvPr>
            <p:cNvSpPr>
              <a:spLocks noChangeAspect="1" noChangeArrowheads="1"/>
            </p:cNvSpPr>
            <p:nvPr userDrawn="1"/>
          </p:nvSpPr>
          <p:spPr bwMode="auto">
            <a:xfrm>
              <a:off x="631838" y="450850"/>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0" name="Oval 127">
              <a:extLst>
                <a:ext uri="{FF2B5EF4-FFF2-40B4-BE49-F238E27FC236}">
                  <a16:creationId xmlns:a16="http://schemas.microsoft.com/office/drawing/2014/main" id="{DC7BB885-6582-47D4-97D5-64A469ECD96A}"/>
                </a:ext>
              </a:extLst>
            </p:cNvPr>
            <p:cNvSpPr>
              <a:spLocks noChangeAspect="1" noChangeArrowheads="1"/>
            </p:cNvSpPr>
            <p:nvPr userDrawn="1"/>
          </p:nvSpPr>
          <p:spPr bwMode="auto">
            <a:xfrm>
              <a:off x="627076" y="454025"/>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1" name="Oval 128">
              <a:extLst>
                <a:ext uri="{FF2B5EF4-FFF2-40B4-BE49-F238E27FC236}">
                  <a16:creationId xmlns:a16="http://schemas.microsoft.com/office/drawing/2014/main" id="{26107DD4-78AA-4198-A552-C095FF50575A}"/>
                </a:ext>
              </a:extLst>
            </p:cNvPr>
            <p:cNvSpPr>
              <a:spLocks noChangeAspect="1" noChangeArrowheads="1"/>
            </p:cNvSpPr>
            <p:nvPr userDrawn="1"/>
          </p:nvSpPr>
          <p:spPr bwMode="auto">
            <a:xfrm>
              <a:off x="622313" y="457200"/>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2" name="Oval 129">
              <a:extLst>
                <a:ext uri="{FF2B5EF4-FFF2-40B4-BE49-F238E27FC236}">
                  <a16:creationId xmlns:a16="http://schemas.microsoft.com/office/drawing/2014/main" id="{AF44BA84-F8FF-4F82-9F16-F91FF3476A93}"/>
                </a:ext>
              </a:extLst>
            </p:cNvPr>
            <p:cNvSpPr>
              <a:spLocks noChangeAspect="1" noChangeArrowheads="1"/>
            </p:cNvSpPr>
            <p:nvPr userDrawn="1"/>
          </p:nvSpPr>
          <p:spPr bwMode="auto">
            <a:xfrm>
              <a:off x="638188" y="452438"/>
              <a:ext cx="4763"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3" name="Oval 130">
              <a:extLst>
                <a:ext uri="{FF2B5EF4-FFF2-40B4-BE49-F238E27FC236}">
                  <a16:creationId xmlns:a16="http://schemas.microsoft.com/office/drawing/2014/main" id="{CC1257DB-2E24-4EA5-A942-ED26B1D1DEB8}"/>
                </a:ext>
              </a:extLst>
            </p:cNvPr>
            <p:cNvSpPr>
              <a:spLocks noChangeAspect="1" noChangeArrowheads="1"/>
            </p:cNvSpPr>
            <p:nvPr userDrawn="1"/>
          </p:nvSpPr>
          <p:spPr bwMode="auto">
            <a:xfrm>
              <a:off x="642951" y="454025"/>
              <a:ext cx="4763"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4" name="Oval 131">
              <a:extLst>
                <a:ext uri="{FF2B5EF4-FFF2-40B4-BE49-F238E27FC236}">
                  <a16:creationId xmlns:a16="http://schemas.microsoft.com/office/drawing/2014/main" id="{89E23F86-7EB0-4755-90C8-DFCB95874F93}"/>
                </a:ext>
              </a:extLst>
            </p:cNvPr>
            <p:cNvSpPr>
              <a:spLocks noChangeAspect="1" noChangeArrowheads="1"/>
            </p:cNvSpPr>
            <p:nvPr userDrawn="1"/>
          </p:nvSpPr>
          <p:spPr bwMode="auto">
            <a:xfrm>
              <a:off x="649301" y="455613"/>
              <a:ext cx="3175"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5" name="Oval 132">
              <a:extLst>
                <a:ext uri="{FF2B5EF4-FFF2-40B4-BE49-F238E27FC236}">
                  <a16:creationId xmlns:a16="http://schemas.microsoft.com/office/drawing/2014/main" id="{4A2E2CD3-3B8F-4B39-A38C-C8FCA9CE0643}"/>
                </a:ext>
              </a:extLst>
            </p:cNvPr>
            <p:cNvSpPr>
              <a:spLocks noChangeAspect="1" noChangeArrowheads="1"/>
            </p:cNvSpPr>
            <p:nvPr userDrawn="1"/>
          </p:nvSpPr>
          <p:spPr bwMode="auto">
            <a:xfrm>
              <a:off x="690576" y="461963"/>
              <a:ext cx="3175"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6" name="Oval 133">
              <a:extLst>
                <a:ext uri="{FF2B5EF4-FFF2-40B4-BE49-F238E27FC236}">
                  <a16:creationId xmlns:a16="http://schemas.microsoft.com/office/drawing/2014/main" id="{D0B7EECE-F5FA-4E6F-9F8F-E60F2BF3658D}"/>
                </a:ext>
              </a:extLst>
            </p:cNvPr>
            <p:cNvSpPr>
              <a:spLocks noChangeAspect="1" noChangeArrowheads="1"/>
            </p:cNvSpPr>
            <p:nvPr userDrawn="1"/>
          </p:nvSpPr>
          <p:spPr bwMode="auto">
            <a:xfrm>
              <a:off x="690576" y="466725"/>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7" name="Oval 134">
              <a:extLst>
                <a:ext uri="{FF2B5EF4-FFF2-40B4-BE49-F238E27FC236}">
                  <a16:creationId xmlns:a16="http://schemas.microsoft.com/office/drawing/2014/main" id="{F8A78244-5B11-41E9-993E-15C54E2BB1BC}"/>
                </a:ext>
              </a:extLst>
            </p:cNvPr>
            <p:cNvSpPr>
              <a:spLocks noChangeAspect="1" noChangeArrowheads="1"/>
            </p:cNvSpPr>
            <p:nvPr userDrawn="1"/>
          </p:nvSpPr>
          <p:spPr bwMode="auto">
            <a:xfrm>
              <a:off x="690576" y="473075"/>
              <a:ext cx="3175"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8" name="Oval 135">
              <a:extLst>
                <a:ext uri="{FF2B5EF4-FFF2-40B4-BE49-F238E27FC236}">
                  <a16:creationId xmlns:a16="http://schemas.microsoft.com/office/drawing/2014/main" id="{C3C409FF-E45B-4892-973B-E25D8A3E5F04}"/>
                </a:ext>
              </a:extLst>
            </p:cNvPr>
            <p:cNvSpPr>
              <a:spLocks noChangeAspect="1" noChangeArrowheads="1"/>
            </p:cNvSpPr>
            <p:nvPr userDrawn="1"/>
          </p:nvSpPr>
          <p:spPr bwMode="auto">
            <a:xfrm>
              <a:off x="677876" y="450850"/>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9" name="Oval 136">
              <a:extLst>
                <a:ext uri="{FF2B5EF4-FFF2-40B4-BE49-F238E27FC236}">
                  <a16:creationId xmlns:a16="http://schemas.microsoft.com/office/drawing/2014/main" id="{BBEF8647-255E-48BD-921C-C667EA2E78FB}"/>
                </a:ext>
              </a:extLst>
            </p:cNvPr>
            <p:cNvSpPr>
              <a:spLocks noChangeAspect="1" noChangeArrowheads="1"/>
            </p:cNvSpPr>
            <p:nvPr userDrawn="1"/>
          </p:nvSpPr>
          <p:spPr bwMode="auto">
            <a:xfrm>
              <a:off x="684226" y="454025"/>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0" name="Oval 137">
              <a:extLst>
                <a:ext uri="{FF2B5EF4-FFF2-40B4-BE49-F238E27FC236}">
                  <a16:creationId xmlns:a16="http://schemas.microsoft.com/office/drawing/2014/main" id="{A56F2434-F917-4FC0-8F89-B34664AF5ADB}"/>
                </a:ext>
              </a:extLst>
            </p:cNvPr>
            <p:cNvSpPr>
              <a:spLocks noChangeAspect="1" noChangeArrowheads="1"/>
            </p:cNvSpPr>
            <p:nvPr userDrawn="1"/>
          </p:nvSpPr>
          <p:spPr bwMode="auto">
            <a:xfrm>
              <a:off x="687401" y="457200"/>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1" name="Oval 138">
              <a:extLst>
                <a:ext uri="{FF2B5EF4-FFF2-40B4-BE49-F238E27FC236}">
                  <a16:creationId xmlns:a16="http://schemas.microsoft.com/office/drawing/2014/main" id="{491D5C2B-74CD-4180-ABC2-76A618812139}"/>
                </a:ext>
              </a:extLst>
            </p:cNvPr>
            <p:cNvSpPr>
              <a:spLocks noChangeAspect="1" noChangeArrowheads="1"/>
            </p:cNvSpPr>
            <p:nvPr userDrawn="1"/>
          </p:nvSpPr>
          <p:spPr bwMode="auto">
            <a:xfrm>
              <a:off x="673113" y="452438"/>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2" name="Oval 139">
              <a:extLst>
                <a:ext uri="{FF2B5EF4-FFF2-40B4-BE49-F238E27FC236}">
                  <a16:creationId xmlns:a16="http://schemas.microsoft.com/office/drawing/2014/main" id="{A8B7FB0C-BA6A-4334-A0E2-46BAD20F5A1B}"/>
                </a:ext>
              </a:extLst>
            </p:cNvPr>
            <p:cNvSpPr>
              <a:spLocks noChangeAspect="1" noChangeArrowheads="1"/>
            </p:cNvSpPr>
            <p:nvPr userDrawn="1"/>
          </p:nvSpPr>
          <p:spPr bwMode="auto">
            <a:xfrm>
              <a:off x="666763" y="454025"/>
              <a:ext cx="4763"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3" name="Oval 140">
              <a:extLst>
                <a:ext uri="{FF2B5EF4-FFF2-40B4-BE49-F238E27FC236}">
                  <a16:creationId xmlns:a16="http://schemas.microsoft.com/office/drawing/2014/main" id="{94460DC5-3CC0-4D41-BABC-E502D88FD6E0}"/>
                </a:ext>
              </a:extLst>
            </p:cNvPr>
            <p:cNvSpPr>
              <a:spLocks noChangeAspect="1" noChangeArrowheads="1"/>
            </p:cNvSpPr>
            <p:nvPr userDrawn="1"/>
          </p:nvSpPr>
          <p:spPr bwMode="auto">
            <a:xfrm>
              <a:off x="662001" y="455613"/>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4" name="Freeform 141">
              <a:extLst>
                <a:ext uri="{FF2B5EF4-FFF2-40B4-BE49-F238E27FC236}">
                  <a16:creationId xmlns:a16="http://schemas.microsoft.com/office/drawing/2014/main" id="{4BB8A0BA-50B0-4A31-9562-44708684D191}"/>
                </a:ext>
              </a:extLst>
            </p:cNvPr>
            <p:cNvSpPr>
              <a:spLocks noChangeAspect="1"/>
            </p:cNvSpPr>
            <p:nvPr userDrawn="1"/>
          </p:nvSpPr>
          <p:spPr bwMode="auto">
            <a:xfrm>
              <a:off x="654063" y="460375"/>
              <a:ext cx="1588" cy="9525"/>
            </a:xfrm>
            <a:custGeom>
              <a:avLst/>
              <a:gdLst>
                <a:gd name="T0" fmla="*/ 0 w 3"/>
                <a:gd name="T1" fmla="*/ 6 h 13"/>
                <a:gd name="T2" fmla="*/ 1 w 3"/>
                <a:gd name="T3" fmla="*/ 6 h 13"/>
                <a:gd name="T4" fmla="*/ 1 w 3"/>
                <a:gd name="T5" fmla="*/ 0 h 13"/>
                <a:gd name="T6" fmla="*/ 0 w 3"/>
                <a:gd name="T7" fmla="*/ 0 h 13"/>
                <a:gd name="T8" fmla="*/ 0 w 3"/>
                <a:gd name="T9" fmla="*/ 6 h 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 h="13">
                  <a:moveTo>
                    <a:pt x="0" y="13"/>
                  </a:moveTo>
                  <a:cubicBezTo>
                    <a:pt x="3" y="13"/>
                    <a:pt x="3" y="13"/>
                    <a:pt x="3" y="13"/>
                  </a:cubicBezTo>
                  <a:cubicBezTo>
                    <a:pt x="3" y="1"/>
                    <a:pt x="3" y="1"/>
                    <a:pt x="3" y="1"/>
                  </a:cubicBezTo>
                  <a:cubicBezTo>
                    <a:pt x="2" y="1"/>
                    <a:pt x="1" y="0"/>
                    <a:pt x="0" y="0"/>
                  </a:cubicBezTo>
                  <a:lnTo>
                    <a:pt x="0" y="13"/>
                  </a:lnTo>
                  <a:close/>
                </a:path>
              </a:pathLst>
            </a:custGeom>
            <a:solidFill>
              <a:schemeClr val="tx1"/>
            </a:solidFill>
            <a:ln>
              <a:noFill/>
            </a:ln>
          </p:spPr>
          <p:txBody>
            <a:bodyPr/>
            <a:lstStyle/>
            <a:p>
              <a:endParaRPr lang="en-GB"/>
            </a:p>
          </p:txBody>
        </p:sp>
        <p:sp>
          <p:nvSpPr>
            <p:cNvPr id="225" name="Freeform 142">
              <a:extLst>
                <a:ext uri="{FF2B5EF4-FFF2-40B4-BE49-F238E27FC236}">
                  <a16:creationId xmlns:a16="http://schemas.microsoft.com/office/drawing/2014/main" id="{79CAA414-2007-4BAF-AD3D-B10682F06918}"/>
                </a:ext>
              </a:extLst>
            </p:cNvPr>
            <p:cNvSpPr>
              <a:spLocks noChangeAspect="1"/>
            </p:cNvSpPr>
            <p:nvPr userDrawn="1"/>
          </p:nvSpPr>
          <p:spPr bwMode="auto">
            <a:xfrm>
              <a:off x="658826" y="460375"/>
              <a:ext cx="1588" cy="9525"/>
            </a:xfrm>
            <a:custGeom>
              <a:avLst/>
              <a:gdLst>
                <a:gd name="T0" fmla="*/ 1 w 3"/>
                <a:gd name="T1" fmla="*/ 0 h 13"/>
                <a:gd name="T2" fmla="*/ 0 w 3"/>
                <a:gd name="T3" fmla="*/ 0 h 13"/>
                <a:gd name="T4" fmla="*/ 0 w 3"/>
                <a:gd name="T5" fmla="*/ 6 h 13"/>
                <a:gd name="T6" fmla="*/ 1 w 3"/>
                <a:gd name="T7" fmla="*/ 6 h 13"/>
                <a:gd name="T8" fmla="*/ 1 w 3"/>
                <a:gd name="T9" fmla="*/ 0 h 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 h="13">
                  <a:moveTo>
                    <a:pt x="3" y="0"/>
                  </a:moveTo>
                  <a:cubicBezTo>
                    <a:pt x="2" y="0"/>
                    <a:pt x="1" y="1"/>
                    <a:pt x="0" y="1"/>
                  </a:cubicBezTo>
                  <a:cubicBezTo>
                    <a:pt x="0" y="13"/>
                    <a:pt x="0" y="13"/>
                    <a:pt x="0" y="13"/>
                  </a:cubicBezTo>
                  <a:cubicBezTo>
                    <a:pt x="3" y="13"/>
                    <a:pt x="3" y="13"/>
                    <a:pt x="3" y="13"/>
                  </a:cubicBezTo>
                  <a:lnTo>
                    <a:pt x="3" y="0"/>
                  </a:lnTo>
                  <a:close/>
                </a:path>
              </a:pathLst>
            </a:custGeom>
            <a:solidFill>
              <a:schemeClr val="tx1"/>
            </a:solidFill>
            <a:ln>
              <a:noFill/>
            </a:ln>
          </p:spPr>
          <p:txBody>
            <a:bodyPr/>
            <a:lstStyle/>
            <a:p>
              <a:endParaRPr lang="en-GB"/>
            </a:p>
          </p:txBody>
        </p:sp>
        <p:sp>
          <p:nvSpPr>
            <p:cNvPr id="226" name="Freeform 143">
              <a:extLst>
                <a:ext uri="{FF2B5EF4-FFF2-40B4-BE49-F238E27FC236}">
                  <a16:creationId xmlns:a16="http://schemas.microsoft.com/office/drawing/2014/main" id="{A885C464-9483-4A63-83F3-E97C07A3F4F4}"/>
                </a:ext>
              </a:extLst>
            </p:cNvPr>
            <p:cNvSpPr>
              <a:spLocks noChangeAspect="1"/>
            </p:cNvSpPr>
            <p:nvPr userDrawn="1"/>
          </p:nvSpPr>
          <p:spPr bwMode="auto">
            <a:xfrm>
              <a:off x="650888" y="442913"/>
              <a:ext cx="4763" cy="6350"/>
            </a:xfrm>
            <a:custGeom>
              <a:avLst/>
              <a:gdLst>
                <a:gd name="T0" fmla="*/ 3 w 7"/>
                <a:gd name="T1" fmla="*/ 4 h 8"/>
                <a:gd name="T2" fmla="*/ 3 w 7"/>
                <a:gd name="T3" fmla="*/ 0 h 8"/>
                <a:gd name="T4" fmla="*/ 0 w 7"/>
                <a:gd name="T5" fmla="*/ 4 h 8"/>
                <a:gd name="T6" fmla="*/ 3 w 7"/>
                <a:gd name="T7" fmla="*/ 4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8">
                  <a:moveTo>
                    <a:pt x="7" y="8"/>
                  </a:moveTo>
                  <a:cubicBezTo>
                    <a:pt x="7" y="0"/>
                    <a:pt x="7" y="0"/>
                    <a:pt x="7" y="0"/>
                  </a:cubicBezTo>
                  <a:cubicBezTo>
                    <a:pt x="3" y="1"/>
                    <a:pt x="1" y="4"/>
                    <a:pt x="0" y="8"/>
                  </a:cubicBezTo>
                  <a:lnTo>
                    <a:pt x="7" y="8"/>
                  </a:lnTo>
                  <a:close/>
                </a:path>
              </a:pathLst>
            </a:custGeom>
            <a:solidFill>
              <a:schemeClr val="tx1"/>
            </a:solidFill>
            <a:ln>
              <a:noFill/>
            </a:ln>
          </p:spPr>
          <p:txBody>
            <a:bodyPr/>
            <a:lstStyle/>
            <a:p>
              <a:endParaRPr lang="en-GB"/>
            </a:p>
          </p:txBody>
        </p:sp>
        <p:sp>
          <p:nvSpPr>
            <p:cNvPr id="227" name="Freeform 144">
              <a:extLst>
                <a:ext uri="{FF2B5EF4-FFF2-40B4-BE49-F238E27FC236}">
                  <a16:creationId xmlns:a16="http://schemas.microsoft.com/office/drawing/2014/main" id="{9F93C58F-2F95-45E2-B4EB-A3FA643237D0}"/>
                </a:ext>
              </a:extLst>
            </p:cNvPr>
            <p:cNvSpPr>
              <a:spLocks noChangeAspect="1"/>
            </p:cNvSpPr>
            <p:nvPr userDrawn="1"/>
          </p:nvSpPr>
          <p:spPr bwMode="auto">
            <a:xfrm>
              <a:off x="658826" y="442913"/>
              <a:ext cx="4763" cy="6350"/>
            </a:xfrm>
            <a:custGeom>
              <a:avLst/>
              <a:gdLst>
                <a:gd name="T0" fmla="*/ 0 w 6"/>
                <a:gd name="T1" fmla="*/ 4 h 8"/>
                <a:gd name="T2" fmla="*/ 3 w 6"/>
                <a:gd name="T3" fmla="*/ 4 h 8"/>
                <a:gd name="T4" fmla="*/ 0 w 6"/>
                <a:gd name="T5" fmla="*/ 0 h 8"/>
                <a:gd name="T6" fmla="*/ 0 w 6"/>
                <a:gd name="T7" fmla="*/ 4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8">
                  <a:moveTo>
                    <a:pt x="0" y="8"/>
                  </a:moveTo>
                  <a:cubicBezTo>
                    <a:pt x="6" y="8"/>
                    <a:pt x="6" y="8"/>
                    <a:pt x="6" y="8"/>
                  </a:cubicBezTo>
                  <a:cubicBezTo>
                    <a:pt x="6" y="4"/>
                    <a:pt x="3" y="1"/>
                    <a:pt x="0" y="0"/>
                  </a:cubicBezTo>
                  <a:lnTo>
                    <a:pt x="0" y="8"/>
                  </a:lnTo>
                  <a:close/>
                </a:path>
              </a:pathLst>
            </a:custGeom>
            <a:solidFill>
              <a:schemeClr val="tx1"/>
            </a:solidFill>
            <a:ln>
              <a:noFill/>
            </a:ln>
          </p:spPr>
          <p:txBody>
            <a:bodyPr/>
            <a:lstStyle/>
            <a:p>
              <a:endParaRPr lang="en-GB"/>
            </a:p>
          </p:txBody>
        </p:sp>
        <p:sp>
          <p:nvSpPr>
            <p:cNvPr id="228" name="Freeform 145">
              <a:extLst>
                <a:ext uri="{FF2B5EF4-FFF2-40B4-BE49-F238E27FC236}">
                  <a16:creationId xmlns:a16="http://schemas.microsoft.com/office/drawing/2014/main" id="{2C56E114-0D74-420D-9CB6-FCA9AE89BDF5}"/>
                </a:ext>
              </a:extLst>
            </p:cNvPr>
            <p:cNvSpPr>
              <a:spLocks noChangeAspect="1"/>
            </p:cNvSpPr>
            <p:nvPr userDrawn="1"/>
          </p:nvSpPr>
          <p:spPr bwMode="auto">
            <a:xfrm>
              <a:off x="650888" y="452438"/>
              <a:ext cx="12700" cy="4763"/>
            </a:xfrm>
            <a:custGeom>
              <a:avLst/>
              <a:gdLst>
                <a:gd name="T0" fmla="*/ 0 w 17"/>
                <a:gd name="T1" fmla="*/ 0 h 7"/>
                <a:gd name="T2" fmla="*/ 4 w 17"/>
                <a:gd name="T3" fmla="*/ 3 h 7"/>
                <a:gd name="T4" fmla="*/ 8 w 17"/>
                <a:gd name="T5" fmla="*/ 0 h 7"/>
                <a:gd name="T6" fmla="*/ 0 w 17"/>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7">
                  <a:moveTo>
                    <a:pt x="0" y="0"/>
                  </a:moveTo>
                  <a:cubicBezTo>
                    <a:pt x="1" y="4"/>
                    <a:pt x="4" y="7"/>
                    <a:pt x="9" y="7"/>
                  </a:cubicBezTo>
                  <a:cubicBezTo>
                    <a:pt x="13" y="7"/>
                    <a:pt x="16" y="4"/>
                    <a:pt x="17" y="0"/>
                  </a:cubicBezTo>
                  <a:lnTo>
                    <a:pt x="0" y="0"/>
                  </a:lnTo>
                  <a:close/>
                </a:path>
              </a:pathLst>
            </a:custGeom>
            <a:solidFill>
              <a:schemeClr val="tx1"/>
            </a:solidFill>
            <a:ln>
              <a:noFill/>
            </a:ln>
          </p:spPr>
          <p:txBody>
            <a:bodyPr/>
            <a:lstStyle/>
            <a:p>
              <a:endParaRPr lang="en-GB"/>
            </a:p>
          </p:txBody>
        </p:sp>
        <p:sp>
          <p:nvSpPr>
            <p:cNvPr id="229" name="Freeform 146">
              <a:extLst>
                <a:ext uri="{FF2B5EF4-FFF2-40B4-BE49-F238E27FC236}">
                  <a16:creationId xmlns:a16="http://schemas.microsoft.com/office/drawing/2014/main" id="{4DEBD8E1-B555-4B4D-97E7-BBA729021053}"/>
                </a:ext>
              </a:extLst>
            </p:cNvPr>
            <p:cNvSpPr>
              <a:spLocks noChangeAspect="1"/>
            </p:cNvSpPr>
            <p:nvPr userDrawn="1"/>
          </p:nvSpPr>
          <p:spPr bwMode="auto">
            <a:xfrm>
              <a:off x="650888" y="431800"/>
              <a:ext cx="11113" cy="11113"/>
            </a:xfrm>
            <a:custGeom>
              <a:avLst/>
              <a:gdLst>
                <a:gd name="T0" fmla="*/ 6 w 15"/>
                <a:gd name="T1" fmla="*/ 7 h 14"/>
                <a:gd name="T2" fmla="*/ 4 w 15"/>
                <a:gd name="T3" fmla="*/ 4 h 14"/>
                <a:gd name="T4" fmla="*/ 7 w 15"/>
                <a:gd name="T5" fmla="*/ 6 h 14"/>
                <a:gd name="T6" fmla="*/ 7 w 15"/>
                <a:gd name="T7" fmla="*/ 2 h 14"/>
                <a:gd name="T8" fmla="*/ 4 w 15"/>
                <a:gd name="T9" fmla="*/ 4 h 14"/>
                <a:gd name="T10" fmla="*/ 6 w 15"/>
                <a:gd name="T11" fmla="*/ 0 h 14"/>
                <a:gd name="T12" fmla="*/ 1 w 15"/>
                <a:gd name="T13" fmla="*/ 0 h 14"/>
                <a:gd name="T14" fmla="*/ 3 w 15"/>
                <a:gd name="T15" fmla="*/ 4 h 14"/>
                <a:gd name="T16" fmla="*/ 0 w 15"/>
                <a:gd name="T17" fmla="*/ 2 h 14"/>
                <a:gd name="T18" fmla="*/ 0 w 15"/>
                <a:gd name="T19" fmla="*/ 6 h 14"/>
                <a:gd name="T20" fmla="*/ 3 w 15"/>
                <a:gd name="T21" fmla="*/ 4 h 14"/>
                <a:gd name="T22" fmla="*/ 1 w 15"/>
                <a:gd name="T23" fmla="*/ 7 h 14"/>
                <a:gd name="T24" fmla="*/ 6 w 15"/>
                <a:gd name="T25" fmla="*/ 7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 h="14">
                  <a:moveTo>
                    <a:pt x="13" y="14"/>
                  </a:moveTo>
                  <a:cubicBezTo>
                    <a:pt x="11" y="13"/>
                    <a:pt x="9" y="11"/>
                    <a:pt x="9" y="8"/>
                  </a:cubicBezTo>
                  <a:cubicBezTo>
                    <a:pt x="11" y="9"/>
                    <a:pt x="14" y="10"/>
                    <a:pt x="15" y="12"/>
                  </a:cubicBezTo>
                  <a:cubicBezTo>
                    <a:pt x="15" y="3"/>
                    <a:pt x="15" y="3"/>
                    <a:pt x="15" y="3"/>
                  </a:cubicBezTo>
                  <a:cubicBezTo>
                    <a:pt x="14" y="5"/>
                    <a:pt x="11" y="6"/>
                    <a:pt x="9" y="7"/>
                  </a:cubicBezTo>
                  <a:cubicBezTo>
                    <a:pt x="9" y="4"/>
                    <a:pt x="10" y="2"/>
                    <a:pt x="12" y="0"/>
                  </a:cubicBezTo>
                  <a:cubicBezTo>
                    <a:pt x="3" y="0"/>
                    <a:pt x="3" y="0"/>
                    <a:pt x="3" y="0"/>
                  </a:cubicBezTo>
                  <a:cubicBezTo>
                    <a:pt x="5" y="2"/>
                    <a:pt x="6" y="4"/>
                    <a:pt x="7" y="7"/>
                  </a:cubicBezTo>
                  <a:cubicBezTo>
                    <a:pt x="4" y="6"/>
                    <a:pt x="2" y="5"/>
                    <a:pt x="0" y="3"/>
                  </a:cubicBezTo>
                  <a:cubicBezTo>
                    <a:pt x="0" y="12"/>
                    <a:pt x="0" y="12"/>
                    <a:pt x="0" y="12"/>
                  </a:cubicBezTo>
                  <a:cubicBezTo>
                    <a:pt x="2" y="10"/>
                    <a:pt x="4" y="9"/>
                    <a:pt x="7" y="8"/>
                  </a:cubicBezTo>
                  <a:cubicBezTo>
                    <a:pt x="6" y="11"/>
                    <a:pt x="5" y="13"/>
                    <a:pt x="3" y="14"/>
                  </a:cubicBezTo>
                  <a:lnTo>
                    <a:pt x="13" y="14"/>
                  </a:lnTo>
                  <a:close/>
                </a:path>
              </a:pathLst>
            </a:custGeom>
            <a:solidFill>
              <a:schemeClr val="tx1"/>
            </a:solidFill>
            <a:ln>
              <a:noFill/>
            </a:ln>
          </p:spPr>
          <p:txBody>
            <a:bodyPr/>
            <a:lstStyle/>
            <a:p>
              <a:endParaRPr lang="en-GB"/>
            </a:p>
          </p:txBody>
        </p:sp>
        <p:sp>
          <p:nvSpPr>
            <p:cNvPr id="230" name="Freeform 147">
              <a:extLst>
                <a:ext uri="{FF2B5EF4-FFF2-40B4-BE49-F238E27FC236}">
                  <a16:creationId xmlns:a16="http://schemas.microsoft.com/office/drawing/2014/main" id="{27E79CEE-8C2C-470A-9735-6A39468EF392}"/>
                </a:ext>
              </a:extLst>
            </p:cNvPr>
            <p:cNvSpPr>
              <a:spLocks noChangeAspect="1" noEditPoints="1"/>
            </p:cNvSpPr>
            <p:nvPr userDrawn="1"/>
          </p:nvSpPr>
          <p:spPr bwMode="auto">
            <a:xfrm>
              <a:off x="611201" y="557213"/>
              <a:ext cx="69850" cy="47625"/>
            </a:xfrm>
            <a:custGeom>
              <a:avLst/>
              <a:gdLst>
                <a:gd name="T0" fmla="*/ 29 w 89"/>
                <a:gd name="T1" fmla="*/ 27 h 60"/>
                <a:gd name="T2" fmla="*/ 33 w 89"/>
                <a:gd name="T3" fmla="*/ 27 h 60"/>
                <a:gd name="T4" fmla="*/ 23 w 89"/>
                <a:gd name="T5" fmla="*/ 26 h 60"/>
                <a:gd name="T6" fmla="*/ 23 w 89"/>
                <a:gd name="T7" fmla="*/ 22 h 60"/>
                <a:gd name="T8" fmla="*/ 23 w 89"/>
                <a:gd name="T9" fmla="*/ 26 h 60"/>
                <a:gd name="T10" fmla="*/ 20 w 89"/>
                <a:gd name="T11" fmla="*/ 17 h 60"/>
                <a:gd name="T12" fmla="*/ 16 w 89"/>
                <a:gd name="T13" fmla="*/ 18 h 60"/>
                <a:gd name="T14" fmla="*/ 16 w 89"/>
                <a:gd name="T15" fmla="*/ 19 h 60"/>
                <a:gd name="T16" fmla="*/ 16 w 89"/>
                <a:gd name="T17" fmla="*/ 21 h 60"/>
                <a:gd name="T18" fmla="*/ 14 w 89"/>
                <a:gd name="T19" fmla="*/ 21 h 60"/>
                <a:gd name="T20" fmla="*/ 14 w 89"/>
                <a:gd name="T21" fmla="*/ 21 h 60"/>
                <a:gd name="T22" fmla="*/ 13 w 89"/>
                <a:gd name="T23" fmla="*/ 23 h 60"/>
                <a:gd name="T24" fmla="*/ 14 w 89"/>
                <a:gd name="T25" fmla="*/ 25 h 60"/>
                <a:gd name="T26" fmla="*/ 16 w 89"/>
                <a:gd name="T27" fmla="*/ 26 h 60"/>
                <a:gd name="T28" fmla="*/ 11 w 89"/>
                <a:gd name="T29" fmla="*/ 23 h 60"/>
                <a:gd name="T30" fmla="*/ 13 w 89"/>
                <a:gd name="T31" fmla="*/ 19 h 60"/>
                <a:gd name="T32" fmla="*/ 12 w 89"/>
                <a:gd name="T33" fmla="*/ 18 h 60"/>
                <a:gd name="T34" fmla="*/ 14 w 89"/>
                <a:gd name="T35" fmla="*/ 18 h 60"/>
                <a:gd name="T36" fmla="*/ 18 w 89"/>
                <a:gd name="T37" fmla="*/ 15 h 60"/>
                <a:gd name="T38" fmla="*/ 21 w 89"/>
                <a:gd name="T39" fmla="*/ 18 h 60"/>
                <a:gd name="T40" fmla="*/ 36 w 89"/>
                <a:gd name="T41" fmla="*/ 24 h 60"/>
                <a:gd name="T42" fmla="*/ 22 w 89"/>
                <a:gd name="T43" fmla="*/ 19 h 60"/>
                <a:gd name="T44" fmla="*/ 18 w 89"/>
                <a:gd name="T45" fmla="*/ 15 h 60"/>
                <a:gd name="T46" fmla="*/ 14 w 89"/>
                <a:gd name="T47" fmla="*/ 13 h 60"/>
                <a:gd name="T48" fmla="*/ 9 w 89"/>
                <a:gd name="T49" fmla="*/ 0 h 60"/>
                <a:gd name="T50" fmla="*/ 4 w 89"/>
                <a:gd name="T51" fmla="*/ 3 h 60"/>
                <a:gd name="T52" fmla="*/ 1 w 89"/>
                <a:gd name="T53" fmla="*/ 9 h 60"/>
                <a:gd name="T54" fmla="*/ 10 w 89"/>
                <a:gd name="T55" fmla="*/ 22 h 60"/>
                <a:gd name="T56" fmla="*/ 13 w 89"/>
                <a:gd name="T57" fmla="*/ 26 h 60"/>
                <a:gd name="T58" fmla="*/ 24 w 89"/>
                <a:gd name="T59" fmla="*/ 29 h 60"/>
                <a:gd name="T60" fmla="*/ 41 w 89"/>
                <a:gd name="T61" fmla="*/ 28 h 60"/>
                <a:gd name="T62" fmla="*/ 44 w 89"/>
                <a:gd name="T63" fmla="*/ 25 h 6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89" h="60">
                  <a:moveTo>
                    <a:pt x="63" y="57"/>
                  </a:moveTo>
                  <a:cubicBezTo>
                    <a:pt x="61" y="57"/>
                    <a:pt x="59" y="55"/>
                    <a:pt x="59" y="53"/>
                  </a:cubicBezTo>
                  <a:cubicBezTo>
                    <a:pt x="59" y="51"/>
                    <a:pt x="61" y="50"/>
                    <a:pt x="63" y="50"/>
                  </a:cubicBezTo>
                  <a:cubicBezTo>
                    <a:pt x="65" y="50"/>
                    <a:pt x="66" y="51"/>
                    <a:pt x="66" y="53"/>
                  </a:cubicBezTo>
                  <a:cubicBezTo>
                    <a:pt x="66" y="55"/>
                    <a:pt x="65" y="57"/>
                    <a:pt x="63" y="57"/>
                  </a:cubicBezTo>
                  <a:moveTo>
                    <a:pt x="46" y="51"/>
                  </a:moveTo>
                  <a:cubicBezTo>
                    <a:pt x="44" y="51"/>
                    <a:pt x="42" y="50"/>
                    <a:pt x="42" y="48"/>
                  </a:cubicBezTo>
                  <a:cubicBezTo>
                    <a:pt x="42" y="46"/>
                    <a:pt x="44" y="44"/>
                    <a:pt x="46" y="44"/>
                  </a:cubicBezTo>
                  <a:cubicBezTo>
                    <a:pt x="48" y="44"/>
                    <a:pt x="50" y="46"/>
                    <a:pt x="50" y="48"/>
                  </a:cubicBezTo>
                  <a:cubicBezTo>
                    <a:pt x="50" y="50"/>
                    <a:pt x="48" y="51"/>
                    <a:pt x="46" y="51"/>
                  </a:cubicBezTo>
                  <a:moveTo>
                    <a:pt x="41" y="35"/>
                  </a:moveTo>
                  <a:cubicBezTo>
                    <a:pt x="40" y="34"/>
                    <a:pt x="40" y="34"/>
                    <a:pt x="40" y="34"/>
                  </a:cubicBezTo>
                  <a:cubicBezTo>
                    <a:pt x="38" y="33"/>
                    <a:pt x="36" y="33"/>
                    <a:pt x="35" y="34"/>
                  </a:cubicBezTo>
                  <a:cubicBezTo>
                    <a:pt x="34" y="35"/>
                    <a:pt x="33" y="35"/>
                    <a:pt x="33" y="36"/>
                  </a:cubicBezTo>
                  <a:cubicBezTo>
                    <a:pt x="32" y="37"/>
                    <a:pt x="32" y="37"/>
                    <a:pt x="32" y="37"/>
                  </a:cubicBezTo>
                  <a:cubicBezTo>
                    <a:pt x="33" y="38"/>
                    <a:pt x="33" y="38"/>
                    <a:pt x="33" y="38"/>
                  </a:cubicBezTo>
                  <a:cubicBezTo>
                    <a:pt x="34" y="39"/>
                    <a:pt x="35" y="41"/>
                    <a:pt x="34" y="42"/>
                  </a:cubicBezTo>
                  <a:cubicBezTo>
                    <a:pt x="34" y="42"/>
                    <a:pt x="34" y="42"/>
                    <a:pt x="33" y="42"/>
                  </a:cubicBezTo>
                  <a:cubicBezTo>
                    <a:pt x="32" y="43"/>
                    <a:pt x="31" y="42"/>
                    <a:pt x="30" y="42"/>
                  </a:cubicBezTo>
                  <a:cubicBezTo>
                    <a:pt x="29" y="41"/>
                    <a:pt x="29" y="41"/>
                    <a:pt x="29" y="41"/>
                  </a:cubicBezTo>
                  <a:cubicBezTo>
                    <a:pt x="29" y="42"/>
                    <a:pt x="29" y="42"/>
                    <a:pt x="29" y="42"/>
                  </a:cubicBezTo>
                  <a:cubicBezTo>
                    <a:pt x="29" y="42"/>
                    <a:pt x="28" y="42"/>
                    <a:pt x="28" y="42"/>
                  </a:cubicBezTo>
                  <a:cubicBezTo>
                    <a:pt x="28" y="43"/>
                    <a:pt x="28" y="43"/>
                    <a:pt x="28" y="43"/>
                  </a:cubicBezTo>
                  <a:cubicBezTo>
                    <a:pt x="27" y="44"/>
                    <a:pt x="27" y="45"/>
                    <a:pt x="27" y="46"/>
                  </a:cubicBezTo>
                  <a:cubicBezTo>
                    <a:pt x="27" y="47"/>
                    <a:pt x="27" y="47"/>
                    <a:pt x="27" y="47"/>
                  </a:cubicBezTo>
                  <a:cubicBezTo>
                    <a:pt x="27" y="48"/>
                    <a:pt x="28" y="48"/>
                    <a:pt x="29" y="49"/>
                  </a:cubicBezTo>
                  <a:cubicBezTo>
                    <a:pt x="29" y="49"/>
                    <a:pt x="29" y="49"/>
                    <a:pt x="29" y="49"/>
                  </a:cubicBezTo>
                  <a:cubicBezTo>
                    <a:pt x="30" y="50"/>
                    <a:pt x="31" y="50"/>
                    <a:pt x="32" y="51"/>
                  </a:cubicBezTo>
                  <a:cubicBezTo>
                    <a:pt x="30" y="52"/>
                    <a:pt x="29" y="52"/>
                    <a:pt x="27" y="51"/>
                  </a:cubicBezTo>
                  <a:cubicBezTo>
                    <a:pt x="25" y="50"/>
                    <a:pt x="23" y="47"/>
                    <a:pt x="23" y="46"/>
                  </a:cubicBezTo>
                  <a:cubicBezTo>
                    <a:pt x="23" y="44"/>
                    <a:pt x="24" y="41"/>
                    <a:pt x="26" y="38"/>
                  </a:cubicBezTo>
                  <a:cubicBezTo>
                    <a:pt x="26" y="38"/>
                    <a:pt x="26" y="38"/>
                    <a:pt x="26" y="38"/>
                  </a:cubicBezTo>
                  <a:cubicBezTo>
                    <a:pt x="26" y="37"/>
                    <a:pt x="26" y="37"/>
                    <a:pt x="26" y="37"/>
                  </a:cubicBezTo>
                  <a:cubicBezTo>
                    <a:pt x="25" y="36"/>
                    <a:pt x="25" y="36"/>
                    <a:pt x="24" y="35"/>
                  </a:cubicBezTo>
                  <a:cubicBezTo>
                    <a:pt x="25" y="35"/>
                    <a:pt x="26" y="35"/>
                    <a:pt x="27" y="35"/>
                  </a:cubicBezTo>
                  <a:cubicBezTo>
                    <a:pt x="28" y="36"/>
                    <a:pt x="28" y="36"/>
                    <a:pt x="28" y="36"/>
                  </a:cubicBezTo>
                  <a:cubicBezTo>
                    <a:pt x="28" y="35"/>
                    <a:pt x="28" y="35"/>
                    <a:pt x="28" y="35"/>
                  </a:cubicBezTo>
                  <a:cubicBezTo>
                    <a:pt x="29" y="34"/>
                    <a:pt x="33" y="30"/>
                    <a:pt x="36" y="30"/>
                  </a:cubicBezTo>
                  <a:cubicBezTo>
                    <a:pt x="38" y="30"/>
                    <a:pt x="39" y="31"/>
                    <a:pt x="40" y="32"/>
                  </a:cubicBezTo>
                  <a:cubicBezTo>
                    <a:pt x="41" y="33"/>
                    <a:pt x="42" y="35"/>
                    <a:pt x="42" y="36"/>
                  </a:cubicBezTo>
                  <a:cubicBezTo>
                    <a:pt x="42" y="35"/>
                    <a:pt x="41" y="35"/>
                    <a:pt x="41" y="35"/>
                  </a:cubicBezTo>
                  <a:moveTo>
                    <a:pt x="73" y="48"/>
                  </a:moveTo>
                  <a:cubicBezTo>
                    <a:pt x="64" y="46"/>
                    <a:pt x="53" y="42"/>
                    <a:pt x="44" y="37"/>
                  </a:cubicBezTo>
                  <a:cubicBezTo>
                    <a:pt x="44" y="37"/>
                    <a:pt x="44" y="37"/>
                    <a:pt x="44" y="37"/>
                  </a:cubicBezTo>
                  <a:cubicBezTo>
                    <a:pt x="44" y="35"/>
                    <a:pt x="43" y="33"/>
                    <a:pt x="42" y="31"/>
                  </a:cubicBezTo>
                  <a:cubicBezTo>
                    <a:pt x="40" y="30"/>
                    <a:pt x="38" y="29"/>
                    <a:pt x="36" y="29"/>
                  </a:cubicBezTo>
                  <a:cubicBezTo>
                    <a:pt x="35" y="29"/>
                    <a:pt x="34" y="29"/>
                    <a:pt x="33" y="29"/>
                  </a:cubicBezTo>
                  <a:cubicBezTo>
                    <a:pt x="32" y="28"/>
                    <a:pt x="31" y="27"/>
                    <a:pt x="29" y="25"/>
                  </a:cubicBezTo>
                  <a:cubicBezTo>
                    <a:pt x="26" y="21"/>
                    <a:pt x="23" y="16"/>
                    <a:pt x="21" y="10"/>
                  </a:cubicBezTo>
                  <a:cubicBezTo>
                    <a:pt x="20" y="7"/>
                    <a:pt x="19" y="3"/>
                    <a:pt x="18" y="0"/>
                  </a:cubicBezTo>
                  <a:cubicBezTo>
                    <a:pt x="18" y="3"/>
                    <a:pt x="15" y="7"/>
                    <a:pt x="9" y="7"/>
                  </a:cubicBezTo>
                  <a:cubicBezTo>
                    <a:pt x="9" y="6"/>
                    <a:pt x="9" y="5"/>
                    <a:pt x="9" y="5"/>
                  </a:cubicBezTo>
                  <a:cubicBezTo>
                    <a:pt x="7" y="6"/>
                    <a:pt x="5" y="8"/>
                    <a:pt x="0" y="6"/>
                  </a:cubicBezTo>
                  <a:cubicBezTo>
                    <a:pt x="1" y="10"/>
                    <a:pt x="2" y="14"/>
                    <a:pt x="3" y="18"/>
                  </a:cubicBezTo>
                  <a:cubicBezTo>
                    <a:pt x="6" y="26"/>
                    <a:pt x="10" y="33"/>
                    <a:pt x="16" y="39"/>
                  </a:cubicBezTo>
                  <a:cubicBezTo>
                    <a:pt x="18" y="41"/>
                    <a:pt x="19" y="43"/>
                    <a:pt x="21" y="44"/>
                  </a:cubicBezTo>
                  <a:cubicBezTo>
                    <a:pt x="21" y="45"/>
                    <a:pt x="21" y="45"/>
                    <a:pt x="21" y="46"/>
                  </a:cubicBezTo>
                  <a:cubicBezTo>
                    <a:pt x="21" y="48"/>
                    <a:pt x="23" y="51"/>
                    <a:pt x="26" y="52"/>
                  </a:cubicBezTo>
                  <a:cubicBezTo>
                    <a:pt x="29" y="54"/>
                    <a:pt x="31" y="53"/>
                    <a:pt x="33" y="52"/>
                  </a:cubicBezTo>
                  <a:cubicBezTo>
                    <a:pt x="38" y="54"/>
                    <a:pt x="43" y="56"/>
                    <a:pt x="49" y="58"/>
                  </a:cubicBezTo>
                  <a:cubicBezTo>
                    <a:pt x="56" y="59"/>
                    <a:pt x="62" y="60"/>
                    <a:pt x="67" y="60"/>
                  </a:cubicBezTo>
                  <a:cubicBezTo>
                    <a:pt x="71" y="60"/>
                    <a:pt x="77" y="58"/>
                    <a:pt x="83" y="55"/>
                  </a:cubicBezTo>
                  <a:cubicBezTo>
                    <a:pt x="85" y="53"/>
                    <a:pt x="87" y="52"/>
                    <a:pt x="89" y="50"/>
                  </a:cubicBezTo>
                  <a:cubicBezTo>
                    <a:pt x="89" y="50"/>
                    <a:pt x="89" y="50"/>
                    <a:pt x="89" y="50"/>
                  </a:cubicBezTo>
                  <a:cubicBezTo>
                    <a:pt x="85" y="50"/>
                    <a:pt x="78" y="49"/>
                    <a:pt x="73" y="48"/>
                  </a:cubicBezTo>
                </a:path>
              </a:pathLst>
            </a:custGeom>
            <a:solidFill>
              <a:schemeClr val="tx1"/>
            </a:solidFill>
            <a:ln>
              <a:noFill/>
            </a:ln>
          </p:spPr>
          <p:txBody>
            <a:bodyPr/>
            <a:lstStyle/>
            <a:p>
              <a:endParaRPr lang="en-GB"/>
            </a:p>
          </p:txBody>
        </p:sp>
        <p:sp>
          <p:nvSpPr>
            <p:cNvPr id="231" name="Freeform 148">
              <a:extLst>
                <a:ext uri="{FF2B5EF4-FFF2-40B4-BE49-F238E27FC236}">
                  <a16:creationId xmlns:a16="http://schemas.microsoft.com/office/drawing/2014/main" id="{6A5D1E56-60F6-4507-85FB-6986ECA483E0}"/>
                </a:ext>
              </a:extLst>
            </p:cNvPr>
            <p:cNvSpPr>
              <a:spLocks noChangeAspect="1" noEditPoints="1"/>
            </p:cNvSpPr>
            <p:nvPr userDrawn="1"/>
          </p:nvSpPr>
          <p:spPr bwMode="auto">
            <a:xfrm>
              <a:off x="644538" y="606425"/>
              <a:ext cx="23813" cy="28575"/>
            </a:xfrm>
            <a:custGeom>
              <a:avLst/>
              <a:gdLst>
                <a:gd name="T0" fmla="*/ 14 w 31"/>
                <a:gd name="T1" fmla="*/ 11 h 38"/>
                <a:gd name="T2" fmla="*/ 13 w 31"/>
                <a:gd name="T3" fmla="*/ 10 h 38"/>
                <a:gd name="T4" fmla="*/ 10 w 31"/>
                <a:gd name="T5" fmla="*/ 14 h 38"/>
                <a:gd name="T6" fmla="*/ 8 w 31"/>
                <a:gd name="T7" fmla="*/ 13 h 38"/>
                <a:gd name="T8" fmla="*/ 9 w 31"/>
                <a:gd name="T9" fmla="*/ 12 h 38"/>
                <a:gd name="T10" fmla="*/ 8 w 31"/>
                <a:gd name="T11" fmla="*/ 11 h 38"/>
                <a:gd name="T12" fmla="*/ 7 w 31"/>
                <a:gd name="T13" fmla="*/ 12 h 38"/>
                <a:gd name="T14" fmla="*/ 7 w 31"/>
                <a:gd name="T15" fmla="*/ 13 h 38"/>
                <a:gd name="T16" fmla="*/ 6 w 31"/>
                <a:gd name="T17" fmla="*/ 14 h 38"/>
                <a:gd name="T18" fmla="*/ 3 w 31"/>
                <a:gd name="T19" fmla="*/ 10 h 38"/>
                <a:gd name="T20" fmla="*/ 1 w 31"/>
                <a:gd name="T21" fmla="*/ 11 h 38"/>
                <a:gd name="T22" fmla="*/ 1 w 31"/>
                <a:gd name="T23" fmla="*/ 9 h 38"/>
                <a:gd name="T24" fmla="*/ 3 w 31"/>
                <a:gd name="T25" fmla="*/ 7 h 38"/>
                <a:gd name="T26" fmla="*/ 6 w 31"/>
                <a:gd name="T27" fmla="*/ 10 h 38"/>
                <a:gd name="T28" fmla="*/ 7 w 31"/>
                <a:gd name="T29" fmla="*/ 9 h 38"/>
                <a:gd name="T30" fmla="*/ 5 w 31"/>
                <a:gd name="T31" fmla="*/ 6 h 38"/>
                <a:gd name="T32" fmla="*/ 8 w 31"/>
                <a:gd name="T33" fmla="*/ 3 h 38"/>
                <a:gd name="T34" fmla="*/ 10 w 31"/>
                <a:gd name="T35" fmla="*/ 6 h 38"/>
                <a:gd name="T36" fmla="*/ 9 w 31"/>
                <a:gd name="T37" fmla="*/ 9 h 38"/>
                <a:gd name="T38" fmla="*/ 9 w 31"/>
                <a:gd name="T39" fmla="*/ 10 h 38"/>
                <a:gd name="T40" fmla="*/ 12 w 31"/>
                <a:gd name="T41" fmla="*/ 7 h 38"/>
                <a:gd name="T42" fmla="*/ 14 w 31"/>
                <a:gd name="T43" fmla="*/ 9 h 38"/>
                <a:gd name="T44" fmla="*/ 14 w 31"/>
                <a:gd name="T45" fmla="*/ 11 h 38"/>
                <a:gd name="T46" fmla="*/ 8 w 31"/>
                <a:gd name="T47" fmla="*/ 17 h 38"/>
                <a:gd name="T48" fmla="*/ 6 w 31"/>
                <a:gd name="T49" fmla="*/ 16 h 38"/>
                <a:gd name="T50" fmla="*/ 8 w 31"/>
                <a:gd name="T51" fmla="*/ 15 h 38"/>
                <a:gd name="T52" fmla="*/ 9 w 31"/>
                <a:gd name="T53" fmla="*/ 16 h 38"/>
                <a:gd name="T54" fmla="*/ 8 w 31"/>
                <a:gd name="T55" fmla="*/ 17 h 38"/>
                <a:gd name="T56" fmla="*/ 12 w 31"/>
                <a:gd name="T57" fmla="*/ 6 h 38"/>
                <a:gd name="T58" fmla="*/ 12 w 31"/>
                <a:gd name="T59" fmla="*/ 6 h 38"/>
                <a:gd name="T60" fmla="*/ 12 w 31"/>
                <a:gd name="T61" fmla="*/ 1 h 38"/>
                <a:gd name="T62" fmla="*/ 4 w 31"/>
                <a:gd name="T63" fmla="*/ 0 h 38"/>
                <a:gd name="T64" fmla="*/ 4 w 31"/>
                <a:gd name="T65" fmla="*/ 6 h 38"/>
                <a:gd name="T66" fmla="*/ 3 w 31"/>
                <a:gd name="T67" fmla="*/ 6 h 38"/>
                <a:gd name="T68" fmla="*/ 0 w 31"/>
                <a:gd name="T69" fmla="*/ 9 h 38"/>
                <a:gd name="T70" fmla="*/ 1 w 31"/>
                <a:gd name="T71" fmla="*/ 12 h 38"/>
                <a:gd name="T72" fmla="*/ 2 w 31"/>
                <a:gd name="T73" fmla="*/ 11 h 38"/>
                <a:gd name="T74" fmla="*/ 6 w 31"/>
                <a:gd name="T75" fmla="*/ 15 h 38"/>
                <a:gd name="T76" fmla="*/ 6 w 31"/>
                <a:gd name="T77" fmla="*/ 16 h 38"/>
                <a:gd name="T78" fmla="*/ 8 w 31"/>
                <a:gd name="T79" fmla="*/ 18 h 38"/>
                <a:gd name="T80" fmla="*/ 10 w 31"/>
                <a:gd name="T81" fmla="*/ 16 h 38"/>
                <a:gd name="T82" fmla="*/ 10 w 31"/>
                <a:gd name="T83" fmla="*/ 15 h 38"/>
                <a:gd name="T84" fmla="*/ 13 w 31"/>
                <a:gd name="T85" fmla="*/ 11 h 38"/>
                <a:gd name="T86" fmla="*/ 14 w 31"/>
                <a:gd name="T87" fmla="*/ 12 h 38"/>
                <a:gd name="T88" fmla="*/ 15 w 31"/>
                <a:gd name="T89" fmla="*/ 9 h 38"/>
                <a:gd name="T90" fmla="*/ 12 w 31"/>
                <a:gd name="T91" fmla="*/ 6 h 3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1" h="38">
                  <a:moveTo>
                    <a:pt x="28" y="23"/>
                  </a:moveTo>
                  <a:cubicBezTo>
                    <a:pt x="28" y="22"/>
                    <a:pt x="27" y="21"/>
                    <a:pt x="26" y="21"/>
                  </a:cubicBezTo>
                  <a:cubicBezTo>
                    <a:pt x="22" y="21"/>
                    <a:pt x="24" y="30"/>
                    <a:pt x="20" y="30"/>
                  </a:cubicBezTo>
                  <a:cubicBezTo>
                    <a:pt x="18" y="30"/>
                    <a:pt x="17" y="29"/>
                    <a:pt x="17" y="28"/>
                  </a:cubicBezTo>
                  <a:cubicBezTo>
                    <a:pt x="17" y="26"/>
                    <a:pt x="18" y="26"/>
                    <a:pt x="18" y="25"/>
                  </a:cubicBezTo>
                  <a:cubicBezTo>
                    <a:pt x="18" y="24"/>
                    <a:pt x="17" y="24"/>
                    <a:pt x="16" y="24"/>
                  </a:cubicBezTo>
                  <a:cubicBezTo>
                    <a:pt x="15" y="24"/>
                    <a:pt x="14" y="24"/>
                    <a:pt x="14" y="25"/>
                  </a:cubicBezTo>
                  <a:cubicBezTo>
                    <a:pt x="14" y="26"/>
                    <a:pt x="15" y="26"/>
                    <a:pt x="15" y="28"/>
                  </a:cubicBezTo>
                  <a:cubicBezTo>
                    <a:pt x="15" y="29"/>
                    <a:pt x="14" y="30"/>
                    <a:pt x="12" y="30"/>
                  </a:cubicBezTo>
                  <a:cubicBezTo>
                    <a:pt x="8" y="30"/>
                    <a:pt x="9" y="21"/>
                    <a:pt x="6" y="21"/>
                  </a:cubicBezTo>
                  <a:cubicBezTo>
                    <a:pt x="5" y="21"/>
                    <a:pt x="4" y="22"/>
                    <a:pt x="3" y="23"/>
                  </a:cubicBezTo>
                  <a:cubicBezTo>
                    <a:pt x="2" y="21"/>
                    <a:pt x="2" y="20"/>
                    <a:pt x="2" y="19"/>
                  </a:cubicBezTo>
                  <a:cubicBezTo>
                    <a:pt x="2" y="17"/>
                    <a:pt x="3" y="15"/>
                    <a:pt x="6" y="15"/>
                  </a:cubicBezTo>
                  <a:cubicBezTo>
                    <a:pt x="11" y="15"/>
                    <a:pt x="10" y="21"/>
                    <a:pt x="12" y="21"/>
                  </a:cubicBezTo>
                  <a:cubicBezTo>
                    <a:pt x="13" y="21"/>
                    <a:pt x="14" y="21"/>
                    <a:pt x="14" y="20"/>
                  </a:cubicBezTo>
                  <a:cubicBezTo>
                    <a:pt x="14" y="18"/>
                    <a:pt x="11" y="16"/>
                    <a:pt x="11" y="13"/>
                  </a:cubicBezTo>
                  <a:cubicBezTo>
                    <a:pt x="11" y="11"/>
                    <a:pt x="13" y="9"/>
                    <a:pt x="16" y="6"/>
                  </a:cubicBezTo>
                  <a:cubicBezTo>
                    <a:pt x="18" y="9"/>
                    <a:pt x="21" y="11"/>
                    <a:pt x="21" y="13"/>
                  </a:cubicBezTo>
                  <a:cubicBezTo>
                    <a:pt x="21" y="16"/>
                    <a:pt x="18" y="18"/>
                    <a:pt x="18" y="20"/>
                  </a:cubicBezTo>
                  <a:cubicBezTo>
                    <a:pt x="18" y="21"/>
                    <a:pt x="18" y="21"/>
                    <a:pt x="19" y="21"/>
                  </a:cubicBezTo>
                  <a:cubicBezTo>
                    <a:pt x="22" y="21"/>
                    <a:pt x="21" y="15"/>
                    <a:pt x="25" y="15"/>
                  </a:cubicBezTo>
                  <a:cubicBezTo>
                    <a:pt x="28" y="15"/>
                    <a:pt x="29" y="17"/>
                    <a:pt x="29" y="19"/>
                  </a:cubicBezTo>
                  <a:cubicBezTo>
                    <a:pt x="29" y="20"/>
                    <a:pt x="29" y="21"/>
                    <a:pt x="28" y="23"/>
                  </a:cubicBezTo>
                  <a:moveTo>
                    <a:pt x="16" y="36"/>
                  </a:moveTo>
                  <a:cubicBezTo>
                    <a:pt x="14" y="36"/>
                    <a:pt x="13" y="35"/>
                    <a:pt x="13" y="34"/>
                  </a:cubicBezTo>
                  <a:cubicBezTo>
                    <a:pt x="13" y="32"/>
                    <a:pt x="14" y="31"/>
                    <a:pt x="16" y="31"/>
                  </a:cubicBezTo>
                  <a:cubicBezTo>
                    <a:pt x="17" y="31"/>
                    <a:pt x="18" y="32"/>
                    <a:pt x="18" y="34"/>
                  </a:cubicBezTo>
                  <a:cubicBezTo>
                    <a:pt x="18" y="35"/>
                    <a:pt x="17" y="36"/>
                    <a:pt x="16" y="36"/>
                  </a:cubicBezTo>
                  <a:moveTo>
                    <a:pt x="25" y="13"/>
                  </a:moveTo>
                  <a:cubicBezTo>
                    <a:pt x="25" y="13"/>
                    <a:pt x="24" y="13"/>
                    <a:pt x="24" y="13"/>
                  </a:cubicBezTo>
                  <a:cubicBezTo>
                    <a:pt x="24" y="3"/>
                    <a:pt x="24" y="3"/>
                    <a:pt x="24" y="3"/>
                  </a:cubicBezTo>
                  <a:cubicBezTo>
                    <a:pt x="19" y="3"/>
                    <a:pt x="14" y="2"/>
                    <a:pt x="8" y="0"/>
                  </a:cubicBezTo>
                  <a:cubicBezTo>
                    <a:pt x="8" y="13"/>
                    <a:pt x="8" y="13"/>
                    <a:pt x="8" y="13"/>
                  </a:cubicBezTo>
                  <a:cubicBezTo>
                    <a:pt x="8" y="13"/>
                    <a:pt x="7" y="13"/>
                    <a:pt x="6" y="13"/>
                  </a:cubicBezTo>
                  <a:cubicBezTo>
                    <a:pt x="3" y="13"/>
                    <a:pt x="0" y="16"/>
                    <a:pt x="0" y="19"/>
                  </a:cubicBezTo>
                  <a:cubicBezTo>
                    <a:pt x="0" y="22"/>
                    <a:pt x="2" y="24"/>
                    <a:pt x="3" y="26"/>
                  </a:cubicBezTo>
                  <a:cubicBezTo>
                    <a:pt x="4" y="24"/>
                    <a:pt x="5" y="23"/>
                    <a:pt x="5" y="23"/>
                  </a:cubicBezTo>
                  <a:cubicBezTo>
                    <a:pt x="7" y="23"/>
                    <a:pt x="6" y="32"/>
                    <a:pt x="12" y="32"/>
                  </a:cubicBezTo>
                  <a:cubicBezTo>
                    <a:pt x="12" y="33"/>
                    <a:pt x="12" y="33"/>
                    <a:pt x="12" y="34"/>
                  </a:cubicBezTo>
                  <a:cubicBezTo>
                    <a:pt x="12" y="36"/>
                    <a:pt x="13" y="38"/>
                    <a:pt x="16" y="38"/>
                  </a:cubicBezTo>
                  <a:cubicBezTo>
                    <a:pt x="18" y="38"/>
                    <a:pt x="20" y="36"/>
                    <a:pt x="20" y="34"/>
                  </a:cubicBezTo>
                  <a:cubicBezTo>
                    <a:pt x="20" y="33"/>
                    <a:pt x="20" y="33"/>
                    <a:pt x="20" y="32"/>
                  </a:cubicBezTo>
                  <a:cubicBezTo>
                    <a:pt x="25" y="32"/>
                    <a:pt x="24" y="23"/>
                    <a:pt x="26" y="23"/>
                  </a:cubicBezTo>
                  <a:cubicBezTo>
                    <a:pt x="27" y="23"/>
                    <a:pt x="28" y="24"/>
                    <a:pt x="28" y="26"/>
                  </a:cubicBezTo>
                  <a:cubicBezTo>
                    <a:pt x="30" y="24"/>
                    <a:pt x="31" y="22"/>
                    <a:pt x="31" y="19"/>
                  </a:cubicBezTo>
                  <a:cubicBezTo>
                    <a:pt x="31" y="16"/>
                    <a:pt x="29" y="13"/>
                    <a:pt x="25" y="13"/>
                  </a:cubicBezTo>
                </a:path>
              </a:pathLst>
            </a:custGeom>
            <a:solidFill>
              <a:schemeClr val="tx1"/>
            </a:solidFill>
            <a:ln>
              <a:noFill/>
            </a:ln>
          </p:spPr>
          <p:txBody>
            <a:bodyPr/>
            <a:lstStyle/>
            <a:p>
              <a:endParaRPr lang="en-GB"/>
            </a:p>
          </p:txBody>
        </p:sp>
        <p:sp>
          <p:nvSpPr>
            <p:cNvPr id="232" name="Freeform 149">
              <a:extLst>
                <a:ext uri="{FF2B5EF4-FFF2-40B4-BE49-F238E27FC236}">
                  <a16:creationId xmlns:a16="http://schemas.microsoft.com/office/drawing/2014/main" id="{B5C292BD-7896-434E-B056-20DE39522674}"/>
                </a:ext>
              </a:extLst>
            </p:cNvPr>
            <p:cNvSpPr>
              <a:spLocks noChangeAspect="1"/>
            </p:cNvSpPr>
            <p:nvPr userDrawn="1"/>
          </p:nvSpPr>
          <p:spPr bwMode="auto">
            <a:xfrm>
              <a:off x="550876" y="600075"/>
              <a:ext cx="211138" cy="57150"/>
            </a:xfrm>
            <a:custGeom>
              <a:avLst/>
              <a:gdLst>
                <a:gd name="T0" fmla="*/ 133 w 267"/>
                <a:gd name="T1" fmla="*/ 17 h 72"/>
                <a:gd name="T2" fmla="*/ 133 w 267"/>
                <a:gd name="T3" fmla="*/ 17 h 72"/>
                <a:gd name="T4" fmla="*/ 111 w 267"/>
                <a:gd name="T5" fmla="*/ 8 h 72"/>
                <a:gd name="T6" fmla="*/ 94 w 267"/>
                <a:gd name="T7" fmla="*/ 0 h 72"/>
                <a:gd name="T8" fmla="*/ 89 w 267"/>
                <a:gd name="T9" fmla="*/ 2 h 72"/>
                <a:gd name="T10" fmla="*/ 85 w 267"/>
                <a:gd name="T11" fmla="*/ 6 h 72"/>
                <a:gd name="T12" fmla="*/ 83 w 267"/>
                <a:gd name="T13" fmla="*/ 11 h 72"/>
                <a:gd name="T14" fmla="*/ 81 w 267"/>
                <a:gd name="T15" fmla="*/ 14 h 72"/>
                <a:gd name="T16" fmla="*/ 83 w 267"/>
                <a:gd name="T17" fmla="*/ 17 h 72"/>
                <a:gd name="T18" fmla="*/ 86 w 267"/>
                <a:gd name="T19" fmla="*/ 19 h 72"/>
                <a:gd name="T20" fmla="*/ 87 w 267"/>
                <a:gd name="T21" fmla="*/ 20 h 72"/>
                <a:gd name="T22" fmla="*/ 89 w 267"/>
                <a:gd name="T23" fmla="*/ 21 h 72"/>
                <a:gd name="T24" fmla="*/ 80 w 267"/>
                <a:gd name="T25" fmla="*/ 24 h 72"/>
                <a:gd name="T26" fmla="*/ 67 w 267"/>
                <a:gd name="T27" fmla="*/ 25 h 72"/>
                <a:gd name="T28" fmla="*/ 53 w 267"/>
                <a:gd name="T29" fmla="*/ 24 h 72"/>
                <a:gd name="T30" fmla="*/ 44 w 267"/>
                <a:gd name="T31" fmla="*/ 21 h 72"/>
                <a:gd name="T32" fmla="*/ 46 w 267"/>
                <a:gd name="T33" fmla="*/ 19 h 72"/>
                <a:gd name="T34" fmla="*/ 47 w 267"/>
                <a:gd name="T35" fmla="*/ 19 h 72"/>
                <a:gd name="T36" fmla="*/ 51 w 267"/>
                <a:gd name="T37" fmla="*/ 17 h 72"/>
                <a:gd name="T38" fmla="*/ 52 w 267"/>
                <a:gd name="T39" fmla="*/ 14 h 72"/>
                <a:gd name="T40" fmla="*/ 50 w 267"/>
                <a:gd name="T41" fmla="*/ 11 h 72"/>
                <a:gd name="T42" fmla="*/ 48 w 267"/>
                <a:gd name="T43" fmla="*/ 6 h 72"/>
                <a:gd name="T44" fmla="*/ 44 w 267"/>
                <a:gd name="T45" fmla="*/ 2 h 72"/>
                <a:gd name="T46" fmla="*/ 39 w 267"/>
                <a:gd name="T47" fmla="*/ 0 h 72"/>
                <a:gd name="T48" fmla="*/ 22 w 267"/>
                <a:gd name="T49" fmla="*/ 8 h 72"/>
                <a:gd name="T50" fmla="*/ 1 w 267"/>
                <a:gd name="T51" fmla="*/ 17 h 72"/>
                <a:gd name="T52" fmla="*/ 0 w 267"/>
                <a:gd name="T53" fmla="*/ 17 h 72"/>
                <a:gd name="T54" fmla="*/ 0 w 267"/>
                <a:gd name="T55" fmla="*/ 18 h 72"/>
                <a:gd name="T56" fmla="*/ 5 w 267"/>
                <a:gd name="T57" fmla="*/ 21 h 72"/>
                <a:gd name="T58" fmla="*/ 12 w 267"/>
                <a:gd name="T59" fmla="*/ 25 h 72"/>
                <a:gd name="T60" fmla="*/ 19 w 267"/>
                <a:gd name="T61" fmla="*/ 22 h 72"/>
                <a:gd name="T62" fmla="*/ 27 w 267"/>
                <a:gd name="T63" fmla="*/ 18 h 72"/>
                <a:gd name="T64" fmla="*/ 42 w 267"/>
                <a:gd name="T65" fmla="*/ 10 h 72"/>
                <a:gd name="T66" fmla="*/ 40 w 267"/>
                <a:gd name="T67" fmla="*/ 12 h 72"/>
                <a:gd name="T68" fmla="*/ 38 w 267"/>
                <a:gd name="T69" fmla="*/ 16 h 72"/>
                <a:gd name="T70" fmla="*/ 39 w 267"/>
                <a:gd name="T71" fmla="*/ 21 h 72"/>
                <a:gd name="T72" fmla="*/ 40 w 267"/>
                <a:gd name="T73" fmla="*/ 23 h 72"/>
                <a:gd name="T74" fmla="*/ 41 w 267"/>
                <a:gd name="T75" fmla="*/ 26 h 72"/>
                <a:gd name="T76" fmla="*/ 41 w 267"/>
                <a:gd name="T77" fmla="*/ 28 h 72"/>
                <a:gd name="T78" fmla="*/ 46 w 267"/>
                <a:gd name="T79" fmla="*/ 33 h 72"/>
                <a:gd name="T80" fmla="*/ 67 w 267"/>
                <a:gd name="T81" fmla="*/ 36 h 72"/>
                <a:gd name="T82" fmla="*/ 87 w 267"/>
                <a:gd name="T83" fmla="*/ 33 h 72"/>
                <a:gd name="T84" fmla="*/ 92 w 267"/>
                <a:gd name="T85" fmla="*/ 28 h 72"/>
                <a:gd name="T86" fmla="*/ 92 w 267"/>
                <a:gd name="T87" fmla="*/ 26 h 72"/>
                <a:gd name="T88" fmla="*/ 93 w 267"/>
                <a:gd name="T89" fmla="*/ 23 h 72"/>
                <a:gd name="T90" fmla="*/ 95 w 267"/>
                <a:gd name="T91" fmla="*/ 21 h 72"/>
                <a:gd name="T92" fmla="*/ 96 w 267"/>
                <a:gd name="T93" fmla="*/ 17 h 72"/>
                <a:gd name="T94" fmla="*/ 93 w 267"/>
                <a:gd name="T95" fmla="*/ 12 h 72"/>
                <a:gd name="T96" fmla="*/ 92 w 267"/>
                <a:gd name="T97" fmla="*/ 10 h 72"/>
                <a:gd name="T98" fmla="*/ 106 w 267"/>
                <a:gd name="T99" fmla="*/ 18 h 72"/>
                <a:gd name="T100" fmla="*/ 114 w 267"/>
                <a:gd name="T101" fmla="*/ 22 h 72"/>
                <a:gd name="T102" fmla="*/ 121 w 267"/>
                <a:gd name="T103" fmla="*/ 25 h 72"/>
                <a:gd name="T104" fmla="*/ 128 w 267"/>
                <a:gd name="T105" fmla="*/ 21 h 72"/>
                <a:gd name="T106" fmla="*/ 133 w 267"/>
                <a:gd name="T107" fmla="*/ 18 h 72"/>
                <a:gd name="T108" fmla="*/ 133 w 267"/>
                <a:gd name="T109" fmla="*/ 17 h 7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67" h="72">
                  <a:moveTo>
                    <a:pt x="267" y="34"/>
                  </a:moveTo>
                  <a:cubicBezTo>
                    <a:pt x="267" y="33"/>
                    <a:pt x="266" y="33"/>
                    <a:pt x="266" y="33"/>
                  </a:cubicBezTo>
                  <a:cubicBezTo>
                    <a:pt x="254" y="37"/>
                    <a:pt x="238" y="26"/>
                    <a:pt x="223" y="16"/>
                  </a:cubicBezTo>
                  <a:cubicBezTo>
                    <a:pt x="211" y="8"/>
                    <a:pt x="199" y="0"/>
                    <a:pt x="189" y="0"/>
                  </a:cubicBezTo>
                  <a:cubicBezTo>
                    <a:pt x="185" y="0"/>
                    <a:pt x="182" y="1"/>
                    <a:pt x="179" y="3"/>
                  </a:cubicBezTo>
                  <a:cubicBezTo>
                    <a:pt x="176" y="5"/>
                    <a:pt x="173" y="8"/>
                    <a:pt x="171" y="12"/>
                  </a:cubicBezTo>
                  <a:cubicBezTo>
                    <a:pt x="170" y="16"/>
                    <a:pt x="168" y="19"/>
                    <a:pt x="166" y="21"/>
                  </a:cubicBezTo>
                  <a:cubicBezTo>
                    <a:pt x="165" y="24"/>
                    <a:pt x="163" y="26"/>
                    <a:pt x="163" y="28"/>
                  </a:cubicBezTo>
                  <a:cubicBezTo>
                    <a:pt x="163" y="30"/>
                    <a:pt x="164" y="32"/>
                    <a:pt x="166" y="34"/>
                  </a:cubicBezTo>
                  <a:cubicBezTo>
                    <a:pt x="167" y="35"/>
                    <a:pt x="169" y="36"/>
                    <a:pt x="172" y="38"/>
                  </a:cubicBezTo>
                  <a:cubicBezTo>
                    <a:pt x="173" y="38"/>
                    <a:pt x="174" y="39"/>
                    <a:pt x="174" y="39"/>
                  </a:cubicBezTo>
                  <a:cubicBezTo>
                    <a:pt x="177" y="40"/>
                    <a:pt x="178" y="41"/>
                    <a:pt x="179" y="42"/>
                  </a:cubicBezTo>
                  <a:cubicBezTo>
                    <a:pt x="174" y="45"/>
                    <a:pt x="167" y="46"/>
                    <a:pt x="160" y="48"/>
                  </a:cubicBezTo>
                  <a:cubicBezTo>
                    <a:pt x="152" y="49"/>
                    <a:pt x="143" y="50"/>
                    <a:pt x="134" y="50"/>
                  </a:cubicBezTo>
                  <a:cubicBezTo>
                    <a:pt x="124" y="50"/>
                    <a:pt x="115" y="49"/>
                    <a:pt x="107" y="48"/>
                  </a:cubicBezTo>
                  <a:cubicBezTo>
                    <a:pt x="100" y="46"/>
                    <a:pt x="94" y="45"/>
                    <a:pt x="89" y="42"/>
                  </a:cubicBezTo>
                  <a:cubicBezTo>
                    <a:pt x="89" y="40"/>
                    <a:pt x="91" y="39"/>
                    <a:pt x="93" y="38"/>
                  </a:cubicBezTo>
                  <a:cubicBezTo>
                    <a:pt x="94" y="38"/>
                    <a:pt x="95" y="38"/>
                    <a:pt x="95" y="37"/>
                  </a:cubicBezTo>
                  <a:cubicBezTo>
                    <a:pt x="98" y="36"/>
                    <a:pt x="100" y="35"/>
                    <a:pt x="102" y="33"/>
                  </a:cubicBezTo>
                  <a:cubicBezTo>
                    <a:pt x="103" y="32"/>
                    <a:pt x="104" y="30"/>
                    <a:pt x="104" y="28"/>
                  </a:cubicBezTo>
                  <a:cubicBezTo>
                    <a:pt x="104" y="26"/>
                    <a:pt x="103" y="24"/>
                    <a:pt x="101" y="21"/>
                  </a:cubicBezTo>
                  <a:cubicBezTo>
                    <a:pt x="100" y="19"/>
                    <a:pt x="98" y="16"/>
                    <a:pt x="96" y="12"/>
                  </a:cubicBezTo>
                  <a:cubicBezTo>
                    <a:pt x="95" y="8"/>
                    <a:pt x="92" y="5"/>
                    <a:pt x="88" y="3"/>
                  </a:cubicBezTo>
                  <a:cubicBezTo>
                    <a:pt x="86" y="1"/>
                    <a:pt x="82" y="0"/>
                    <a:pt x="78" y="0"/>
                  </a:cubicBezTo>
                  <a:cubicBezTo>
                    <a:pt x="68" y="0"/>
                    <a:pt x="57" y="8"/>
                    <a:pt x="44" y="16"/>
                  </a:cubicBezTo>
                  <a:cubicBezTo>
                    <a:pt x="29" y="26"/>
                    <a:pt x="14" y="37"/>
                    <a:pt x="2" y="33"/>
                  </a:cubicBezTo>
                  <a:cubicBezTo>
                    <a:pt x="1" y="33"/>
                    <a:pt x="0" y="33"/>
                    <a:pt x="0" y="34"/>
                  </a:cubicBezTo>
                  <a:cubicBezTo>
                    <a:pt x="0" y="34"/>
                    <a:pt x="0" y="35"/>
                    <a:pt x="1" y="35"/>
                  </a:cubicBezTo>
                  <a:cubicBezTo>
                    <a:pt x="5" y="37"/>
                    <a:pt x="8" y="39"/>
                    <a:pt x="11" y="42"/>
                  </a:cubicBezTo>
                  <a:cubicBezTo>
                    <a:pt x="16" y="45"/>
                    <a:pt x="20" y="49"/>
                    <a:pt x="24" y="49"/>
                  </a:cubicBezTo>
                  <a:cubicBezTo>
                    <a:pt x="29" y="49"/>
                    <a:pt x="33" y="47"/>
                    <a:pt x="39" y="44"/>
                  </a:cubicBezTo>
                  <a:cubicBezTo>
                    <a:pt x="44" y="42"/>
                    <a:pt x="49" y="38"/>
                    <a:pt x="54" y="35"/>
                  </a:cubicBezTo>
                  <a:cubicBezTo>
                    <a:pt x="64" y="28"/>
                    <a:pt x="74" y="21"/>
                    <a:pt x="84" y="20"/>
                  </a:cubicBezTo>
                  <a:cubicBezTo>
                    <a:pt x="83" y="21"/>
                    <a:pt x="82" y="22"/>
                    <a:pt x="81" y="23"/>
                  </a:cubicBezTo>
                  <a:cubicBezTo>
                    <a:pt x="78" y="26"/>
                    <a:pt x="76" y="28"/>
                    <a:pt x="76" y="32"/>
                  </a:cubicBezTo>
                  <a:cubicBezTo>
                    <a:pt x="76" y="36"/>
                    <a:pt x="77" y="38"/>
                    <a:pt x="78" y="42"/>
                  </a:cubicBezTo>
                  <a:cubicBezTo>
                    <a:pt x="79" y="43"/>
                    <a:pt x="80" y="44"/>
                    <a:pt x="80" y="45"/>
                  </a:cubicBezTo>
                  <a:cubicBezTo>
                    <a:pt x="81" y="47"/>
                    <a:pt x="82" y="49"/>
                    <a:pt x="82" y="52"/>
                  </a:cubicBezTo>
                  <a:cubicBezTo>
                    <a:pt x="83" y="53"/>
                    <a:pt x="83" y="54"/>
                    <a:pt x="83" y="56"/>
                  </a:cubicBezTo>
                  <a:cubicBezTo>
                    <a:pt x="84" y="58"/>
                    <a:pt x="85" y="62"/>
                    <a:pt x="92" y="66"/>
                  </a:cubicBezTo>
                  <a:cubicBezTo>
                    <a:pt x="100" y="70"/>
                    <a:pt x="114" y="72"/>
                    <a:pt x="134" y="72"/>
                  </a:cubicBezTo>
                  <a:cubicBezTo>
                    <a:pt x="153" y="72"/>
                    <a:pt x="167" y="70"/>
                    <a:pt x="175" y="66"/>
                  </a:cubicBezTo>
                  <a:cubicBezTo>
                    <a:pt x="182" y="62"/>
                    <a:pt x="184" y="58"/>
                    <a:pt x="184" y="56"/>
                  </a:cubicBezTo>
                  <a:cubicBezTo>
                    <a:pt x="185" y="54"/>
                    <a:pt x="185" y="53"/>
                    <a:pt x="185" y="52"/>
                  </a:cubicBezTo>
                  <a:cubicBezTo>
                    <a:pt x="186" y="49"/>
                    <a:pt x="186" y="47"/>
                    <a:pt x="187" y="45"/>
                  </a:cubicBezTo>
                  <a:cubicBezTo>
                    <a:pt x="188" y="43"/>
                    <a:pt x="189" y="42"/>
                    <a:pt x="190" y="41"/>
                  </a:cubicBezTo>
                  <a:cubicBezTo>
                    <a:pt x="191" y="38"/>
                    <a:pt x="192" y="36"/>
                    <a:pt x="192" y="33"/>
                  </a:cubicBezTo>
                  <a:cubicBezTo>
                    <a:pt x="192" y="28"/>
                    <a:pt x="190" y="26"/>
                    <a:pt x="187" y="23"/>
                  </a:cubicBezTo>
                  <a:cubicBezTo>
                    <a:pt x="186" y="22"/>
                    <a:pt x="185" y="21"/>
                    <a:pt x="184" y="20"/>
                  </a:cubicBezTo>
                  <a:cubicBezTo>
                    <a:pt x="193" y="21"/>
                    <a:pt x="203" y="28"/>
                    <a:pt x="213" y="35"/>
                  </a:cubicBezTo>
                  <a:cubicBezTo>
                    <a:pt x="218" y="38"/>
                    <a:pt x="223" y="42"/>
                    <a:pt x="228" y="44"/>
                  </a:cubicBezTo>
                  <a:cubicBezTo>
                    <a:pt x="234" y="47"/>
                    <a:pt x="239" y="49"/>
                    <a:pt x="243" y="49"/>
                  </a:cubicBezTo>
                  <a:cubicBezTo>
                    <a:pt x="248" y="49"/>
                    <a:pt x="252" y="45"/>
                    <a:pt x="256" y="42"/>
                  </a:cubicBezTo>
                  <a:cubicBezTo>
                    <a:pt x="260" y="39"/>
                    <a:pt x="263" y="37"/>
                    <a:pt x="267" y="35"/>
                  </a:cubicBezTo>
                  <a:cubicBezTo>
                    <a:pt x="267" y="35"/>
                    <a:pt x="267" y="34"/>
                    <a:pt x="267" y="34"/>
                  </a:cubicBezTo>
                </a:path>
              </a:pathLst>
            </a:custGeom>
            <a:solidFill>
              <a:schemeClr val="tx1"/>
            </a:solidFill>
            <a:ln>
              <a:noFill/>
            </a:ln>
          </p:spPr>
          <p:txBody>
            <a:bodyPr/>
            <a:lstStyle/>
            <a:p>
              <a:endParaRPr lang="en-GB"/>
            </a:p>
          </p:txBody>
        </p:sp>
        <p:sp>
          <p:nvSpPr>
            <p:cNvPr id="233" name="Freeform 150">
              <a:extLst>
                <a:ext uri="{FF2B5EF4-FFF2-40B4-BE49-F238E27FC236}">
                  <a16:creationId xmlns:a16="http://schemas.microsoft.com/office/drawing/2014/main" id="{4AE9F03F-F07C-424B-A948-525A5AC597DF}"/>
                </a:ext>
              </a:extLst>
            </p:cNvPr>
            <p:cNvSpPr>
              <a:spLocks noChangeAspect="1" noEditPoints="1"/>
            </p:cNvSpPr>
            <p:nvPr userDrawn="1"/>
          </p:nvSpPr>
          <p:spPr bwMode="auto">
            <a:xfrm>
              <a:off x="614376" y="471488"/>
              <a:ext cx="88900" cy="123825"/>
            </a:xfrm>
            <a:custGeom>
              <a:avLst/>
              <a:gdLst>
                <a:gd name="T0" fmla="*/ 28 w 114"/>
                <a:gd name="T1" fmla="*/ 26 h 156"/>
                <a:gd name="T2" fmla="*/ 41 w 114"/>
                <a:gd name="T3" fmla="*/ 33 h 156"/>
                <a:gd name="T4" fmla="*/ 47 w 114"/>
                <a:gd name="T5" fmla="*/ 50 h 156"/>
                <a:gd name="T6" fmla="*/ 27 w 114"/>
                <a:gd name="T7" fmla="*/ 17 h 156"/>
                <a:gd name="T8" fmla="*/ 11 w 114"/>
                <a:gd name="T9" fmla="*/ 18 h 156"/>
                <a:gd name="T10" fmla="*/ 27 w 114"/>
                <a:gd name="T11" fmla="*/ 14 h 156"/>
                <a:gd name="T12" fmla="*/ 43 w 114"/>
                <a:gd name="T13" fmla="*/ 18 h 156"/>
                <a:gd name="T14" fmla="*/ 27 w 114"/>
                <a:gd name="T15" fmla="*/ 17 h 156"/>
                <a:gd name="T16" fmla="*/ 7 w 114"/>
                <a:gd name="T17" fmla="*/ 50 h 156"/>
                <a:gd name="T18" fmla="*/ 13 w 114"/>
                <a:gd name="T19" fmla="*/ 33 h 156"/>
                <a:gd name="T20" fmla="*/ 27 w 114"/>
                <a:gd name="T21" fmla="*/ 26 h 156"/>
                <a:gd name="T22" fmla="*/ 56 w 114"/>
                <a:gd name="T23" fmla="*/ 48 h 156"/>
                <a:gd name="T24" fmla="*/ 50 w 114"/>
                <a:gd name="T25" fmla="*/ 37 h 156"/>
                <a:gd name="T26" fmla="*/ 50 w 114"/>
                <a:gd name="T27" fmla="*/ 34 h 156"/>
                <a:gd name="T28" fmla="*/ 51 w 114"/>
                <a:gd name="T29" fmla="*/ 32 h 156"/>
                <a:gd name="T30" fmla="*/ 42 w 114"/>
                <a:gd name="T31" fmla="*/ 21 h 156"/>
                <a:gd name="T32" fmla="*/ 43 w 114"/>
                <a:gd name="T33" fmla="*/ 15 h 156"/>
                <a:gd name="T34" fmla="*/ 44 w 114"/>
                <a:gd name="T35" fmla="*/ 2 h 156"/>
                <a:gd name="T36" fmla="*/ 43 w 114"/>
                <a:gd name="T37" fmla="*/ 4 h 156"/>
                <a:gd name="T38" fmla="*/ 45 w 114"/>
                <a:gd name="T39" fmla="*/ 8 h 156"/>
                <a:gd name="T40" fmla="*/ 37 w 114"/>
                <a:gd name="T41" fmla="*/ 7 h 156"/>
                <a:gd name="T42" fmla="*/ 39 w 114"/>
                <a:gd name="T43" fmla="*/ 8 h 156"/>
                <a:gd name="T44" fmla="*/ 36 w 114"/>
                <a:gd name="T45" fmla="*/ 7 h 156"/>
                <a:gd name="T46" fmla="*/ 33 w 114"/>
                <a:gd name="T47" fmla="*/ 8 h 156"/>
                <a:gd name="T48" fmla="*/ 36 w 114"/>
                <a:gd name="T49" fmla="*/ 7 h 156"/>
                <a:gd name="T50" fmla="*/ 28 w 114"/>
                <a:gd name="T51" fmla="*/ 5 h 156"/>
                <a:gd name="T52" fmla="*/ 31 w 114"/>
                <a:gd name="T53" fmla="*/ 2 h 156"/>
                <a:gd name="T54" fmla="*/ 30 w 114"/>
                <a:gd name="T55" fmla="*/ 0 h 156"/>
                <a:gd name="T56" fmla="*/ 26 w 114"/>
                <a:gd name="T57" fmla="*/ 4 h 156"/>
                <a:gd name="T58" fmla="*/ 23 w 114"/>
                <a:gd name="T59" fmla="*/ 7 h 156"/>
                <a:gd name="T60" fmla="*/ 22 w 114"/>
                <a:gd name="T61" fmla="*/ 9 h 156"/>
                <a:gd name="T62" fmla="*/ 19 w 114"/>
                <a:gd name="T63" fmla="*/ 6 h 156"/>
                <a:gd name="T64" fmla="*/ 20 w 114"/>
                <a:gd name="T65" fmla="*/ 3 h 156"/>
                <a:gd name="T66" fmla="*/ 14 w 114"/>
                <a:gd name="T67" fmla="*/ 4 h 156"/>
                <a:gd name="T68" fmla="*/ 16 w 114"/>
                <a:gd name="T69" fmla="*/ 6 h 156"/>
                <a:gd name="T70" fmla="*/ 14 w 114"/>
                <a:gd name="T71" fmla="*/ 10 h 156"/>
                <a:gd name="T72" fmla="*/ 12 w 114"/>
                <a:gd name="T73" fmla="*/ 8 h 156"/>
                <a:gd name="T74" fmla="*/ 9 w 114"/>
                <a:gd name="T75" fmla="*/ 7 h 156"/>
                <a:gd name="T76" fmla="*/ 6 w 114"/>
                <a:gd name="T77" fmla="*/ 4 h 156"/>
                <a:gd name="T78" fmla="*/ 10 w 114"/>
                <a:gd name="T79" fmla="*/ 18 h 156"/>
                <a:gd name="T80" fmla="*/ 6 w 114"/>
                <a:gd name="T81" fmla="*/ 26 h 156"/>
                <a:gd name="T82" fmla="*/ 3 w 114"/>
                <a:gd name="T83" fmla="*/ 41 h 156"/>
                <a:gd name="T84" fmla="*/ 6 w 114"/>
                <a:gd name="T85" fmla="*/ 48 h 156"/>
                <a:gd name="T86" fmla="*/ 27 w 114"/>
                <a:gd name="T87" fmla="*/ 51 h 156"/>
                <a:gd name="T88" fmla="*/ 25 w 114"/>
                <a:gd name="T89" fmla="*/ 73 h 156"/>
                <a:gd name="T90" fmla="*/ 32 w 114"/>
                <a:gd name="T91" fmla="*/ 73 h 156"/>
                <a:gd name="T92" fmla="*/ 28 w 114"/>
                <a:gd name="T93" fmla="*/ 51 h 156"/>
                <a:gd name="T94" fmla="*/ 45 w 114"/>
                <a:gd name="T95" fmla="*/ 59 h 156"/>
                <a:gd name="T96" fmla="*/ 34 w 114"/>
                <a:gd name="T97" fmla="*/ 72 h 156"/>
                <a:gd name="T98" fmla="*/ 33 w 114"/>
                <a:gd name="T99" fmla="*/ 74 h 156"/>
                <a:gd name="T100" fmla="*/ 35 w 114"/>
                <a:gd name="T101" fmla="*/ 77 h 156"/>
                <a:gd name="T102" fmla="*/ 43 w 114"/>
                <a:gd name="T103" fmla="*/ 78 h 156"/>
                <a:gd name="T104" fmla="*/ 54 w 114"/>
                <a:gd name="T105" fmla="*/ 63 h 156"/>
                <a:gd name="T106" fmla="*/ 56 w 114"/>
                <a:gd name="T107" fmla="*/ 48 h 15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14" h="156">
                  <a:moveTo>
                    <a:pt x="56" y="99"/>
                  </a:moveTo>
                  <a:cubicBezTo>
                    <a:pt x="56" y="52"/>
                    <a:pt x="56" y="52"/>
                    <a:pt x="56" y="52"/>
                  </a:cubicBezTo>
                  <a:cubicBezTo>
                    <a:pt x="61" y="53"/>
                    <a:pt x="66" y="54"/>
                    <a:pt x="70" y="56"/>
                  </a:cubicBezTo>
                  <a:cubicBezTo>
                    <a:pt x="75" y="58"/>
                    <a:pt x="79" y="62"/>
                    <a:pt x="83" y="66"/>
                  </a:cubicBezTo>
                  <a:cubicBezTo>
                    <a:pt x="87" y="70"/>
                    <a:pt x="90" y="75"/>
                    <a:pt x="92" y="81"/>
                  </a:cubicBezTo>
                  <a:cubicBezTo>
                    <a:pt x="94" y="87"/>
                    <a:pt x="95" y="93"/>
                    <a:pt x="95" y="99"/>
                  </a:cubicBezTo>
                  <a:lnTo>
                    <a:pt x="56" y="99"/>
                  </a:lnTo>
                  <a:close/>
                  <a:moveTo>
                    <a:pt x="55" y="33"/>
                  </a:moveTo>
                  <a:cubicBezTo>
                    <a:pt x="42" y="33"/>
                    <a:pt x="33" y="37"/>
                    <a:pt x="27" y="40"/>
                  </a:cubicBezTo>
                  <a:cubicBezTo>
                    <a:pt x="24" y="39"/>
                    <a:pt x="23" y="37"/>
                    <a:pt x="23" y="35"/>
                  </a:cubicBezTo>
                  <a:cubicBezTo>
                    <a:pt x="23" y="27"/>
                    <a:pt x="44" y="27"/>
                    <a:pt x="55" y="27"/>
                  </a:cubicBezTo>
                  <a:cubicBezTo>
                    <a:pt x="55" y="27"/>
                    <a:pt x="55" y="27"/>
                    <a:pt x="55" y="27"/>
                  </a:cubicBezTo>
                  <a:cubicBezTo>
                    <a:pt x="55" y="27"/>
                    <a:pt x="55" y="27"/>
                    <a:pt x="55" y="27"/>
                  </a:cubicBezTo>
                  <a:cubicBezTo>
                    <a:pt x="65" y="27"/>
                    <a:pt x="87" y="27"/>
                    <a:pt x="87" y="35"/>
                  </a:cubicBezTo>
                  <a:cubicBezTo>
                    <a:pt x="87" y="37"/>
                    <a:pt x="85" y="39"/>
                    <a:pt x="82" y="40"/>
                  </a:cubicBezTo>
                  <a:cubicBezTo>
                    <a:pt x="77" y="37"/>
                    <a:pt x="68" y="33"/>
                    <a:pt x="55" y="33"/>
                  </a:cubicBezTo>
                  <a:moveTo>
                    <a:pt x="54" y="99"/>
                  </a:moveTo>
                  <a:cubicBezTo>
                    <a:pt x="15" y="99"/>
                    <a:pt x="15" y="99"/>
                    <a:pt x="15" y="99"/>
                  </a:cubicBezTo>
                  <a:cubicBezTo>
                    <a:pt x="15" y="93"/>
                    <a:pt x="16" y="87"/>
                    <a:pt x="18" y="81"/>
                  </a:cubicBezTo>
                  <a:cubicBezTo>
                    <a:pt x="20" y="75"/>
                    <a:pt x="23" y="70"/>
                    <a:pt x="26" y="66"/>
                  </a:cubicBezTo>
                  <a:cubicBezTo>
                    <a:pt x="30" y="62"/>
                    <a:pt x="34" y="58"/>
                    <a:pt x="39" y="56"/>
                  </a:cubicBezTo>
                  <a:cubicBezTo>
                    <a:pt x="44" y="54"/>
                    <a:pt x="49" y="52"/>
                    <a:pt x="54" y="52"/>
                  </a:cubicBezTo>
                  <a:lnTo>
                    <a:pt x="54" y="99"/>
                  </a:lnTo>
                  <a:close/>
                  <a:moveTo>
                    <a:pt x="114" y="96"/>
                  </a:moveTo>
                  <a:cubicBezTo>
                    <a:pt x="113" y="95"/>
                    <a:pt x="110" y="93"/>
                    <a:pt x="109" y="90"/>
                  </a:cubicBezTo>
                  <a:cubicBezTo>
                    <a:pt x="108" y="87"/>
                    <a:pt x="102" y="75"/>
                    <a:pt x="101" y="73"/>
                  </a:cubicBezTo>
                  <a:cubicBezTo>
                    <a:pt x="100" y="72"/>
                    <a:pt x="99" y="71"/>
                    <a:pt x="99" y="70"/>
                  </a:cubicBezTo>
                  <a:cubicBezTo>
                    <a:pt x="99" y="69"/>
                    <a:pt x="100" y="68"/>
                    <a:pt x="101" y="67"/>
                  </a:cubicBezTo>
                  <a:cubicBezTo>
                    <a:pt x="101" y="66"/>
                    <a:pt x="103" y="65"/>
                    <a:pt x="103" y="64"/>
                  </a:cubicBezTo>
                  <a:cubicBezTo>
                    <a:pt x="104" y="63"/>
                    <a:pt x="104" y="63"/>
                    <a:pt x="104" y="63"/>
                  </a:cubicBezTo>
                  <a:cubicBezTo>
                    <a:pt x="102" y="59"/>
                    <a:pt x="100" y="56"/>
                    <a:pt x="97" y="52"/>
                  </a:cubicBezTo>
                  <a:cubicBezTo>
                    <a:pt x="93" y="48"/>
                    <a:pt x="89" y="45"/>
                    <a:pt x="85" y="42"/>
                  </a:cubicBezTo>
                  <a:cubicBezTo>
                    <a:pt x="87" y="41"/>
                    <a:pt x="90" y="38"/>
                    <a:pt x="90" y="35"/>
                  </a:cubicBezTo>
                  <a:cubicBezTo>
                    <a:pt x="90" y="33"/>
                    <a:pt x="89" y="31"/>
                    <a:pt x="87" y="29"/>
                  </a:cubicBezTo>
                  <a:cubicBezTo>
                    <a:pt x="90" y="21"/>
                    <a:pt x="94" y="12"/>
                    <a:pt x="98" y="8"/>
                  </a:cubicBezTo>
                  <a:cubicBezTo>
                    <a:pt x="90" y="4"/>
                    <a:pt x="90" y="4"/>
                    <a:pt x="90" y="4"/>
                  </a:cubicBezTo>
                  <a:cubicBezTo>
                    <a:pt x="92" y="8"/>
                    <a:pt x="92" y="11"/>
                    <a:pt x="92" y="13"/>
                  </a:cubicBezTo>
                  <a:cubicBezTo>
                    <a:pt x="89" y="12"/>
                    <a:pt x="88" y="10"/>
                    <a:pt x="87" y="7"/>
                  </a:cubicBezTo>
                  <a:cubicBezTo>
                    <a:pt x="87" y="10"/>
                    <a:pt x="85" y="14"/>
                    <a:pt x="84" y="16"/>
                  </a:cubicBezTo>
                  <a:cubicBezTo>
                    <a:pt x="86" y="15"/>
                    <a:pt x="88" y="14"/>
                    <a:pt x="91" y="15"/>
                  </a:cubicBezTo>
                  <a:cubicBezTo>
                    <a:pt x="89" y="17"/>
                    <a:pt x="86" y="20"/>
                    <a:pt x="81" y="19"/>
                  </a:cubicBezTo>
                  <a:cubicBezTo>
                    <a:pt x="78" y="18"/>
                    <a:pt x="75" y="17"/>
                    <a:pt x="75" y="14"/>
                  </a:cubicBezTo>
                  <a:cubicBezTo>
                    <a:pt x="75" y="13"/>
                    <a:pt x="76" y="12"/>
                    <a:pt x="78" y="12"/>
                  </a:cubicBezTo>
                  <a:cubicBezTo>
                    <a:pt x="80" y="12"/>
                    <a:pt x="80" y="14"/>
                    <a:pt x="79" y="16"/>
                  </a:cubicBezTo>
                  <a:cubicBezTo>
                    <a:pt x="81" y="14"/>
                    <a:pt x="84" y="8"/>
                    <a:pt x="80" y="7"/>
                  </a:cubicBezTo>
                  <a:cubicBezTo>
                    <a:pt x="78" y="6"/>
                    <a:pt x="75" y="10"/>
                    <a:pt x="74" y="13"/>
                  </a:cubicBezTo>
                  <a:cubicBezTo>
                    <a:pt x="74" y="9"/>
                    <a:pt x="72" y="6"/>
                    <a:pt x="69" y="6"/>
                  </a:cubicBezTo>
                  <a:cubicBezTo>
                    <a:pt x="66" y="6"/>
                    <a:pt x="67" y="13"/>
                    <a:pt x="68" y="15"/>
                  </a:cubicBezTo>
                  <a:cubicBezTo>
                    <a:pt x="68" y="12"/>
                    <a:pt x="70" y="11"/>
                    <a:pt x="71" y="11"/>
                  </a:cubicBezTo>
                  <a:cubicBezTo>
                    <a:pt x="72" y="11"/>
                    <a:pt x="73" y="12"/>
                    <a:pt x="73" y="14"/>
                  </a:cubicBezTo>
                  <a:cubicBezTo>
                    <a:pt x="72" y="16"/>
                    <a:pt x="69" y="18"/>
                    <a:pt x="66" y="18"/>
                  </a:cubicBezTo>
                  <a:cubicBezTo>
                    <a:pt x="63" y="18"/>
                    <a:pt x="57" y="17"/>
                    <a:pt x="56" y="10"/>
                  </a:cubicBezTo>
                  <a:cubicBezTo>
                    <a:pt x="58" y="10"/>
                    <a:pt x="62" y="12"/>
                    <a:pt x="63" y="14"/>
                  </a:cubicBezTo>
                  <a:cubicBezTo>
                    <a:pt x="63" y="10"/>
                    <a:pt x="63" y="8"/>
                    <a:pt x="63" y="3"/>
                  </a:cubicBezTo>
                  <a:cubicBezTo>
                    <a:pt x="61" y="6"/>
                    <a:pt x="58" y="7"/>
                    <a:pt x="56" y="8"/>
                  </a:cubicBezTo>
                  <a:cubicBezTo>
                    <a:pt x="57" y="5"/>
                    <a:pt x="59" y="2"/>
                    <a:pt x="62" y="0"/>
                  </a:cubicBezTo>
                  <a:cubicBezTo>
                    <a:pt x="48" y="0"/>
                    <a:pt x="48" y="0"/>
                    <a:pt x="48" y="0"/>
                  </a:cubicBezTo>
                  <a:cubicBezTo>
                    <a:pt x="50" y="2"/>
                    <a:pt x="53" y="5"/>
                    <a:pt x="53" y="8"/>
                  </a:cubicBezTo>
                  <a:cubicBezTo>
                    <a:pt x="51" y="7"/>
                    <a:pt x="48" y="6"/>
                    <a:pt x="46" y="3"/>
                  </a:cubicBezTo>
                  <a:cubicBezTo>
                    <a:pt x="47" y="8"/>
                    <a:pt x="47" y="10"/>
                    <a:pt x="46" y="14"/>
                  </a:cubicBezTo>
                  <a:cubicBezTo>
                    <a:pt x="48" y="12"/>
                    <a:pt x="51" y="10"/>
                    <a:pt x="53" y="10"/>
                  </a:cubicBezTo>
                  <a:cubicBezTo>
                    <a:pt x="53" y="17"/>
                    <a:pt x="47" y="18"/>
                    <a:pt x="44" y="18"/>
                  </a:cubicBezTo>
                  <a:cubicBezTo>
                    <a:pt x="40" y="18"/>
                    <a:pt x="37" y="16"/>
                    <a:pt x="37" y="14"/>
                  </a:cubicBezTo>
                  <a:cubicBezTo>
                    <a:pt x="37" y="12"/>
                    <a:pt x="38" y="11"/>
                    <a:pt x="39" y="11"/>
                  </a:cubicBezTo>
                  <a:cubicBezTo>
                    <a:pt x="40" y="11"/>
                    <a:pt x="41" y="12"/>
                    <a:pt x="41" y="15"/>
                  </a:cubicBezTo>
                  <a:cubicBezTo>
                    <a:pt x="43" y="13"/>
                    <a:pt x="44" y="6"/>
                    <a:pt x="40" y="6"/>
                  </a:cubicBezTo>
                  <a:cubicBezTo>
                    <a:pt x="37" y="6"/>
                    <a:pt x="36" y="9"/>
                    <a:pt x="35" y="13"/>
                  </a:cubicBezTo>
                  <a:cubicBezTo>
                    <a:pt x="34" y="10"/>
                    <a:pt x="32" y="6"/>
                    <a:pt x="29" y="7"/>
                  </a:cubicBezTo>
                  <a:cubicBezTo>
                    <a:pt x="26" y="8"/>
                    <a:pt x="28" y="14"/>
                    <a:pt x="30" y="16"/>
                  </a:cubicBezTo>
                  <a:cubicBezTo>
                    <a:pt x="30" y="14"/>
                    <a:pt x="30" y="12"/>
                    <a:pt x="32" y="12"/>
                  </a:cubicBezTo>
                  <a:cubicBezTo>
                    <a:pt x="33" y="12"/>
                    <a:pt x="34" y="13"/>
                    <a:pt x="34" y="14"/>
                  </a:cubicBezTo>
                  <a:cubicBezTo>
                    <a:pt x="34" y="17"/>
                    <a:pt x="32" y="18"/>
                    <a:pt x="29" y="19"/>
                  </a:cubicBezTo>
                  <a:cubicBezTo>
                    <a:pt x="24" y="20"/>
                    <a:pt x="20" y="17"/>
                    <a:pt x="19" y="15"/>
                  </a:cubicBezTo>
                  <a:cubicBezTo>
                    <a:pt x="21" y="14"/>
                    <a:pt x="23" y="15"/>
                    <a:pt x="25" y="16"/>
                  </a:cubicBezTo>
                  <a:cubicBezTo>
                    <a:pt x="24" y="14"/>
                    <a:pt x="23" y="10"/>
                    <a:pt x="22" y="7"/>
                  </a:cubicBezTo>
                  <a:cubicBezTo>
                    <a:pt x="22" y="10"/>
                    <a:pt x="20" y="12"/>
                    <a:pt x="18" y="13"/>
                  </a:cubicBezTo>
                  <a:cubicBezTo>
                    <a:pt x="17" y="11"/>
                    <a:pt x="18" y="8"/>
                    <a:pt x="20" y="4"/>
                  </a:cubicBezTo>
                  <a:cubicBezTo>
                    <a:pt x="12" y="8"/>
                    <a:pt x="12" y="8"/>
                    <a:pt x="12" y="8"/>
                  </a:cubicBezTo>
                  <a:cubicBezTo>
                    <a:pt x="16" y="12"/>
                    <a:pt x="20" y="22"/>
                    <a:pt x="22" y="29"/>
                  </a:cubicBezTo>
                  <a:cubicBezTo>
                    <a:pt x="21" y="31"/>
                    <a:pt x="20" y="33"/>
                    <a:pt x="20" y="35"/>
                  </a:cubicBezTo>
                  <a:cubicBezTo>
                    <a:pt x="20" y="38"/>
                    <a:pt x="22" y="41"/>
                    <a:pt x="25" y="42"/>
                  </a:cubicBezTo>
                  <a:cubicBezTo>
                    <a:pt x="20" y="45"/>
                    <a:pt x="16" y="48"/>
                    <a:pt x="13" y="52"/>
                  </a:cubicBezTo>
                  <a:cubicBezTo>
                    <a:pt x="7" y="59"/>
                    <a:pt x="3" y="66"/>
                    <a:pt x="0" y="74"/>
                  </a:cubicBezTo>
                  <a:cubicBezTo>
                    <a:pt x="1" y="75"/>
                    <a:pt x="6" y="80"/>
                    <a:pt x="7" y="81"/>
                  </a:cubicBezTo>
                  <a:cubicBezTo>
                    <a:pt x="9" y="84"/>
                    <a:pt x="10" y="86"/>
                    <a:pt x="10" y="88"/>
                  </a:cubicBezTo>
                  <a:cubicBezTo>
                    <a:pt x="10" y="92"/>
                    <a:pt x="11" y="93"/>
                    <a:pt x="13" y="96"/>
                  </a:cubicBezTo>
                  <a:cubicBezTo>
                    <a:pt x="14" y="96"/>
                    <a:pt x="15" y="99"/>
                    <a:pt x="15" y="101"/>
                  </a:cubicBezTo>
                  <a:cubicBezTo>
                    <a:pt x="54" y="101"/>
                    <a:pt x="54" y="101"/>
                    <a:pt x="54" y="101"/>
                  </a:cubicBezTo>
                  <a:cubicBezTo>
                    <a:pt x="54" y="144"/>
                    <a:pt x="54" y="144"/>
                    <a:pt x="54" y="144"/>
                  </a:cubicBezTo>
                  <a:cubicBezTo>
                    <a:pt x="53" y="144"/>
                    <a:pt x="51" y="144"/>
                    <a:pt x="50" y="146"/>
                  </a:cubicBezTo>
                  <a:cubicBezTo>
                    <a:pt x="54" y="148"/>
                    <a:pt x="58" y="150"/>
                    <a:pt x="63" y="151"/>
                  </a:cubicBezTo>
                  <a:cubicBezTo>
                    <a:pt x="63" y="148"/>
                    <a:pt x="64" y="146"/>
                    <a:pt x="65" y="145"/>
                  </a:cubicBezTo>
                  <a:cubicBezTo>
                    <a:pt x="65" y="145"/>
                    <a:pt x="59" y="144"/>
                    <a:pt x="56" y="144"/>
                  </a:cubicBezTo>
                  <a:cubicBezTo>
                    <a:pt x="56" y="101"/>
                    <a:pt x="56" y="101"/>
                    <a:pt x="56" y="101"/>
                  </a:cubicBezTo>
                  <a:cubicBezTo>
                    <a:pt x="95" y="101"/>
                    <a:pt x="95" y="101"/>
                    <a:pt x="95" y="101"/>
                  </a:cubicBezTo>
                  <a:cubicBezTo>
                    <a:pt x="95" y="107"/>
                    <a:pt x="94" y="113"/>
                    <a:pt x="92" y="118"/>
                  </a:cubicBezTo>
                  <a:cubicBezTo>
                    <a:pt x="90" y="124"/>
                    <a:pt x="87" y="129"/>
                    <a:pt x="83" y="133"/>
                  </a:cubicBezTo>
                  <a:cubicBezTo>
                    <a:pt x="79" y="137"/>
                    <a:pt x="75" y="141"/>
                    <a:pt x="70" y="143"/>
                  </a:cubicBezTo>
                  <a:cubicBezTo>
                    <a:pt x="70" y="144"/>
                    <a:pt x="70" y="144"/>
                    <a:pt x="69" y="144"/>
                  </a:cubicBezTo>
                  <a:cubicBezTo>
                    <a:pt x="68" y="145"/>
                    <a:pt x="67" y="146"/>
                    <a:pt x="67" y="148"/>
                  </a:cubicBezTo>
                  <a:cubicBezTo>
                    <a:pt x="66" y="149"/>
                    <a:pt x="66" y="150"/>
                    <a:pt x="66" y="152"/>
                  </a:cubicBezTo>
                  <a:cubicBezTo>
                    <a:pt x="68" y="152"/>
                    <a:pt x="69" y="153"/>
                    <a:pt x="71" y="153"/>
                  </a:cubicBezTo>
                  <a:cubicBezTo>
                    <a:pt x="84" y="156"/>
                    <a:pt x="87" y="155"/>
                    <a:pt x="88" y="155"/>
                  </a:cubicBezTo>
                  <a:cubicBezTo>
                    <a:pt x="88" y="155"/>
                    <a:pt x="88" y="155"/>
                    <a:pt x="88" y="155"/>
                  </a:cubicBezTo>
                  <a:cubicBezTo>
                    <a:pt x="91" y="152"/>
                    <a:pt x="94" y="150"/>
                    <a:pt x="97" y="147"/>
                  </a:cubicBezTo>
                  <a:cubicBezTo>
                    <a:pt x="102" y="141"/>
                    <a:pt x="106" y="134"/>
                    <a:pt x="109" y="126"/>
                  </a:cubicBezTo>
                  <a:cubicBezTo>
                    <a:pt x="113" y="117"/>
                    <a:pt x="114" y="109"/>
                    <a:pt x="114" y="100"/>
                  </a:cubicBezTo>
                  <a:cubicBezTo>
                    <a:pt x="114" y="98"/>
                    <a:pt x="114" y="97"/>
                    <a:pt x="114" y="96"/>
                  </a:cubicBezTo>
                </a:path>
              </a:pathLst>
            </a:custGeom>
            <a:solidFill>
              <a:schemeClr val="tx1"/>
            </a:solidFill>
            <a:ln>
              <a:noFill/>
            </a:ln>
          </p:spPr>
          <p:txBody>
            <a:bodyPr/>
            <a:lstStyle/>
            <a:p>
              <a:endParaRPr lang="en-GB"/>
            </a:p>
          </p:txBody>
        </p:sp>
        <p:sp>
          <p:nvSpPr>
            <p:cNvPr id="234" name="Freeform 151">
              <a:extLst>
                <a:ext uri="{FF2B5EF4-FFF2-40B4-BE49-F238E27FC236}">
                  <a16:creationId xmlns:a16="http://schemas.microsoft.com/office/drawing/2014/main" id="{AA5FB751-57D5-4C4B-A37C-8864A63879D2}"/>
                </a:ext>
              </a:extLst>
            </p:cNvPr>
            <p:cNvSpPr>
              <a:spLocks noChangeAspect="1" noEditPoints="1"/>
            </p:cNvSpPr>
            <p:nvPr userDrawn="1"/>
          </p:nvSpPr>
          <p:spPr bwMode="auto">
            <a:xfrm>
              <a:off x="660413" y="517525"/>
              <a:ext cx="25400" cy="30163"/>
            </a:xfrm>
            <a:custGeom>
              <a:avLst/>
              <a:gdLst>
                <a:gd name="T0" fmla="*/ 10 w 33"/>
                <a:gd name="T1" fmla="*/ 7 h 39"/>
                <a:gd name="T2" fmla="*/ 10 w 33"/>
                <a:gd name="T3" fmla="*/ 9 h 39"/>
                <a:gd name="T4" fmla="*/ 11 w 33"/>
                <a:gd name="T5" fmla="*/ 9 h 39"/>
                <a:gd name="T6" fmla="*/ 14 w 33"/>
                <a:gd name="T7" fmla="*/ 17 h 39"/>
                <a:gd name="T8" fmla="*/ 14 w 33"/>
                <a:gd name="T9" fmla="*/ 18 h 39"/>
                <a:gd name="T10" fmla="*/ 9 w 33"/>
                <a:gd name="T11" fmla="*/ 17 h 39"/>
                <a:gd name="T12" fmla="*/ 8 w 33"/>
                <a:gd name="T13" fmla="*/ 16 h 39"/>
                <a:gd name="T14" fmla="*/ 7 w 33"/>
                <a:gd name="T15" fmla="*/ 17 h 39"/>
                <a:gd name="T16" fmla="*/ 2 w 33"/>
                <a:gd name="T17" fmla="*/ 18 h 39"/>
                <a:gd name="T18" fmla="*/ 2 w 33"/>
                <a:gd name="T19" fmla="*/ 17 h 39"/>
                <a:gd name="T20" fmla="*/ 2 w 33"/>
                <a:gd name="T21" fmla="*/ 10 h 39"/>
                <a:gd name="T22" fmla="*/ 3 w 33"/>
                <a:gd name="T23" fmla="*/ 9 h 39"/>
                <a:gd name="T24" fmla="*/ 2 w 33"/>
                <a:gd name="T25" fmla="*/ 8 h 39"/>
                <a:gd name="T26" fmla="*/ 2 w 33"/>
                <a:gd name="T27" fmla="*/ 2 h 39"/>
                <a:gd name="T28" fmla="*/ 2 w 33"/>
                <a:gd name="T29" fmla="*/ 1 h 39"/>
                <a:gd name="T30" fmla="*/ 10 w 33"/>
                <a:gd name="T31" fmla="*/ 7 h 39"/>
                <a:gd name="T32" fmla="*/ 15 w 33"/>
                <a:gd name="T33" fmla="*/ 18 h 39"/>
                <a:gd name="T34" fmla="*/ 11 w 33"/>
                <a:gd name="T35" fmla="*/ 8 h 39"/>
                <a:gd name="T36" fmla="*/ 11 w 33"/>
                <a:gd name="T37" fmla="*/ 7 h 39"/>
                <a:gd name="T38" fmla="*/ 6 w 33"/>
                <a:gd name="T39" fmla="*/ 3 h 39"/>
                <a:gd name="T40" fmla="*/ 2 w 33"/>
                <a:gd name="T41" fmla="*/ 1 h 39"/>
                <a:gd name="T42" fmla="*/ 1 w 33"/>
                <a:gd name="T43" fmla="*/ 0 h 39"/>
                <a:gd name="T44" fmla="*/ 1 w 33"/>
                <a:gd name="T45" fmla="*/ 1 h 39"/>
                <a:gd name="T46" fmla="*/ 1 w 33"/>
                <a:gd name="T47" fmla="*/ 2 h 39"/>
                <a:gd name="T48" fmla="*/ 1 w 33"/>
                <a:gd name="T49" fmla="*/ 9 h 39"/>
                <a:gd name="T50" fmla="*/ 1 w 33"/>
                <a:gd name="T51" fmla="*/ 9 h 39"/>
                <a:gd name="T52" fmla="*/ 1 w 33"/>
                <a:gd name="T53" fmla="*/ 17 h 39"/>
                <a:gd name="T54" fmla="*/ 1 w 33"/>
                <a:gd name="T55" fmla="*/ 18 h 39"/>
                <a:gd name="T56" fmla="*/ 1 w 33"/>
                <a:gd name="T57" fmla="*/ 18 h 39"/>
                <a:gd name="T58" fmla="*/ 2 w 33"/>
                <a:gd name="T59" fmla="*/ 18 h 39"/>
                <a:gd name="T60" fmla="*/ 7 w 33"/>
                <a:gd name="T61" fmla="*/ 18 h 39"/>
                <a:gd name="T62" fmla="*/ 8 w 33"/>
                <a:gd name="T63" fmla="*/ 18 h 39"/>
                <a:gd name="T64" fmla="*/ 14 w 33"/>
                <a:gd name="T65" fmla="*/ 18 h 39"/>
                <a:gd name="T66" fmla="*/ 15 w 33"/>
                <a:gd name="T67" fmla="*/ 18 h 39"/>
                <a:gd name="T68" fmla="*/ 15 w 33"/>
                <a:gd name="T69" fmla="*/ 18 h 39"/>
                <a:gd name="T70" fmla="*/ 15 w 33"/>
                <a:gd name="T71" fmla="*/ 17 h 3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33" h="39">
                  <a:moveTo>
                    <a:pt x="20" y="14"/>
                  </a:moveTo>
                  <a:cubicBezTo>
                    <a:pt x="20" y="14"/>
                    <a:pt x="19" y="15"/>
                    <a:pt x="20" y="15"/>
                  </a:cubicBezTo>
                  <a:cubicBezTo>
                    <a:pt x="20" y="16"/>
                    <a:pt x="20" y="16"/>
                    <a:pt x="21" y="16"/>
                  </a:cubicBezTo>
                  <a:cubicBezTo>
                    <a:pt x="20" y="16"/>
                    <a:pt x="20" y="17"/>
                    <a:pt x="20" y="18"/>
                  </a:cubicBezTo>
                  <a:cubicBezTo>
                    <a:pt x="21" y="18"/>
                    <a:pt x="21" y="17"/>
                    <a:pt x="22" y="17"/>
                  </a:cubicBezTo>
                  <a:cubicBezTo>
                    <a:pt x="21" y="18"/>
                    <a:pt x="22" y="18"/>
                    <a:pt x="22" y="18"/>
                  </a:cubicBezTo>
                  <a:cubicBezTo>
                    <a:pt x="22" y="19"/>
                    <a:pt x="23" y="19"/>
                    <a:pt x="23" y="19"/>
                  </a:cubicBezTo>
                  <a:cubicBezTo>
                    <a:pt x="26" y="23"/>
                    <a:pt x="28" y="29"/>
                    <a:pt x="29" y="34"/>
                  </a:cubicBezTo>
                  <a:cubicBezTo>
                    <a:pt x="28" y="34"/>
                    <a:pt x="28" y="34"/>
                    <a:pt x="27" y="34"/>
                  </a:cubicBezTo>
                  <a:cubicBezTo>
                    <a:pt x="27" y="35"/>
                    <a:pt x="28" y="35"/>
                    <a:pt x="28" y="36"/>
                  </a:cubicBezTo>
                  <a:cubicBezTo>
                    <a:pt x="19" y="36"/>
                    <a:pt x="19" y="36"/>
                    <a:pt x="19" y="36"/>
                  </a:cubicBezTo>
                  <a:cubicBezTo>
                    <a:pt x="19" y="35"/>
                    <a:pt x="18" y="34"/>
                    <a:pt x="18" y="34"/>
                  </a:cubicBezTo>
                  <a:cubicBezTo>
                    <a:pt x="18" y="34"/>
                    <a:pt x="17" y="34"/>
                    <a:pt x="17" y="35"/>
                  </a:cubicBezTo>
                  <a:cubicBezTo>
                    <a:pt x="17" y="34"/>
                    <a:pt x="16" y="34"/>
                    <a:pt x="16" y="33"/>
                  </a:cubicBezTo>
                  <a:cubicBezTo>
                    <a:pt x="15" y="34"/>
                    <a:pt x="15" y="34"/>
                    <a:pt x="15" y="35"/>
                  </a:cubicBezTo>
                  <a:cubicBezTo>
                    <a:pt x="15" y="34"/>
                    <a:pt x="14" y="34"/>
                    <a:pt x="14" y="34"/>
                  </a:cubicBezTo>
                  <a:cubicBezTo>
                    <a:pt x="13" y="34"/>
                    <a:pt x="13" y="35"/>
                    <a:pt x="13" y="36"/>
                  </a:cubicBezTo>
                  <a:cubicBezTo>
                    <a:pt x="5" y="36"/>
                    <a:pt x="5" y="36"/>
                    <a:pt x="5" y="36"/>
                  </a:cubicBezTo>
                  <a:cubicBezTo>
                    <a:pt x="5" y="35"/>
                    <a:pt x="6" y="35"/>
                    <a:pt x="6" y="34"/>
                  </a:cubicBezTo>
                  <a:cubicBezTo>
                    <a:pt x="5" y="34"/>
                    <a:pt x="4" y="34"/>
                    <a:pt x="4" y="35"/>
                  </a:cubicBezTo>
                  <a:cubicBezTo>
                    <a:pt x="4" y="21"/>
                    <a:pt x="4" y="21"/>
                    <a:pt x="4" y="21"/>
                  </a:cubicBezTo>
                  <a:cubicBezTo>
                    <a:pt x="4" y="21"/>
                    <a:pt x="5" y="21"/>
                    <a:pt x="5" y="21"/>
                  </a:cubicBezTo>
                  <a:cubicBezTo>
                    <a:pt x="5" y="20"/>
                    <a:pt x="5" y="20"/>
                    <a:pt x="5" y="19"/>
                  </a:cubicBezTo>
                  <a:cubicBezTo>
                    <a:pt x="5" y="19"/>
                    <a:pt x="6" y="19"/>
                    <a:pt x="6" y="18"/>
                  </a:cubicBezTo>
                  <a:cubicBezTo>
                    <a:pt x="6" y="18"/>
                    <a:pt x="5" y="18"/>
                    <a:pt x="5" y="18"/>
                  </a:cubicBezTo>
                  <a:cubicBezTo>
                    <a:pt x="5" y="17"/>
                    <a:pt x="5" y="17"/>
                    <a:pt x="5" y="16"/>
                  </a:cubicBezTo>
                  <a:cubicBezTo>
                    <a:pt x="5" y="16"/>
                    <a:pt x="4" y="16"/>
                    <a:pt x="4" y="16"/>
                  </a:cubicBezTo>
                  <a:cubicBezTo>
                    <a:pt x="4" y="5"/>
                    <a:pt x="4" y="5"/>
                    <a:pt x="4" y="5"/>
                  </a:cubicBezTo>
                  <a:cubicBezTo>
                    <a:pt x="4" y="5"/>
                    <a:pt x="5" y="5"/>
                    <a:pt x="5" y="5"/>
                  </a:cubicBezTo>
                  <a:cubicBezTo>
                    <a:pt x="5" y="4"/>
                    <a:pt x="5" y="4"/>
                    <a:pt x="5" y="3"/>
                  </a:cubicBezTo>
                  <a:cubicBezTo>
                    <a:pt x="7" y="4"/>
                    <a:pt x="10" y="6"/>
                    <a:pt x="12" y="7"/>
                  </a:cubicBezTo>
                  <a:cubicBezTo>
                    <a:pt x="15" y="9"/>
                    <a:pt x="18" y="11"/>
                    <a:pt x="20" y="14"/>
                  </a:cubicBezTo>
                  <a:moveTo>
                    <a:pt x="31" y="34"/>
                  </a:moveTo>
                  <a:cubicBezTo>
                    <a:pt x="32" y="35"/>
                    <a:pt x="31" y="36"/>
                    <a:pt x="30" y="36"/>
                  </a:cubicBezTo>
                  <a:cubicBezTo>
                    <a:pt x="30" y="29"/>
                    <a:pt x="27" y="22"/>
                    <a:pt x="23" y="16"/>
                  </a:cubicBezTo>
                  <a:cubicBezTo>
                    <a:pt x="23" y="16"/>
                    <a:pt x="23" y="16"/>
                    <a:pt x="23" y="16"/>
                  </a:cubicBezTo>
                  <a:cubicBezTo>
                    <a:pt x="24" y="16"/>
                    <a:pt x="25" y="15"/>
                    <a:pt x="25" y="14"/>
                  </a:cubicBezTo>
                  <a:cubicBezTo>
                    <a:pt x="24" y="14"/>
                    <a:pt x="23" y="14"/>
                    <a:pt x="22" y="15"/>
                  </a:cubicBezTo>
                  <a:cubicBezTo>
                    <a:pt x="22" y="15"/>
                    <a:pt x="22" y="14"/>
                    <a:pt x="21" y="14"/>
                  </a:cubicBezTo>
                  <a:cubicBezTo>
                    <a:pt x="19" y="11"/>
                    <a:pt x="16" y="8"/>
                    <a:pt x="13" y="6"/>
                  </a:cubicBezTo>
                  <a:cubicBezTo>
                    <a:pt x="10" y="4"/>
                    <a:pt x="7" y="3"/>
                    <a:pt x="4" y="2"/>
                  </a:cubicBezTo>
                  <a:cubicBezTo>
                    <a:pt x="4" y="1"/>
                    <a:pt x="5" y="1"/>
                    <a:pt x="5" y="2"/>
                  </a:cubicBezTo>
                  <a:cubicBezTo>
                    <a:pt x="5" y="0"/>
                    <a:pt x="4" y="0"/>
                    <a:pt x="4" y="0"/>
                  </a:cubicBezTo>
                  <a:cubicBezTo>
                    <a:pt x="3" y="0"/>
                    <a:pt x="3" y="0"/>
                    <a:pt x="3" y="1"/>
                  </a:cubicBezTo>
                  <a:cubicBezTo>
                    <a:pt x="3" y="0"/>
                    <a:pt x="2" y="0"/>
                    <a:pt x="1" y="0"/>
                  </a:cubicBezTo>
                  <a:cubicBezTo>
                    <a:pt x="1" y="1"/>
                    <a:pt x="1" y="1"/>
                    <a:pt x="2" y="2"/>
                  </a:cubicBezTo>
                  <a:cubicBezTo>
                    <a:pt x="1" y="2"/>
                    <a:pt x="1" y="2"/>
                    <a:pt x="1" y="2"/>
                  </a:cubicBezTo>
                  <a:cubicBezTo>
                    <a:pt x="0" y="3"/>
                    <a:pt x="1" y="4"/>
                    <a:pt x="2" y="4"/>
                  </a:cubicBezTo>
                  <a:cubicBezTo>
                    <a:pt x="2" y="4"/>
                    <a:pt x="2" y="3"/>
                    <a:pt x="3" y="3"/>
                  </a:cubicBezTo>
                  <a:cubicBezTo>
                    <a:pt x="3" y="18"/>
                    <a:pt x="3" y="18"/>
                    <a:pt x="3" y="18"/>
                  </a:cubicBezTo>
                  <a:cubicBezTo>
                    <a:pt x="2" y="18"/>
                    <a:pt x="1" y="18"/>
                    <a:pt x="0" y="18"/>
                  </a:cubicBezTo>
                  <a:cubicBezTo>
                    <a:pt x="1" y="19"/>
                    <a:pt x="2" y="19"/>
                    <a:pt x="3" y="19"/>
                  </a:cubicBezTo>
                  <a:cubicBezTo>
                    <a:pt x="3" y="36"/>
                    <a:pt x="3" y="36"/>
                    <a:pt x="3" y="36"/>
                  </a:cubicBezTo>
                  <a:cubicBezTo>
                    <a:pt x="2" y="36"/>
                    <a:pt x="1" y="35"/>
                    <a:pt x="2" y="34"/>
                  </a:cubicBezTo>
                  <a:cubicBezTo>
                    <a:pt x="1" y="34"/>
                    <a:pt x="0" y="35"/>
                    <a:pt x="1" y="36"/>
                  </a:cubicBezTo>
                  <a:cubicBezTo>
                    <a:pt x="1" y="36"/>
                    <a:pt x="1" y="36"/>
                    <a:pt x="2" y="36"/>
                  </a:cubicBezTo>
                  <a:cubicBezTo>
                    <a:pt x="2" y="37"/>
                    <a:pt x="1" y="37"/>
                    <a:pt x="1" y="38"/>
                  </a:cubicBezTo>
                  <a:cubicBezTo>
                    <a:pt x="2" y="38"/>
                    <a:pt x="3" y="38"/>
                    <a:pt x="3" y="37"/>
                  </a:cubicBezTo>
                  <a:cubicBezTo>
                    <a:pt x="3" y="38"/>
                    <a:pt x="3" y="39"/>
                    <a:pt x="4" y="39"/>
                  </a:cubicBezTo>
                  <a:cubicBezTo>
                    <a:pt x="4" y="39"/>
                    <a:pt x="5" y="38"/>
                    <a:pt x="5" y="37"/>
                  </a:cubicBezTo>
                  <a:cubicBezTo>
                    <a:pt x="5" y="38"/>
                    <a:pt x="4" y="38"/>
                    <a:pt x="4" y="37"/>
                  </a:cubicBezTo>
                  <a:cubicBezTo>
                    <a:pt x="15" y="37"/>
                    <a:pt x="15" y="37"/>
                    <a:pt x="15" y="37"/>
                  </a:cubicBezTo>
                  <a:cubicBezTo>
                    <a:pt x="15" y="38"/>
                    <a:pt x="15" y="39"/>
                    <a:pt x="16" y="39"/>
                  </a:cubicBezTo>
                  <a:cubicBezTo>
                    <a:pt x="17" y="39"/>
                    <a:pt x="17" y="38"/>
                    <a:pt x="17" y="37"/>
                  </a:cubicBezTo>
                  <a:cubicBezTo>
                    <a:pt x="29" y="37"/>
                    <a:pt x="29" y="37"/>
                    <a:pt x="29" y="37"/>
                  </a:cubicBezTo>
                  <a:cubicBezTo>
                    <a:pt x="29" y="38"/>
                    <a:pt x="28" y="38"/>
                    <a:pt x="28" y="37"/>
                  </a:cubicBezTo>
                  <a:cubicBezTo>
                    <a:pt x="28" y="39"/>
                    <a:pt x="29" y="39"/>
                    <a:pt x="30" y="39"/>
                  </a:cubicBezTo>
                  <a:cubicBezTo>
                    <a:pt x="30" y="39"/>
                    <a:pt x="30" y="38"/>
                    <a:pt x="30" y="37"/>
                  </a:cubicBezTo>
                  <a:cubicBezTo>
                    <a:pt x="31" y="38"/>
                    <a:pt x="31" y="38"/>
                    <a:pt x="32" y="38"/>
                  </a:cubicBezTo>
                  <a:cubicBezTo>
                    <a:pt x="32" y="37"/>
                    <a:pt x="32" y="37"/>
                    <a:pt x="31" y="36"/>
                  </a:cubicBezTo>
                  <a:cubicBezTo>
                    <a:pt x="32" y="36"/>
                    <a:pt x="32" y="36"/>
                    <a:pt x="32" y="36"/>
                  </a:cubicBezTo>
                  <a:cubicBezTo>
                    <a:pt x="33" y="35"/>
                    <a:pt x="32" y="34"/>
                    <a:pt x="31" y="34"/>
                  </a:cubicBezTo>
                </a:path>
              </a:pathLst>
            </a:custGeom>
            <a:solidFill>
              <a:schemeClr val="tx1"/>
            </a:solidFill>
            <a:ln>
              <a:noFill/>
            </a:ln>
          </p:spPr>
          <p:txBody>
            <a:bodyPr/>
            <a:lstStyle/>
            <a:p>
              <a:endParaRPr lang="en-GB"/>
            </a:p>
          </p:txBody>
        </p:sp>
        <p:sp>
          <p:nvSpPr>
            <p:cNvPr id="235" name="Freeform 152">
              <a:extLst>
                <a:ext uri="{FF2B5EF4-FFF2-40B4-BE49-F238E27FC236}">
                  <a16:creationId xmlns:a16="http://schemas.microsoft.com/office/drawing/2014/main" id="{53D739CB-30DA-4F57-B8D6-332F40A620FE}"/>
                </a:ext>
              </a:extLst>
            </p:cNvPr>
            <p:cNvSpPr>
              <a:spLocks noChangeAspect="1"/>
            </p:cNvSpPr>
            <p:nvPr userDrawn="1"/>
          </p:nvSpPr>
          <p:spPr bwMode="auto">
            <a:xfrm>
              <a:off x="663588" y="525463"/>
              <a:ext cx="15875" cy="19050"/>
            </a:xfrm>
            <a:custGeom>
              <a:avLst/>
              <a:gdLst>
                <a:gd name="T0" fmla="*/ 10 w 20"/>
                <a:gd name="T1" fmla="*/ 10 h 24"/>
                <a:gd name="T2" fmla="*/ 8 w 20"/>
                <a:gd name="T3" fmla="*/ 8 h 24"/>
                <a:gd name="T4" fmla="*/ 9 w 20"/>
                <a:gd name="T5" fmla="*/ 9 h 24"/>
                <a:gd name="T6" fmla="*/ 9 w 20"/>
                <a:gd name="T7" fmla="*/ 9 h 24"/>
                <a:gd name="T8" fmla="*/ 8 w 20"/>
                <a:gd name="T9" fmla="*/ 6 h 24"/>
                <a:gd name="T10" fmla="*/ 7 w 20"/>
                <a:gd name="T11" fmla="*/ 6 h 24"/>
                <a:gd name="T12" fmla="*/ 9 w 20"/>
                <a:gd name="T13" fmla="*/ 8 h 24"/>
                <a:gd name="T14" fmla="*/ 8 w 20"/>
                <a:gd name="T15" fmla="*/ 8 h 24"/>
                <a:gd name="T16" fmla="*/ 5 w 20"/>
                <a:gd name="T17" fmla="*/ 1 h 24"/>
                <a:gd name="T18" fmla="*/ 5 w 20"/>
                <a:gd name="T19" fmla="*/ 1 h 24"/>
                <a:gd name="T20" fmla="*/ 4 w 20"/>
                <a:gd name="T21" fmla="*/ 1 h 24"/>
                <a:gd name="T22" fmla="*/ 3 w 20"/>
                <a:gd name="T23" fmla="*/ 1 h 24"/>
                <a:gd name="T24" fmla="*/ 4 w 20"/>
                <a:gd name="T25" fmla="*/ 2 h 24"/>
                <a:gd name="T26" fmla="*/ 3 w 20"/>
                <a:gd name="T27" fmla="*/ 2 h 24"/>
                <a:gd name="T28" fmla="*/ 5 w 20"/>
                <a:gd name="T29" fmla="*/ 2 h 24"/>
                <a:gd name="T30" fmla="*/ 3 w 20"/>
                <a:gd name="T31" fmla="*/ 3 h 24"/>
                <a:gd name="T32" fmla="*/ 2 w 20"/>
                <a:gd name="T33" fmla="*/ 1 h 24"/>
                <a:gd name="T34" fmla="*/ 2 w 20"/>
                <a:gd name="T35" fmla="*/ 1 h 24"/>
                <a:gd name="T36" fmla="*/ 1 w 20"/>
                <a:gd name="T37" fmla="*/ 1 h 24"/>
                <a:gd name="T38" fmla="*/ 1 w 20"/>
                <a:gd name="T39" fmla="*/ 1 h 24"/>
                <a:gd name="T40" fmla="*/ 1 w 20"/>
                <a:gd name="T41" fmla="*/ 1 h 24"/>
                <a:gd name="T42" fmla="*/ 1 w 20"/>
                <a:gd name="T43" fmla="*/ 1 h 24"/>
                <a:gd name="T44" fmla="*/ 1 w 20"/>
                <a:gd name="T45" fmla="*/ 1 h 24"/>
                <a:gd name="T46" fmla="*/ 1 w 20"/>
                <a:gd name="T47" fmla="*/ 2 h 24"/>
                <a:gd name="T48" fmla="*/ 1 w 20"/>
                <a:gd name="T49" fmla="*/ 2 h 24"/>
                <a:gd name="T50" fmla="*/ 1 w 20"/>
                <a:gd name="T51" fmla="*/ 2 h 24"/>
                <a:gd name="T52" fmla="*/ 1 w 20"/>
                <a:gd name="T53" fmla="*/ 2 h 24"/>
                <a:gd name="T54" fmla="*/ 2 w 20"/>
                <a:gd name="T55" fmla="*/ 3 h 24"/>
                <a:gd name="T56" fmla="*/ 2 w 20"/>
                <a:gd name="T57" fmla="*/ 3 h 24"/>
                <a:gd name="T58" fmla="*/ 2 w 20"/>
                <a:gd name="T59" fmla="*/ 6 h 24"/>
                <a:gd name="T60" fmla="*/ 1 w 20"/>
                <a:gd name="T61" fmla="*/ 6 h 24"/>
                <a:gd name="T62" fmla="*/ 1 w 20"/>
                <a:gd name="T63" fmla="*/ 6 h 24"/>
                <a:gd name="T64" fmla="*/ 1 w 20"/>
                <a:gd name="T65" fmla="*/ 7 h 24"/>
                <a:gd name="T66" fmla="*/ 1 w 20"/>
                <a:gd name="T67" fmla="*/ 7 h 24"/>
                <a:gd name="T68" fmla="*/ 1 w 20"/>
                <a:gd name="T69" fmla="*/ 7 h 24"/>
                <a:gd name="T70" fmla="*/ 1 w 20"/>
                <a:gd name="T71" fmla="*/ 7 h 24"/>
                <a:gd name="T72" fmla="*/ 1 w 20"/>
                <a:gd name="T73" fmla="*/ 8 h 24"/>
                <a:gd name="T74" fmla="*/ 2 w 20"/>
                <a:gd name="T75" fmla="*/ 8 h 24"/>
                <a:gd name="T76" fmla="*/ 2 w 20"/>
                <a:gd name="T77" fmla="*/ 7 h 24"/>
                <a:gd name="T78" fmla="*/ 4 w 20"/>
                <a:gd name="T79" fmla="*/ 6 h 24"/>
                <a:gd name="T80" fmla="*/ 6 w 20"/>
                <a:gd name="T81" fmla="*/ 8 h 24"/>
                <a:gd name="T82" fmla="*/ 5 w 20"/>
                <a:gd name="T83" fmla="*/ 10 h 24"/>
                <a:gd name="T84" fmla="*/ 3 w 20"/>
                <a:gd name="T85" fmla="*/ 9 h 24"/>
                <a:gd name="T86" fmla="*/ 2 w 20"/>
                <a:gd name="T87" fmla="*/ 10 h 24"/>
                <a:gd name="T88" fmla="*/ 3 w 20"/>
                <a:gd name="T89" fmla="*/ 10 h 24"/>
                <a:gd name="T90" fmla="*/ 2 w 20"/>
                <a:gd name="T91" fmla="*/ 10 h 24"/>
                <a:gd name="T92" fmla="*/ 3 w 20"/>
                <a:gd name="T93" fmla="*/ 11 h 24"/>
                <a:gd name="T94" fmla="*/ 3 w 20"/>
                <a:gd name="T95" fmla="*/ 10 h 24"/>
                <a:gd name="T96" fmla="*/ 3 w 20"/>
                <a:gd name="T97" fmla="*/ 11 h 24"/>
                <a:gd name="T98" fmla="*/ 3 w 20"/>
                <a:gd name="T99" fmla="*/ 11 h 24"/>
                <a:gd name="T100" fmla="*/ 3 w 20"/>
                <a:gd name="T101" fmla="*/ 11 h 24"/>
                <a:gd name="T102" fmla="*/ 4 w 20"/>
                <a:gd name="T103" fmla="*/ 11 h 24"/>
                <a:gd name="T104" fmla="*/ 5 w 20"/>
                <a:gd name="T105" fmla="*/ 10 h 24"/>
                <a:gd name="T106" fmla="*/ 5 w 20"/>
                <a:gd name="T107" fmla="*/ 9 h 24"/>
                <a:gd name="T108" fmla="*/ 9 w 20"/>
                <a:gd name="T109" fmla="*/ 10 h 24"/>
                <a:gd name="T110" fmla="*/ 8 w 20"/>
                <a:gd name="T111" fmla="*/ 11 h 24"/>
                <a:gd name="T112" fmla="*/ 8 w 20"/>
                <a:gd name="T113" fmla="*/ 11 h 24"/>
                <a:gd name="T114" fmla="*/ 9 w 20"/>
                <a:gd name="T115" fmla="*/ 11 h 24"/>
                <a:gd name="T116" fmla="*/ 9 w 20"/>
                <a:gd name="T117" fmla="*/ 12 h 24"/>
                <a:gd name="T118" fmla="*/ 9 w 20"/>
                <a:gd name="T119" fmla="*/ 11 h 24"/>
                <a:gd name="T120" fmla="*/ 9 w 20"/>
                <a:gd name="T121" fmla="*/ 12 h 24"/>
                <a:gd name="T122" fmla="*/ 10 w 20"/>
                <a:gd name="T123" fmla="*/ 12 h 24"/>
                <a:gd name="T124" fmla="*/ 10 w 20"/>
                <a:gd name="T125" fmla="*/ 11 h 2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0" h="24">
                  <a:moveTo>
                    <a:pt x="19" y="20"/>
                  </a:moveTo>
                  <a:cubicBezTo>
                    <a:pt x="20" y="20"/>
                    <a:pt x="20" y="19"/>
                    <a:pt x="20" y="19"/>
                  </a:cubicBezTo>
                  <a:cubicBezTo>
                    <a:pt x="20" y="19"/>
                    <a:pt x="19" y="19"/>
                    <a:pt x="19" y="19"/>
                  </a:cubicBezTo>
                  <a:cubicBezTo>
                    <a:pt x="19" y="19"/>
                    <a:pt x="20" y="19"/>
                    <a:pt x="19" y="18"/>
                  </a:cubicBezTo>
                  <a:cubicBezTo>
                    <a:pt x="19" y="17"/>
                    <a:pt x="19" y="17"/>
                    <a:pt x="18" y="18"/>
                  </a:cubicBezTo>
                  <a:cubicBezTo>
                    <a:pt x="18" y="18"/>
                    <a:pt x="15" y="18"/>
                    <a:pt x="15" y="15"/>
                  </a:cubicBezTo>
                  <a:cubicBezTo>
                    <a:pt x="15" y="16"/>
                    <a:pt x="15" y="16"/>
                    <a:pt x="16" y="16"/>
                  </a:cubicBezTo>
                  <a:cubicBezTo>
                    <a:pt x="16" y="16"/>
                    <a:pt x="16" y="16"/>
                    <a:pt x="16" y="17"/>
                  </a:cubicBezTo>
                  <a:cubicBezTo>
                    <a:pt x="16" y="17"/>
                    <a:pt x="16" y="17"/>
                    <a:pt x="17" y="17"/>
                  </a:cubicBezTo>
                  <a:cubicBezTo>
                    <a:pt x="17" y="17"/>
                    <a:pt x="17" y="17"/>
                    <a:pt x="17" y="17"/>
                  </a:cubicBezTo>
                  <a:cubicBezTo>
                    <a:pt x="17" y="17"/>
                    <a:pt x="18" y="17"/>
                    <a:pt x="18" y="17"/>
                  </a:cubicBezTo>
                  <a:cubicBezTo>
                    <a:pt x="18" y="17"/>
                    <a:pt x="18" y="17"/>
                    <a:pt x="18" y="17"/>
                  </a:cubicBezTo>
                  <a:cubicBezTo>
                    <a:pt x="18" y="17"/>
                    <a:pt x="19" y="16"/>
                    <a:pt x="19" y="15"/>
                  </a:cubicBezTo>
                  <a:cubicBezTo>
                    <a:pt x="19" y="14"/>
                    <a:pt x="18" y="14"/>
                    <a:pt x="16" y="13"/>
                  </a:cubicBezTo>
                  <a:cubicBezTo>
                    <a:pt x="16" y="12"/>
                    <a:pt x="15" y="12"/>
                    <a:pt x="15" y="11"/>
                  </a:cubicBezTo>
                  <a:cubicBezTo>
                    <a:pt x="15" y="10"/>
                    <a:pt x="15" y="10"/>
                    <a:pt x="14" y="8"/>
                  </a:cubicBezTo>
                  <a:cubicBezTo>
                    <a:pt x="14" y="8"/>
                    <a:pt x="14" y="7"/>
                    <a:pt x="13" y="7"/>
                  </a:cubicBezTo>
                  <a:cubicBezTo>
                    <a:pt x="13" y="8"/>
                    <a:pt x="13" y="10"/>
                    <a:pt x="14" y="11"/>
                  </a:cubicBezTo>
                  <a:cubicBezTo>
                    <a:pt x="15" y="13"/>
                    <a:pt x="18" y="14"/>
                    <a:pt x="18" y="15"/>
                  </a:cubicBezTo>
                  <a:cubicBezTo>
                    <a:pt x="18" y="16"/>
                    <a:pt x="18" y="16"/>
                    <a:pt x="17" y="16"/>
                  </a:cubicBezTo>
                  <a:cubicBezTo>
                    <a:pt x="17" y="16"/>
                    <a:pt x="17" y="16"/>
                    <a:pt x="17" y="16"/>
                  </a:cubicBezTo>
                  <a:cubicBezTo>
                    <a:pt x="17" y="16"/>
                    <a:pt x="17" y="16"/>
                    <a:pt x="17" y="16"/>
                  </a:cubicBezTo>
                  <a:cubicBezTo>
                    <a:pt x="17" y="16"/>
                    <a:pt x="16" y="16"/>
                    <a:pt x="16" y="16"/>
                  </a:cubicBezTo>
                  <a:cubicBezTo>
                    <a:pt x="16" y="15"/>
                    <a:pt x="16" y="15"/>
                    <a:pt x="15" y="15"/>
                  </a:cubicBezTo>
                  <a:cubicBezTo>
                    <a:pt x="14" y="14"/>
                    <a:pt x="13" y="12"/>
                    <a:pt x="12" y="11"/>
                  </a:cubicBezTo>
                  <a:cubicBezTo>
                    <a:pt x="11" y="10"/>
                    <a:pt x="12" y="8"/>
                    <a:pt x="12" y="7"/>
                  </a:cubicBezTo>
                  <a:cubicBezTo>
                    <a:pt x="13" y="6"/>
                    <a:pt x="11" y="3"/>
                    <a:pt x="10" y="2"/>
                  </a:cubicBezTo>
                  <a:cubicBezTo>
                    <a:pt x="10" y="2"/>
                    <a:pt x="11" y="2"/>
                    <a:pt x="10" y="1"/>
                  </a:cubicBezTo>
                  <a:cubicBezTo>
                    <a:pt x="10" y="1"/>
                    <a:pt x="10" y="1"/>
                    <a:pt x="10" y="1"/>
                  </a:cubicBezTo>
                  <a:cubicBezTo>
                    <a:pt x="9" y="1"/>
                    <a:pt x="9" y="1"/>
                    <a:pt x="9" y="1"/>
                  </a:cubicBezTo>
                  <a:cubicBezTo>
                    <a:pt x="8" y="1"/>
                    <a:pt x="8" y="0"/>
                    <a:pt x="8" y="0"/>
                  </a:cubicBezTo>
                  <a:cubicBezTo>
                    <a:pt x="8" y="0"/>
                    <a:pt x="8" y="1"/>
                    <a:pt x="8" y="1"/>
                  </a:cubicBezTo>
                  <a:cubicBezTo>
                    <a:pt x="7" y="1"/>
                    <a:pt x="7" y="1"/>
                    <a:pt x="7" y="1"/>
                  </a:cubicBezTo>
                  <a:cubicBezTo>
                    <a:pt x="7" y="1"/>
                    <a:pt x="6" y="1"/>
                    <a:pt x="6" y="1"/>
                  </a:cubicBezTo>
                  <a:cubicBezTo>
                    <a:pt x="5" y="1"/>
                    <a:pt x="5" y="1"/>
                    <a:pt x="5" y="2"/>
                  </a:cubicBezTo>
                  <a:cubicBezTo>
                    <a:pt x="5" y="2"/>
                    <a:pt x="5" y="2"/>
                    <a:pt x="6" y="2"/>
                  </a:cubicBezTo>
                  <a:cubicBezTo>
                    <a:pt x="6" y="3"/>
                    <a:pt x="6" y="3"/>
                    <a:pt x="6" y="3"/>
                  </a:cubicBezTo>
                  <a:cubicBezTo>
                    <a:pt x="6" y="3"/>
                    <a:pt x="6" y="3"/>
                    <a:pt x="6" y="3"/>
                  </a:cubicBezTo>
                  <a:cubicBezTo>
                    <a:pt x="7" y="3"/>
                    <a:pt x="7" y="3"/>
                    <a:pt x="7" y="3"/>
                  </a:cubicBezTo>
                  <a:cubicBezTo>
                    <a:pt x="7" y="2"/>
                    <a:pt x="8" y="2"/>
                    <a:pt x="8" y="3"/>
                  </a:cubicBezTo>
                  <a:cubicBezTo>
                    <a:pt x="8" y="3"/>
                    <a:pt x="8" y="3"/>
                    <a:pt x="7" y="3"/>
                  </a:cubicBezTo>
                  <a:cubicBezTo>
                    <a:pt x="7" y="3"/>
                    <a:pt x="7" y="3"/>
                    <a:pt x="6" y="3"/>
                  </a:cubicBezTo>
                  <a:cubicBezTo>
                    <a:pt x="6" y="3"/>
                    <a:pt x="6" y="4"/>
                    <a:pt x="6" y="4"/>
                  </a:cubicBezTo>
                  <a:cubicBezTo>
                    <a:pt x="6" y="4"/>
                    <a:pt x="6" y="4"/>
                    <a:pt x="7" y="4"/>
                  </a:cubicBezTo>
                  <a:cubicBezTo>
                    <a:pt x="8" y="4"/>
                    <a:pt x="9" y="4"/>
                    <a:pt x="9" y="4"/>
                  </a:cubicBezTo>
                  <a:cubicBezTo>
                    <a:pt x="9" y="6"/>
                    <a:pt x="7" y="6"/>
                    <a:pt x="7" y="7"/>
                  </a:cubicBezTo>
                  <a:cubicBezTo>
                    <a:pt x="6" y="7"/>
                    <a:pt x="6" y="7"/>
                    <a:pt x="6" y="7"/>
                  </a:cubicBezTo>
                  <a:cubicBezTo>
                    <a:pt x="6" y="6"/>
                    <a:pt x="5" y="6"/>
                    <a:pt x="5" y="5"/>
                  </a:cubicBezTo>
                  <a:cubicBezTo>
                    <a:pt x="4" y="5"/>
                    <a:pt x="4" y="4"/>
                    <a:pt x="3" y="4"/>
                  </a:cubicBezTo>
                  <a:cubicBezTo>
                    <a:pt x="3" y="4"/>
                    <a:pt x="3" y="4"/>
                    <a:pt x="3" y="3"/>
                  </a:cubicBezTo>
                  <a:cubicBezTo>
                    <a:pt x="3" y="3"/>
                    <a:pt x="3" y="2"/>
                    <a:pt x="3" y="2"/>
                  </a:cubicBezTo>
                  <a:cubicBezTo>
                    <a:pt x="3" y="2"/>
                    <a:pt x="3" y="1"/>
                    <a:pt x="3" y="1"/>
                  </a:cubicBezTo>
                  <a:cubicBezTo>
                    <a:pt x="3" y="1"/>
                    <a:pt x="2" y="1"/>
                    <a:pt x="2" y="1"/>
                  </a:cubicBezTo>
                  <a:cubicBezTo>
                    <a:pt x="2" y="1"/>
                    <a:pt x="2" y="1"/>
                    <a:pt x="3" y="1"/>
                  </a:cubicBezTo>
                  <a:cubicBezTo>
                    <a:pt x="2" y="1"/>
                    <a:pt x="2" y="1"/>
                    <a:pt x="2" y="1"/>
                  </a:cubicBezTo>
                  <a:cubicBezTo>
                    <a:pt x="2" y="2"/>
                    <a:pt x="2" y="2"/>
                    <a:pt x="2" y="2"/>
                  </a:cubicBezTo>
                  <a:cubicBezTo>
                    <a:pt x="2" y="2"/>
                    <a:pt x="2" y="2"/>
                    <a:pt x="2" y="2"/>
                  </a:cubicBezTo>
                  <a:cubicBezTo>
                    <a:pt x="2" y="2"/>
                    <a:pt x="2" y="2"/>
                    <a:pt x="2" y="2"/>
                  </a:cubicBezTo>
                  <a:cubicBezTo>
                    <a:pt x="2" y="2"/>
                    <a:pt x="2" y="2"/>
                    <a:pt x="2" y="2"/>
                  </a:cubicBezTo>
                  <a:cubicBezTo>
                    <a:pt x="2" y="2"/>
                    <a:pt x="2" y="1"/>
                    <a:pt x="2" y="1"/>
                  </a:cubicBezTo>
                  <a:cubicBezTo>
                    <a:pt x="2" y="1"/>
                    <a:pt x="2" y="1"/>
                    <a:pt x="1" y="1"/>
                  </a:cubicBezTo>
                  <a:cubicBezTo>
                    <a:pt x="1" y="1"/>
                    <a:pt x="1" y="1"/>
                    <a:pt x="1" y="1"/>
                  </a:cubicBezTo>
                  <a:cubicBezTo>
                    <a:pt x="1" y="1"/>
                    <a:pt x="1" y="1"/>
                    <a:pt x="1" y="1"/>
                  </a:cubicBezTo>
                  <a:cubicBezTo>
                    <a:pt x="1" y="1"/>
                    <a:pt x="1" y="1"/>
                    <a:pt x="1" y="1"/>
                  </a:cubicBezTo>
                  <a:cubicBezTo>
                    <a:pt x="1" y="1"/>
                    <a:pt x="1" y="2"/>
                    <a:pt x="1" y="2"/>
                  </a:cubicBezTo>
                  <a:cubicBezTo>
                    <a:pt x="1" y="2"/>
                    <a:pt x="1" y="2"/>
                    <a:pt x="2" y="2"/>
                  </a:cubicBezTo>
                  <a:cubicBezTo>
                    <a:pt x="2" y="2"/>
                    <a:pt x="2" y="2"/>
                    <a:pt x="2" y="2"/>
                  </a:cubicBezTo>
                  <a:cubicBezTo>
                    <a:pt x="2" y="2"/>
                    <a:pt x="2" y="2"/>
                    <a:pt x="2" y="2"/>
                  </a:cubicBezTo>
                  <a:cubicBezTo>
                    <a:pt x="2" y="2"/>
                    <a:pt x="2" y="2"/>
                    <a:pt x="2" y="2"/>
                  </a:cubicBezTo>
                  <a:cubicBezTo>
                    <a:pt x="1" y="2"/>
                    <a:pt x="1" y="2"/>
                    <a:pt x="1" y="3"/>
                  </a:cubicBezTo>
                  <a:cubicBezTo>
                    <a:pt x="1" y="3"/>
                    <a:pt x="1" y="3"/>
                    <a:pt x="1" y="3"/>
                  </a:cubicBezTo>
                  <a:cubicBezTo>
                    <a:pt x="0" y="3"/>
                    <a:pt x="0" y="3"/>
                    <a:pt x="1" y="4"/>
                  </a:cubicBezTo>
                  <a:cubicBezTo>
                    <a:pt x="1" y="4"/>
                    <a:pt x="1" y="3"/>
                    <a:pt x="1" y="3"/>
                  </a:cubicBezTo>
                  <a:cubicBezTo>
                    <a:pt x="1" y="3"/>
                    <a:pt x="1" y="3"/>
                    <a:pt x="1" y="3"/>
                  </a:cubicBezTo>
                  <a:cubicBezTo>
                    <a:pt x="1" y="3"/>
                    <a:pt x="1" y="3"/>
                    <a:pt x="1" y="3"/>
                  </a:cubicBezTo>
                  <a:cubicBezTo>
                    <a:pt x="1" y="3"/>
                    <a:pt x="1" y="3"/>
                    <a:pt x="2" y="3"/>
                  </a:cubicBezTo>
                  <a:cubicBezTo>
                    <a:pt x="2" y="3"/>
                    <a:pt x="2" y="3"/>
                    <a:pt x="2" y="3"/>
                  </a:cubicBezTo>
                  <a:cubicBezTo>
                    <a:pt x="2" y="3"/>
                    <a:pt x="2" y="3"/>
                    <a:pt x="2" y="3"/>
                  </a:cubicBezTo>
                  <a:cubicBezTo>
                    <a:pt x="2" y="3"/>
                    <a:pt x="2" y="3"/>
                    <a:pt x="2" y="3"/>
                  </a:cubicBezTo>
                  <a:cubicBezTo>
                    <a:pt x="2" y="4"/>
                    <a:pt x="2" y="4"/>
                    <a:pt x="2" y="4"/>
                  </a:cubicBezTo>
                  <a:cubicBezTo>
                    <a:pt x="2" y="5"/>
                    <a:pt x="1" y="5"/>
                    <a:pt x="1" y="4"/>
                  </a:cubicBezTo>
                  <a:cubicBezTo>
                    <a:pt x="1" y="5"/>
                    <a:pt x="2" y="5"/>
                    <a:pt x="2" y="5"/>
                  </a:cubicBezTo>
                  <a:cubicBezTo>
                    <a:pt x="2" y="5"/>
                    <a:pt x="2" y="6"/>
                    <a:pt x="2" y="6"/>
                  </a:cubicBezTo>
                  <a:cubicBezTo>
                    <a:pt x="2" y="6"/>
                    <a:pt x="2" y="6"/>
                    <a:pt x="3" y="6"/>
                  </a:cubicBezTo>
                  <a:cubicBezTo>
                    <a:pt x="3" y="6"/>
                    <a:pt x="3" y="6"/>
                    <a:pt x="3" y="6"/>
                  </a:cubicBezTo>
                  <a:cubicBezTo>
                    <a:pt x="3" y="6"/>
                    <a:pt x="3" y="6"/>
                    <a:pt x="3" y="6"/>
                  </a:cubicBezTo>
                  <a:cubicBezTo>
                    <a:pt x="3" y="6"/>
                    <a:pt x="3" y="6"/>
                    <a:pt x="3" y="6"/>
                  </a:cubicBezTo>
                  <a:cubicBezTo>
                    <a:pt x="3" y="6"/>
                    <a:pt x="3" y="7"/>
                    <a:pt x="3" y="7"/>
                  </a:cubicBezTo>
                  <a:cubicBezTo>
                    <a:pt x="4" y="7"/>
                    <a:pt x="5" y="9"/>
                    <a:pt x="6" y="10"/>
                  </a:cubicBezTo>
                  <a:cubicBezTo>
                    <a:pt x="5" y="10"/>
                    <a:pt x="5" y="11"/>
                    <a:pt x="4" y="12"/>
                  </a:cubicBezTo>
                  <a:cubicBezTo>
                    <a:pt x="4" y="12"/>
                    <a:pt x="3" y="13"/>
                    <a:pt x="3" y="12"/>
                  </a:cubicBezTo>
                  <a:cubicBezTo>
                    <a:pt x="3" y="12"/>
                    <a:pt x="2" y="12"/>
                    <a:pt x="2" y="12"/>
                  </a:cubicBezTo>
                  <a:cubicBezTo>
                    <a:pt x="2" y="12"/>
                    <a:pt x="2" y="12"/>
                    <a:pt x="2" y="12"/>
                  </a:cubicBezTo>
                  <a:cubicBezTo>
                    <a:pt x="2" y="12"/>
                    <a:pt x="2" y="12"/>
                    <a:pt x="1" y="12"/>
                  </a:cubicBezTo>
                  <a:cubicBezTo>
                    <a:pt x="1" y="12"/>
                    <a:pt x="1" y="12"/>
                    <a:pt x="1" y="12"/>
                  </a:cubicBezTo>
                  <a:cubicBezTo>
                    <a:pt x="1" y="12"/>
                    <a:pt x="1" y="12"/>
                    <a:pt x="1" y="12"/>
                  </a:cubicBezTo>
                  <a:cubicBezTo>
                    <a:pt x="1" y="12"/>
                    <a:pt x="1" y="12"/>
                    <a:pt x="1" y="12"/>
                  </a:cubicBezTo>
                  <a:cubicBezTo>
                    <a:pt x="1" y="13"/>
                    <a:pt x="1" y="13"/>
                    <a:pt x="2" y="13"/>
                  </a:cubicBezTo>
                  <a:cubicBezTo>
                    <a:pt x="2" y="13"/>
                    <a:pt x="2" y="13"/>
                    <a:pt x="2" y="13"/>
                  </a:cubicBezTo>
                  <a:cubicBezTo>
                    <a:pt x="2" y="13"/>
                    <a:pt x="2" y="13"/>
                    <a:pt x="2" y="13"/>
                  </a:cubicBezTo>
                  <a:cubicBezTo>
                    <a:pt x="1" y="13"/>
                    <a:pt x="1" y="13"/>
                    <a:pt x="1" y="13"/>
                  </a:cubicBezTo>
                  <a:cubicBezTo>
                    <a:pt x="1" y="13"/>
                    <a:pt x="1" y="13"/>
                    <a:pt x="1" y="13"/>
                  </a:cubicBezTo>
                  <a:cubicBezTo>
                    <a:pt x="1" y="13"/>
                    <a:pt x="1" y="13"/>
                    <a:pt x="1" y="13"/>
                  </a:cubicBezTo>
                  <a:cubicBezTo>
                    <a:pt x="0" y="13"/>
                    <a:pt x="0" y="14"/>
                    <a:pt x="0" y="14"/>
                  </a:cubicBezTo>
                  <a:cubicBezTo>
                    <a:pt x="0" y="14"/>
                    <a:pt x="0" y="14"/>
                    <a:pt x="1" y="14"/>
                  </a:cubicBezTo>
                  <a:cubicBezTo>
                    <a:pt x="1" y="14"/>
                    <a:pt x="1" y="14"/>
                    <a:pt x="1" y="14"/>
                  </a:cubicBezTo>
                  <a:cubicBezTo>
                    <a:pt x="1" y="14"/>
                    <a:pt x="1" y="14"/>
                    <a:pt x="2" y="14"/>
                  </a:cubicBezTo>
                  <a:cubicBezTo>
                    <a:pt x="2" y="14"/>
                    <a:pt x="2" y="14"/>
                    <a:pt x="2" y="14"/>
                  </a:cubicBezTo>
                  <a:cubicBezTo>
                    <a:pt x="2" y="14"/>
                    <a:pt x="2" y="15"/>
                    <a:pt x="2" y="15"/>
                  </a:cubicBezTo>
                  <a:cubicBezTo>
                    <a:pt x="2" y="15"/>
                    <a:pt x="2" y="15"/>
                    <a:pt x="2" y="15"/>
                  </a:cubicBezTo>
                  <a:cubicBezTo>
                    <a:pt x="2" y="15"/>
                    <a:pt x="2" y="15"/>
                    <a:pt x="2" y="15"/>
                  </a:cubicBezTo>
                  <a:cubicBezTo>
                    <a:pt x="2" y="15"/>
                    <a:pt x="3" y="15"/>
                    <a:pt x="3" y="15"/>
                  </a:cubicBezTo>
                  <a:cubicBezTo>
                    <a:pt x="3" y="15"/>
                    <a:pt x="3" y="15"/>
                    <a:pt x="3" y="15"/>
                  </a:cubicBezTo>
                  <a:cubicBezTo>
                    <a:pt x="3" y="15"/>
                    <a:pt x="3" y="15"/>
                    <a:pt x="3" y="15"/>
                  </a:cubicBezTo>
                  <a:cubicBezTo>
                    <a:pt x="3" y="14"/>
                    <a:pt x="3" y="14"/>
                    <a:pt x="3" y="14"/>
                  </a:cubicBezTo>
                  <a:cubicBezTo>
                    <a:pt x="3" y="14"/>
                    <a:pt x="3" y="14"/>
                    <a:pt x="3" y="14"/>
                  </a:cubicBezTo>
                  <a:cubicBezTo>
                    <a:pt x="3" y="14"/>
                    <a:pt x="4" y="14"/>
                    <a:pt x="4" y="14"/>
                  </a:cubicBezTo>
                  <a:cubicBezTo>
                    <a:pt x="4" y="14"/>
                    <a:pt x="4" y="14"/>
                    <a:pt x="4" y="14"/>
                  </a:cubicBezTo>
                  <a:cubicBezTo>
                    <a:pt x="5" y="13"/>
                    <a:pt x="5" y="13"/>
                    <a:pt x="6" y="13"/>
                  </a:cubicBezTo>
                  <a:cubicBezTo>
                    <a:pt x="6" y="13"/>
                    <a:pt x="6" y="13"/>
                    <a:pt x="7" y="12"/>
                  </a:cubicBezTo>
                  <a:cubicBezTo>
                    <a:pt x="7" y="12"/>
                    <a:pt x="8" y="12"/>
                    <a:pt x="8" y="13"/>
                  </a:cubicBezTo>
                  <a:cubicBezTo>
                    <a:pt x="8" y="12"/>
                    <a:pt x="8" y="12"/>
                    <a:pt x="8" y="12"/>
                  </a:cubicBezTo>
                  <a:cubicBezTo>
                    <a:pt x="8" y="14"/>
                    <a:pt x="12" y="14"/>
                    <a:pt x="12" y="15"/>
                  </a:cubicBezTo>
                  <a:cubicBezTo>
                    <a:pt x="11" y="15"/>
                    <a:pt x="10" y="15"/>
                    <a:pt x="10" y="15"/>
                  </a:cubicBezTo>
                  <a:cubicBezTo>
                    <a:pt x="9" y="15"/>
                    <a:pt x="8" y="16"/>
                    <a:pt x="7" y="17"/>
                  </a:cubicBezTo>
                  <a:cubicBezTo>
                    <a:pt x="7" y="17"/>
                    <a:pt x="8" y="19"/>
                    <a:pt x="9" y="19"/>
                  </a:cubicBezTo>
                  <a:cubicBezTo>
                    <a:pt x="8" y="19"/>
                    <a:pt x="7" y="19"/>
                    <a:pt x="7" y="19"/>
                  </a:cubicBezTo>
                  <a:cubicBezTo>
                    <a:pt x="7" y="19"/>
                    <a:pt x="7" y="19"/>
                    <a:pt x="7" y="19"/>
                  </a:cubicBezTo>
                  <a:cubicBezTo>
                    <a:pt x="6" y="19"/>
                    <a:pt x="6" y="18"/>
                    <a:pt x="5" y="18"/>
                  </a:cubicBezTo>
                  <a:cubicBezTo>
                    <a:pt x="5" y="18"/>
                    <a:pt x="5" y="18"/>
                    <a:pt x="5" y="19"/>
                  </a:cubicBezTo>
                  <a:cubicBezTo>
                    <a:pt x="5" y="19"/>
                    <a:pt x="5" y="19"/>
                    <a:pt x="5" y="19"/>
                  </a:cubicBezTo>
                  <a:cubicBezTo>
                    <a:pt x="4" y="19"/>
                    <a:pt x="4" y="19"/>
                    <a:pt x="4" y="19"/>
                  </a:cubicBezTo>
                  <a:cubicBezTo>
                    <a:pt x="4" y="19"/>
                    <a:pt x="4" y="19"/>
                    <a:pt x="4" y="19"/>
                  </a:cubicBezTo>
                  <a:cubicBezTo>
                    <a:pt x="4" y="19"/>
                    <a:pt x="4" y="19"/>
                    <a:pt x="4" y="19"/>
                  </a:cubicBezTo>
                  <a:cubicBezTo>
                    <a:pt x="4" y="19"/>
                    <a:pt x="4" y="19"/>
                    <a:pt x="5" y="19"/>
                  </a:cubicBezTo>
                  <a:cubicBezTo>
                    <a:pt x="5" y="19"/>
                    <a:pt x="5" y="19"/>
                    <a:pt x="5" y="19"/>
                  </a:cubicBezTo>
                  <a:cubicBezTo>
                    <a:pt x="5" y="19"/>
                    <a:pt x="5" y="19"/>
                    <a:pt x="5" y="19"/>
                  </a:cubicBezTo>
                  <a:cubicBezTo>
                    <a:pt x="5" y="20"/>
                    <a:pt x="4" y="19"/>
                    <a:pt x="4" y="20"/>
                  </a:cubicBezTo>
                  <a:cubicBezTo>
                    <a:pt x="4" y="20"/>
                    <a:pt x="4" y="20"/>
                    <a:pt x="4" y="20"/>
                  </a:cubicBezTo>
                  <a:cubicBezTo>
                    <a:pt x="4" y="21"/>
                    <a:pt x="5" y="21"/>
                    <a:pt x="5" y="21"/>
                  </a:cubicBezTo>
                  <a:cubicBezTo>
                    <a:pt x="5" y="21"/>
                    <a:pt x="5" y="21"/>
                    <a:pt x="5" y="21"/>
                  </a:cubicBezTo>
                  <a:cubicBezTo>
                    <a:pt x="5" y="21"/>
                    <a:pt x="5" y="21"/>
                    <a:pt x="5" y="21"/>
                  </a:cubicBezTo>
                  <a:cubicBezTo>
                    <a:pt x="5" y="21"/>
                    <a:pt x="5" y="21"/>
                    <a:pt x="5" y="20"/>
                  </a:cubicBezTo>
                  <a:cubicBezTo>
                    <a:pt x="5" y="20"/>
                    <a:pt x="5" y="20"/>
                    <a:pt x="5" y="20"/>
                  </a:cubicBezTo>
                  <a:cubicBezTo>
                    <a:pt x="5" y="20"/>
                    <a:pt x="5" y="20"/>
                    <a:pt x="5" y="20"/>
                  </a:cubicBezTo>
                  <a:cubicBezTo>
                    <a:pt x="5" y="21"/>
                    <a:pt x="5" y="21"/>
                    <a:pt x="5" y="21"/>
                  </a:cubicBezTo>
                  <a:cubicBezTo>
                    <a:pt x="5" y="21"/>
                    <a:pt x="5" y="21"/>
                    <a:pt x="5" y="21"/>
                  </a:cubicBezTo>
                  <a:cubicBezTo>
                    <a:pt x="5" y="21"/>
                    <a:pt x="6" y="22"/>
                    <a:pt x="6" y="21"/>
                  </a:cubicBezTo>
                  <a:cubicBezTo>
                    <a:pt x="6" y="21"/>
                    <a:pt x="6" y="21"/>
                    <a:pt x="6" y="21"/>
                  </a:cubicBezTo>
                  <a:cubicBezTo>
                    <a:pt x="6" y="21"/>
                    <a:pt x="6" y="21"/>
                    <a:pt x="6" y="21"/>
                  </a:cubicBezTo>
                  <a:cubicBezTo>
                    <a:pt x="6" y="21"/>
                    <a:pt x="6" y="21"/>
                    <a:pt x="6" y="21"/>
                  </a:cubicBezTo>
                  <a:cubicBezTo>
                    <a:pt x="6" y="21"/>
                    <a:pt x="6" y="21"/>
                    <a:pt x="6" y="21"/>
                  </a:cubicBezTo>
                  <a:cubicBezTo>
                    <a:pt x="6" y="21"/>
                    <a:pt x="6" y="21"/>
                    <a:pt x="6" y="21"/>
                  </a:cubicBezTo>
                  <a:cubicBezTo>
                    <a:pt x="7" y="21"/>
                    <a:pt x="7" y="21"/>
                    <a:pt x="7" y="21"/>
                  </a:cubicBezTo>
                  <a:cubicBezTo>
                    <a:pt x="7" y="21"/>
                    <a:pt x="7" y="21"/>
                    <a:pt x="7" y="21"/>
                  </a:cubicBezTo>
                  <a:cubicBezTo>
                    <a:pt x="7" y="21"/>
                    <a:pt x="8" y="21"/>
                    <a:pt x="8" y="21"/>
                  </a:cubicBezTo>
                  <a:cubicBezTo>
                    <a:pt x="8" y="21"/>
                    <a:pt x="8" y="21"/>
                    <a:pt x="8" y="21"/>
                  </a:cubicBezTo>
                  <a:cubicBezTo>
                    <a:pt x="8" y="21"/>
                    <a:pt x="8" y="20"/>
                    <a:pt x="9" y="21"/>
                  </a:cubicBezTo>
                  <a:cubicBezTo>
                    <a:pt x="9" y="20"/>
                    <a:pt x="9" y="20"/>
                    <a:pt x="9" y="20"/>
                  </a:cubicBezTo>
                  <a:cubicBezTo>
                    <a:pt x="9" y="20"/>
                    <a:pt x="10" y="21"/>
                    <a:pt x="10" y="20"/>
                  </a:cubicBezTo>
                  <a:cubicBezTo>
                    <a:pt x="11" y="20"/>
                    <a:pt x="11" y="20"/>
                    <a:pt x="11" y="20"/>
                  </a:cubicBezTo>
                  <a:cubicBezTo>
                    <a:pt x="10" y="19"/>
                    <a:pt x="10" y="19"/>
                    <a:pt x="10" y="18"/>
                  </a:cubicBezTo>
                  <a:cubicBezTo>
                    <a:pt x="10" y="17"/>
                    <a:pt x="11" y="16"/>
                    <a:pt x="12" y="16"/>
                  </a:cubicBezTo>
                  <a:cubicBezTo>
                    <a:pt x="13" y="17"/>
                    <a:pt x="14" y="19"/>
                    <a:pt x="15" y="20"/>
                  </a:cubicBezTo>
                  <a:cubicBezTo>
                    <a:pt x="17" y="20"/>
                    <a:pt x="17" y="19"/>
                    <a:pt x="17" y="19"/>
                  </a:cubicBezTo>
                  <a:cubicBezTo>
                    <a:pt x="17" y="19"/>
                    <a:pt x="17" y="19"/>
                    <a:pt x="18" y="20"/>
                  </a:cubicBezTo>
                  <a:cubicBezTo>
                    <a:pt x="17" y="20"/>
                    <a:pt x="18" y="21"/>
                    <a:pt x="17" y="21"/>
                  </a:cubicBezTo>
                  <a:cubicBezTo>
                    <a:pt x="17" y="21"/>
                    <a:pt x="17" y="21"/>
                    <a:pt x="16" y="21"/>
                  </a:cubicBezTo>
                  <a:cubicBezTo>
                    <a:pt x="16" y="21"/>
                    <a:pt x="16" y="21"/>
                    <a:pt x="16" y="21"/>
                  </a:cubicBezTo>
                  <a:cubicBezTo>
                    <a:pt x="16" y="21"/>
                    <a:pt x="15" y="21"/>
                    <a:pt x="15" y="22"/>
                  </a:cubicBezTo>
                  <a:cubicBezTo>
                    <a:pt x="15" y="22"/>
                    <a:pt x="15" y="21"/>
                    <a:pt x="16" y="21"/>
                  </a:cubicBezTo>
                  <a:cubicBezTo>
                    <a:pt x="16" y="21"/>
                    <a:pt x="16" y="22"/>
                    <a:pt x="16" y="22"/>
                  </a:cubicBezTo>
                  <a:cubicBezTo>
                    <a:pt x="16" y="22"/>
                    <a:pt x="16" y="22"/>
                    <a:pt x="17" y="22"/>
                  </a:cubicBezTo>
                  <a:cubicBezTo>
                    <a:pt x="17" y="22"/>
                    <a:pt x="17" y="22"/>
                    <a:pt x="17" y="22"/>
                  </a:cubicBezTo>
                  <a:cubicBezTo>
                    <a:pt x="16" y="22"/>
                    <a:pt x="16" y="23"/>
                    <a:pt x="16" y="23"/>
                  </a:cubicBezTo>
                  <a:cubicBezTo>
                    <a:pt x="16" y="23"/>
                    <a:pt x="17" y="23"/>
                    <a:pt x="17" y="23"/>
                  </a:cubicBezTo>
                  <a:cubicBezTo>
                    <a:pt x="17" y="23"/>
                    <a:pt x="17" y="23"/>
                    <a:pt x="17" y="24"/>
                  </a:cubicBezTo>
                  <a:cubicBezTo>
                    <a:pt x="17" y="23"/>
                    <a:pt x="17" y="23"/>
                    <a:pt x="17" y="23"/>
                  </a:cubicBezTo>
                  <a:cubicBezTo>
                    <a:pt x="17" y="23"/>
                    <a:pt x="17" y="23"/>
                    <a:pt x="17" y="23"/>
                  </a:cubicBezTo>
                  <a:cubicBezTo>
                    <a:pt x="18" y="23"/>
                    <a:pt x="18" y="22"/>
                    <a:pt x="18" y="22"/>
                  </a:cubicBezTo>
                  <a:cubicBezTo>
                    <a:pt x="18" y="22"/>
                    <a:pt x="18" y="22"/>
                    <a:pt x="18" y="22"/>
                  </a:cubicBezTo>
                  <a:cubicBezTo>
                    <a:pt x="18" y="23"/>
                    <a:pt x="18" y="23"/>
                    <a:pt x="18" y="23"/>
                  </a:cubicBezTo>
                  <a:cubicBezTo>
                    <a:pt x="18" y="23"/>
                    <a:pt x="18" y="23"/>
                    <a:pt x="18" y="23"/>
                  </a:cubicBezTo>
                  <a:cubicBezTo>
                    <a:pt x="18" y="23"/>
                    <a:pt x="19" y="24"/>
                    <a:pt x="19" y="23"/>
                  </a:cubicBezTo>
                  <a:cubicBezTo>
                    <a:pt x="19" y="23"/>
                    <a:pt x="19" y="23"/>
                    <a:pt x="19" y="23"/>
                  </a:cubicBezTo>
                  <a:cubicBezTo>
                    <a:pt x="19" y="23"/>
                    <a:pt x="19" y="23"/>
                    <a:pt x="19" y="23"/>
                  </a:cubicBezTo>
                  <a:cubicBezTo>
                    <a:pt x="19" y="22"/>
                    <a:pt x="19" y="22"/>
                    <a:pt x="19" y="22"/>
                  </a:cubicBezTo>
                  <a:cubicBezTo>
                    <a:pt x="19" y="21"/>
                    <a:pt x="19" y="22"/>
                    <a:pt x="19" y="21"/>
                  </a:cubicBezTo>
                  <a:cubicBezTo>
                    <a:pt x="19" y="21"/>
                    <a:pt x="19" y="21"/>
                    <a:pt x="19" y="21"/>
                  </a:cubicBezTo>
                  <a:cubicBezTo>
                    <a:pt x="20" y="21"/>
                    <a:pt x="20" y="20"/>
                    <a:pt x="20" y="20"/>
                  </a:cubicBezTo>
                  <a:cubicBezTo>
                    <a:pt x="20" y="20"/>
                    <a:pt x="19" y="20"/>
                    <a:pt x="19" y="20"/>
                  </a:cubicBezTo>
                  <a:close/>
                </a:path>
              </a:pathLst>
            </a:custGeom>
            <a:solidFill>
              <a:schemeClr val="tx1"/>
            </a:solidFill>
            <a:ln>
              <a:noFill/>
            </a:ln>
          </p:spPr>
          <p:txBody>
            <a:bodyPr/>
            <a:lstStyle/>
            <a:p>
              <a:endParaRPr lang="en-GB"/>
            </a:p>
          </p:txBody>
        </p:sp>
        <p:sp>
          <p:nvSpPr>
            <p:cNvPr id="236" name="Freeform 153">
              <a:extLst>
                <a:ext uri="{FF2B5EF4-FFF2-40B4-BE49-F238E27FC236}">
                  <a16:creationId xmlns:a16="http://schemas.microsoft.com/office/drawing/2014/main" id="{30F13559-6716-4234-93D9-44A13346EDF9}"/>
                </a:ext>
              </a:extLst>
            </p:cNvPr>
            <p:cNvSpPr>
              <a:spLocks noChangeAspect="1" noEditPoints="1"/>
            </p:cNvSpPr>
            <p:nvPr userDrawn="1"/>
          </p:nvSpPr>
          <p:spPr bwMode="auto">
            <a:xfrm>
              <a:off x="630251" y="554038"/>
              <a:ext cx="23813" cy="26988"/>
            </a:xfrm>
            <a:custGeom>
              <a:avLst/>
              <a:gdLst>
                <a:gd name="T0" fmla="*/ 13 w 30"/>
                <a:gd name="T1" fmla="*/ 2 h 34"/>
                <a:gd name="T2" fmla="*/ 13 w 30"/>
                <a:gd name="T3" fmla="*/ 2 h 34"/>
                <a:gd name="T4" fmla="*/ 12 w 30"/>
                <a:gd name="T5" fmla="*/ 3 h 34"/>
                <a:gd name="T6" fmla="*/ 12 w 30"/>
                <a:gd name="T7" fmla="*/ 4 h 34"/>
                <a:gd name="T8" fmla="*/ 13 w 30"/>
                <a:gd name="T9" fmla="*/ 4 h 34"/>
                <a:gd name="T10" fmla="*/ 13 w 30"/>
                <a:gd name="T11" fmla="*/ 4 h 34"/>
                <a:gd name="T12" fmla="*/ 12 w 30"/>
                <a:gd name="T13" fmla="*/ 7 h 34"/>
                <a:gd name="T14" fmla="*/ 9 w 30"/>
                <a:gd name="T15" fmla="*/ 2 h 34"/>
                <a:gd name="T16" fmla="*/ 12 w 30"/>
                <a:gd name="T17" fmla="*/ 1 h 34"/>
                <a:gd name="T18" fmla="*/ 13 w 30"/>
                <a:gd name="T19" fmla="*/ 2 h 34"/>
                <a:gd name="T20" fmla="*/ 12 w 30"/>
                <a:gd name="T21" fmla="*/ 10 h 34"/>
                <a:gd name="T22" fmla="*/ 7 w 30"/>
                <a:gd name="T23" fmla="*/ 3 h 34"/>
                <a:gd name="T24" fmla="*/ 9 w 30"/>
                <a:gd name="T25" fmla="*/ 3 h 34"/>
                <a:gd name="T26" fmla="*/ 12 w 30"/>
                <a:gd name="T27" fmla="*/ 8 h 34"/>
                <a:gd name="T28" fmla="*/ 12 w 30"/>
                <a:gd name="T29" fmla="*/ 10 h 34"/>
                <a:gd name="T30" fmla="*/ 11 w 30"/>
                <a:gd name="T31" fmla="*/ 13 h 34"/>
                <a:gd name="T32" fmla="*/ 5 w 30"/>
                <a:gd name="T33" fmla="*/ 3 h 34"/>
                <a:gd name="T34" fmla="*/ 5 w 30"/>
                <a:gd name="T35" fmla="*/ 3 h 34"/>
                <a:gd name="T36" fmla="*/ 6 w 30"/>
                <a:gd name="T37" fmla="*/ 3 h 34"/>
                <a:gd name="T38" fmla="*/ 12 w 30"/>
                <a:gd name="T39" fmla="*/ 11 h 34"/>
                <a:gd name="T40" fmla="*/ 11 w 30"/>
                <a:gd name="T41" fmla="*/ 13 h 34"/>
                <a:gd name="T42" fmla="*/ 4 w 30"/>
                <a:gd name="T43" fmla="*/ 3 h 34"/>
                <a:gd name="T44" fmla="*/ 11 w 30"/>
                <a:gd name="T45" fmla="*/ 14 h 34"/>
                <a:gd name="T46" fmla="*/ 4 w 30"/>
                <a:gd name="T47" fmla="*/ 3 h 34"/>
                <a:gd name="T48" fmla="*/ 15 w 30"/>
                <a:gd name="T49" fmla="*/ 3 h 34"/>
                <a:gd name="T50" fmla="*/ 14 w 30"/>
                <a:gd name="T51" fmla="*/ 3 h 34"/>
                <a:gd name="T52" fmla="*/ 14 w 30"/>
                <a:gd name="T53" fmla="*/ 2 h 34"/>
                <a:gd name="T54" fmla="*/ 12 w 30"/>
                <a:gd name="T55" fmla="*/ 0 h 34"/>
                <a:gd name="T56" fmla="*/ 6 w 30"/>
                <a:gd name="T57" fmla="*/ 2 h 34"/>
                <a:gd name="T58" fmla="*/ 2 w 30"/>
                <a:gd name="T59" fmla="*/ 1 h 34"/>
                <a:gd name="T60" fmla="*/ 2 w 30"/>
                <a:gd name="T61" fmla="*/ 1 h 34"/>
                <a:gd name="T62" fmla="*/ 2 w 30"/>
                <a:gd name="T63" fmla="*/ 1 h 34"/>
                <a:gd name="T64" fmla="*/ 1 w 30"/>
                <a:gd name="T65" fmla="*/ 1 h 34"/>
                <a:gd name="T66" fmla="*/ 0 w 30"/>
                <a:gd name="T67" fmla="*/ 1 h 34"/>
                <a:gd name="T68" fmla="*/ 1 w 30"/>
                <a:gd name="T69" fmla="*/ 2 h 34"/>
                <a:gd name="T70" fmla="*/ 2 w 30"/>
                <a:gd name="T71" fmla="*/ 2 h 34"/>
                <a:gd name="T72" fmla="*/ 1 w 30"/>
                <a:gd name="T73" fmla="*/ 3 h 34"/>
                <a:gd name="T74" fmla="*/ 2 w 30"/>
                <a:gd name="T75" fmla="*/ 3 h 34"/>
                <a:gd name="T76" fmla="*/ 11 w 30"/>
                <a:gd name="T77" fmla="*/ 15 h 34"/>
                <a:gd name="T78" fmla="*/ 12 w 30"/>
                <a:gd name="T79" fmla="*/ 16 h 34"/>
                <a:gd name="T80" fmla="*/ 12 w 30"/>
                <a:gd name="T81" fmla="*/ 17 h 34"/>
                <a:gd name="T82" fmla="*/ 11 w 30"/>
                <a:gd name="T83" fmla="*/ 16 h 34"/>
                <a:gd name="T84" fmla="*/ 12 w 30"/>
                <a:gd name="T85" fmla="*/ 16 h 34"/>
                <a:gd name="T86" fmla="*/ 11 w 30"/>
                <a:gd name="T87" fmla="*/ 15 h 34"/>
                <a:gd name="T88" fmla="*/ 10 w 30"/>
                <a:gd name="T89" fmla="*/ 16 h 34"/>
                <a:gd name="T90" fmla="*/ 12 w 30"/>
                <a:gd name="T91" fmla="*/ 17 h 34"/>
                <a:gd name="T92" fmla="*/ 13 w 30"/>
                <a:gd name="T93" fmla="*/ 15 h 34"/>
                <a:gd name="T94" fmla="*/ 14 w 30"/>
                <a:gd name="T95" fmla="*/ 15 h 34"/>
                <a:gd name="T96" fmla="*/ 14 w 30"/>
                <a:gd name="T97" fmla="*/ 14 h 34"/>
                <a:gd name="T98" fmla="*/ 14 w 30"/>
                <a:gd name="T99" fmla="*/ 14 h 34"/>
                <a:gd name="T100" fmla="*/ 14 w 30"/>
                <a:gd name="T101" fmla="*/ 4 h 34"/>
                <a:gd name="T102" fmla="*/ 14 w 30"/>
                <a:gd name="T103" fmla="*/ 4 h 34"/>
                <a:gd name="T104" fmla="*/ 15 w 30"/>
                <a:gd name="T105" fmla="*/ 3 h 34"/>
                <a:gd name="T106" fmla="*/ 15 w 30"/>
                <a:gd name="T107" fmla="*/ 3 h 3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30" h="34">
                  <a:moveTo>
                    <a:pt x="25" y="4"/>
                  </a:moveTo>
                  <a:cubicBezTo>
                    <a:pt x="25" y="4"/>
                    <a:pt x="25" y="4"/>
                    <a:pt x="25" y="4"/>
                  </a:cubicBezTo>
                  <a:cubicBezTo>
                    <a:pt x="24" y="4"/>
                    <a:pt x="23" y="5"/>
                    <a:pt x="23" y="5"/>
                  </a:cubicBezTo>
                  <a:cubicBezTo>
                    <a:pt x="23" y="6"/>
                    <a:pt x="24" y="7"/>
                    <a:pt x="24" y="7"/>
                  </a:cubicBezTo>
                  <a:cubicBezTo>
                    <a:pt x="25" y="7"/>
                    <a:pt x="25" y="7"/>
                    <a:pt x="25" y="7"/>
                  </a:cubicBezTo>
                  <a:cubicBezTo>
                    <a:pt x="25" y="7"/>
                    <a:pt x="25" y="7"/>
                    <a:pt x="25" y="7"/>
                  </a:cubicBezTo>
                  <a:cubicBezTo>
                    <a:pt x="25" y="9"/>
                    <a:pt x="24" y="11"/>
                    <a:pt x="24" y="13"/>
                  </a:cubicBezTo>
                  <a:cubicBezTo>
                    <a:pt x="18" y="4"/>
                    <a:pt x="18" y="4"/>
                    <a:pt x="18" y="4"/>
                  </a:cubicBezTo>
                  <a:cubicBezTo>
                    <a:pt x="21" y="3"/>
                    <a:pt x="23" y="2"/>
                    <a:pt x="24" y="2"/>
                  </a:cubicBezTo>
                  <a:cubicBezTo>
                    <a:pt x="25" y="2"/>
                    <a:pt x="25" y="3"/>
                    <a:pt x="25" y="4"/>
                  </a:cubicBezTo>
                  <a:moveTo>
                    <a:pt x="23" y="19"/>
                  </a:moveTo>
                  <a:cubicBezTo>
                    <a:pt x="14" y="6"/>
                    <a:pt x="14" y="6"/>
                    <a:pt x="14" y="6"/>
                  </a:cubicBezTo>
                  <a:cubicBezTo>
                    <a:pt x="15" y="6"/>
                    <a:pt x="16" y="5"/>
                    <a:pt x="17" y="5"/>
                  </a:cubicBezTo>
                  <a:cubicBezTo>
                    <a:pt x="24" y="15"/>
                    <a:pt x="24" y="15"/>
                    <a:pt x="24" y="15"/>
                  </a:cubicBezTo>
                  <a:cubicBezTo>
                    <a:pt x="23" y="16"/>
                    <a:pt x="23" y="18"/>
                    <a:pt x="23" y="19"/>
                  </a:cubicBezTo>
                  <a:moveTo>
                    <a:pt x="22" y="25"/>
                  </a:moveTo>
                  <a:cubicBezTo>
                    <a:pt x="9" y="6"/>
                    <a:pt x="9" y="6"/>
                    <a:pt x="9" y="6"/>
                  </a:cubicBezTo>
                  <a:cubicBezTo>
                    <a:pt x="9" y="6"/>
                    <a:pt x="10" y="6"/>
                    <a:pt x="10" y="6"/>
                  </a:cubicBezTo>
                  <a:cubicBezTo>
                    <a:pt x="11" y="6"/>
                    <a:pt x="11" y="6"/>
                    <a:pt x="12" y="6"/>
                  </a:cubicBezTo>
                  <a:cubicBezTo>
                    <a:pt x="23" y="21"/>
                    <a:pt x="23" y="21"/>
                    <a:pt x="23" y="21"/>
                  </a:cubicBezTo>
                  <a:cubicBezTo>
                    <a:pt x="22" y="23"/>
                    <a:pt x="22" y="24"/>
                    <a:pt x="22" y="25"/>
                  </a:cubicBezTo>
                  <a:moveTo>
                    <a:pt x="7" y="6"/>
                  </a:moveTo>
                  <a:cubicBezTo>
                    <a:pt x="22" y="27"/>
                    <a:pt x="22" y="27"/>
                    <a:pt x="22" y="27"/>
                  </a:cubicBezTo>
                  <a:cubicBezTo>
                    <a:pt x="14" y="24"/>
                    <a:pt x="6" y="17"/>
                    <a:pt x="7" y="6"/>
                  </a:cubicBezTo>
                  <a:moveTo>
                    <a:pt x="29" y="5"/>
                  </a:moveTo>
                  <a:cubicBezTo>
                    <a:pt x="28" y="5"/>
                    <a:pt x="28" y="5"/>
                    <a:pt x="28" y="5"/>
                  </a:cubicBezTo>
                  <a:cubicBezTo>
                    <a:pt x="28" y="4"/>
                    <a:pt x="28" y="4"/>
                    <a:pt x="28" y="4"/>
                  </a:cubicBezTo>
                  <a:cubicBezTo>
                    <a:pt x="28" y="2"/>
                    <a:pt x="27" y="0"/>
                    <a:pt x="24" y="0"/>
                  </a:cubicBezTo>
                  <a:cubicBezTo>
                    <a:pt x="22" y="0"/>
                    <a:pt x="18" y="3"/>
                    <a:pt x="12" y="3"/>
                  </a:cubicBezTo>
                  <a:cubicBezTo>
                    <a:pt x="9" y="3"/>
                    <a:pt x="6" y="2"/>
                    <a:pt x="4" y="1"/>
                  </a:cubicBezTo>
                  <a:cubicBezTo>
                    <a:pt x="3" y="2"/>
                    <a:pt x="3" y="2"/>
                    <a:pt x="3" y="2"/>
                  </a:cubicBezTo>
                  <a:cubicBezTo>
                    <a:pt x="3" y="2"/>
                    <a:pt x="3" y="2"/>
                    <a:pt x="3" y="2"/>
                  </a:cubicBezTo>
                  <a:cubicBezTo>
                    <a:pt x="3" y="1"/>
                    <a:pt x="3" y="1"/>
                    <a:pt x="2" y="1"/>
                  </a:cubicBezTo>
                  <a:cubicBezTo>
                    <a:pt x="1" y="1"/>
                    <a:pt x="0" y="1"/>
                    <a:pt x="0" y="2"/>
                  </a:cubicBezTo>
                  <a:cubicBezTo>
                    <a:pt x="0" y="3"/>
                    <a:pt x="1" y="4"/>
                    <a:pt x="2" y="4"/>
                  </a:cubicBezTo>
                  <a:cubicBezTo>
                    <a:pt x="2" y="4"/>
                    <a:pt x="3" y="3"/>
                    <a:pt x="3" y="3"/>
                  </a:cubicBezTo>
                  <a:cubicBezTo>
                    <a:pt x="2" y="5"/>
                    <a:pt x="2" y="5"/>
                    <a:pt x="2" y="5"/>
                  </a:cubicBezTo>
                  <a:cubicBezTo>
                    <a:pt x="3" y="5"/>
                    <a:pt x="3" y="5"/>
                    <a:pt x="3" y="5"/>
                  </a:cubicBezTo>
                  <a:cubicBezTo>
                    <a:pt x="2" y="14"/>
                    <a:pt x="9" y="26"/>
                    <a:pt x="21" y="29"/>
                  </a:cubicBezTo>
                  <a:cubicBezTo>
                    <a:pt x="23" y="29"/>
                    <a:pt x="24" y="29"/>
                    <a:pt x="24" y="31"/>
                  </a:cubicBezTo>
                  <a:cubicBezTo>
                    <a:pt x="24" y="32"/>
                    <a:pt x="24" y="33"/>
                    <a:pt x="23" y="33"/>
                  </a:cubicBezTo>
                  <a:cubicBezTo>
                    <a:pt x="22" y="33"/>
                    <a:pt x="22" y="32"/>
                    <a:pt x="22" y="32"/>
                  </a:cubicBezTo>
                  <a:cubicBezTo>
                    <a:pt x="22" y="31"/>
                    <a:pt x="23" y="32"/>
                    <a:pt x="23" y="31"/>
                  </a:cubicBezTo>
                  <a:cubicBezTo>
                    <a:pt x="23" y="30"/>
                    <a:pt x="23" y="30"/>
                    <a:pt x="22" y="30"/>
                  </a:cubicBezTo>
                  <a:cubicBezTo>
                    <a:pt x="21" y="30"/>
                    <a:pt x="20" y="30"/>
                    <a:pt x="20" y="32"/>
                  </a:cubicBezTo>
                  <a:cubicBezTo>
                    <a:pt x="20" y="34"/>
                    <a:pt x="21" y="34"/>
                    <a:pt x="23" y="34"/>
                  </a:cubicBezTo>
                  <a:cubicBezTo>
                    <a:pt x="24" y="34"/>
                    <a:pt x="27" y="34"/>
                    <a:pt x="26" y="30"/>
                  </a:cubicBezTo>
                  <a:cubicBezTo>
                    <a:pt x="27" y="31"/>
                    <a:pt x="28" y="30"/>
                    <a:pt x="28" y="30"/>
                  </a:cubicBezTo>
                  <a:cubicBezTo>
                    <a:pt x="28" y="28"/>
                    <a:pt x="28" y="28"/>
                    <a:pt x="28" y="28"/>
                  </a:cubicBezTo>
                  <a:cubicBezTo>
                    <a:pt x="27" y="28"/>
                    <a:pt x="27" y="28"/>
                    <a:pt x="27" y="28"/>
                  </a:cubicBezTo>
                  <a:cubicBezTo>
                    <a:pt x="28" y="7"/>
                    <a:pt x="28" y="7"/>
                    <a:pt x="28" y="7"/>
                  </a:cubicBezTo>
                  <a:cubicBezTo>
                    <a:pt x="28" y="7"/>
                    <a:pt x="28" y="7"/>
                    <a:pt x="28" y="7"/>
                  </a:cubicBezTo>
                  <a:cubicBezTo>
                    <a:pt x="29" y="7"/>
                    <a:pt x="30" y="7"/>
                    <a:pt x="30" y="6"/>
                  </a:cubicBezTo>
                  <a:cubicBezTo>
                    <a:pt x="30" y="5"/>
                    <a:pt x="29" y="5"/>
                    <a:pt x="29" y="5"/>
                  </a:cubicBezTo>
                </a:path>
              </a:pathLst>
            </a:custGeom>
            <a:solidFill>
              <a:schemeClr val="tx1"/>
            </a:solidFill>
            <a:ln>
              <a:noFill/>
            </a:ln>
          </p:spPr>
          <p:txBody>
            <a:bodyPr/>
            <a:lstStyle/>
            <a:p>
              <a:endParaRPr lang="en-GB"/>
            </a:p>
          </p:txBody>
        </p:sp>
        <p:sp>
          <p:nvSpPr>
            <p:cNvPr id="237" name="Freeform 154">
              <a:extLst>
                <a:ext uri="{FF2B5EF4-FFF2-40B4-BE49-F238E27FC236}">
                  <a16:creationId xmlns:a16="http://schemas.microsoft.com/office/drawing/2014/main" id="{8FF19C43-54AA-43B2-853D-1B0EB264EA4D}"/>
                </a:ext>
              </a:extLst>
            </p:cNvPr>
            <p:cNvSpPr>
              <a:spLocks noChangeAspect="1" noEditPoints="1"/>
            </p:cNvSpPr>
            <p:nvPr userDrawn="1"/>
          </p:nvSpPr>
          <p:spPr bwMode="auto">
            <a:xfrm>
              <a:off x="636601" y="517525"/>
              <a:ext cx="17463" cy="11113"/>
            </a:xfrm>
            <a:custGeom>
              <a:avLst/>
              <a:gdLst>
                <a:gd name="T0" fmla="*/ 5 w 22"/>
                <a:gd name="T1" fmla="*/ 3 h 15"/>
                <a:gd name="T2" fmla="*/ 6 w 22"/>
                <a:gd name="T3" fmla="*/ 3 h 15"/>
                <a:gd name="T4" fmla="*/ 6 w 22"/>
                <a:gd name="T5" fmla="*/ 3 h 15"/>
                <a:gd name="T6" fmla="*/ 6 w 22"/>
                <a:gd name="T7" fmla="*/ 4 h 15"/>
                <a:gd name="T8" fmla="*/ 5 w 22"/>
                <a:gd name="T9" fmla="*/ 3 h 15"/>
                <a:gd name="T10" fmla="*/ 6 w 22"/>
                <a:gd name="T11" fmla="*/ 3 h 15"/>
                <a:gd name="T12" fmla="*/ 5 w 22"/>
                <a:gd name="T13" fmla="*/ 3 h 15"/>
                <a:gd name="T14" fmla="*/ 8 w 22"/>
                <a:gd name="T15" fmla="*/ 2 h 15"/>
                <a:gd name="T16" fmla="*/ 9 w 22"/>
                <a:gd name="T17" fmla="*/ 1 h 15"/>
                <a:gd name="T18" fmla="*/ 7 w 22"/>
                <a:gd name="T19" fmla="*/ 2 h 15"/>
                <a:gd name="T20" fmla="*/ 7 w 22"/>
                <a:gd name="T21" fmla="*/ 3 h 15"/>
                <a:gd name="T22" fmla="*/ 6 w 22"/>
                <a:gd name="T23" fmla="*/ 2 h 15"/>
                <a:gd name="T24" fmla="*/ 5 w 22"/>
                <a:gd name="T25" fmla="*/ 2 h 15"/>
                <a:gd name="T26" fmla="*/ 5 w 22"/>
                <a:gd name="T27" fmla="*/ 3 h 15"/>
                <a:gd name="T28" fmla="*/ 4 w 22"/>
                <a:gd name="T29" fmla="*/ 4 h 15"/>
                <a:gd name="T30" fmla="*/ 4 w 22"/>
                <a:gd name="T31" fmla="*/ 3 h 15"/>
                <a:gd name="T32" fmla="*/ 4 w 22"/>
                <a:gd name="T33" fmla="*/ 3 h 15"/>
                <a:gd name="T34" fmla="*/ 3 w 22"/>
                <a:gd name="T35" fmla="*/ 3 h 15"/>
                <a:gd name="T36" fmla="*/ 3 w 22"/>
                <a:gd name="T37" fmla="*/ 3 h 15"/>
                <a:gd name="T38" fmla="*/ 3 w 22"/>
                <a:gd name="T39" fmla="*/ 3 h 15"/>
                <a:gd name="T40" fmla="*/ 3 w 22"/>
                <a:gd name="T41" fmla="*/ 4 h 15"/>
                <a:gd name="T42" fmla="*/ 3 w 22"/>
                <a:gd name="T43" fmla="*/ 4 h 15"/>
                <a:gd name="T44" fmla="*/ 3 w 22"/>
                <a:gd name="T45" fmla="*/ 4 h 15"/>
                <a:gd name="T46" fmla="*/ 4 w 22"/>
                <a:gd name="T47" fmla="*/ 5 h 15"/>
                <a:gd name="T48" fmla="*/ 4 w 22"/>
                <a:gd name="T49" fmla="*/ 5 h 15"/>
                <a:gd name="T50" fmla="*/ 3 w 22"/>
                <a:gd name="T51" fmla="*/ 6 h 15"/>
                <a:gd name="T52" fmla="*/ 1 w 22"/>
                <a:gd name="T53" fmla="*/ 5 h 15"/>
                <a:gd name="T54" fmla="*/ 2 w 22"/>
                <a:gd name="T55" fmla="*/ 6 h 15"/>
                <a:gd name="T56" fmla="*/ 1 w 22"/>
                <a:gd name="T57" fmla="*/ 6 h 15"/>
                <a:gd name="T58" fmla="*/ 1 w 22"/>
                <a:gd name="T59" fmla="*/ 6 h 15"/>
                <a:gd name="T60" fmla="*/ 1 w 22"/>
                <a:gd name="T61" fmla="*/ 7 h 15"/>
                <a:gd name="T62" fmla="*/ 2 w 22"/>
                <a:gd name="T63" fmla="*/ 7 h 15"/>
                <a:gd name="T64" fmla="*/ 2 w 22"/>
                <a:gd name="T65" fmla="*/ 6 h 15"/>
                <a:gd name="T66" fmla="*/ 3 w 22"/>
                <a:gd name="T67" fmla="*/ 7 h 15"/>
                <a:gd name="T68" fmla="*/ 3 w 22"/>
                <a:gd name="T69" fmla="*/ 7 h 15"/>
                <a:gd name="T70" fmla="*/ 4 w 22"/>
                <a:gd name="T71" fmla="*/ 7 h 15"/>
                <a:gd name="T72" fmla="*/ 5 w 22"/>
                <a:gd name="T73" fmla="*/ 6 h 15"/>
                <a:gd name="T74" fmla="*/ 6 w 22"/>
                <a:gd name="T75" fmla="*/ 6 h 15"/>
                <a:gd name="T76" fmla="*/ 8 w 22"/>
                <a:gd name="T77" fmla="*/ 6 h 15"/>
                <a:gd name="T78" fmla="*/ 7 w 22"/>
                <a:gd name="T79" fmla="*/ 6 h 15"/>
                <a:gd name="T80" fmla="*/ 7 w 22"/>
                <a:gd name="T81" fmla="*/ 6 h 15"/>
                <a:gd name="T82" fmla="*/ 7 w 22"/>
                <a:gd name="T83" fmla="*/ 7 h 15"/>
                <a:gd name="T84" fmla="*/ 7 w 22"/>
                <a:gd name="T85" fmla="*/ 7 h 15"/>
                <a:gd name="T86" fmla="*/ 7 w 22"/>
                <a:gd name="T87" fmla="*/ 7 h 15"/>
                <a:gd name="T88" fmla="*/ 7 w 22"/>
                <a:gd name="T89" fmla="*/ 7 h 15"/>
                <a:gd name="T90" fmla="*/ 8 w 22"/>
                <a:gd name="T91" fmla="*/ 7 h 15"/>
                <a:gd name="T92" fmla="*/ 9 w 22"/>
                <a:gd name="T93" fmla="*/ 6 h 15"/>
                <a:gd name="T94" fmla="*/ 10 w 22"/>
                <a:gd name="T95" fmla="*/ 5 h 15"/>
                <a:gd name="T96" fmla="*/ 10 w 22"/>
                <a:gd name="T97" fmla="*/ 6 h 15"/>
                <a:gd name="T98" fmla="*/ 10 w 22"/>
                <a:gd name="T99" fmla="*/ 6 h 15"/>
                <a:gd name="T100" fmla="*/ 10 w 22"/>
                <a:gd name="T101" fmla="*/ 7 h 15"/>
                <a:gd name="T102" fmla="*/ 11 w 22"/>
                <a:gd name="T103" fmla="*/ 6 h 15"/>
                <a:gd name="T104" fmla="*/ 11 w 22"/>
                <a:gd name="T105" fmla="*/ 7 h 15"/>
                <a:gd name="T106" fmla="*/ 11 w 22"/>
                <a:gd name="T107" fmla="*/ 6 h 15"/>
                <a:gd name="T108" fmla="*/ 11 w 22"/>
                <a:gd name="T109" fmla="*/ 5 h 15"/>
                <a:gd name="T110" fmla="*/ 11 w 22"/>
                <a:gd name="T111" fmla="*/ 5 h 1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2" h="15">
                  <a:moveTo>
                    <a:pt x="10" y="8"/>
                  </a:moveTo>
                  <a:cubicBezTo>
                    <a:pt x="10" y="8"/>
                    <a:pt x="10" y="7"/>
                    <a:pt x="10" y="7"/>
                  </a:cubicBezTo>
                  <a:cubicBezTo>
                    <a:pt x="10" y="7"/>
                    <a:pt x="11" y="7"/>
                    <a:pt x="11" y="7"/>
                  </a:cubicBezTo>
                  <a:cubicBezTo>
                    <a:pt x="11" y="7"/>
                    <a:pt x="10" y="7"/>
                    <a:pt x="10" y="7"/>
                  </a:cubicBezTo>
                  <a:cubicBezTo>
                    <a:pt x="11" y="7"/>
                    <a:pt x="11" y="7"/>
                    <a:pt x="11" y="7"/>
                  </a:cubicBezTo>
                  <a:cubicBezTo>
                    <a:pt x="10" y="7"/>
                    <a:pt x="10" y="7"/>
                    <a:pt x="10" y="7"/>
                  </a:cubicBezTo>
                  <a:cubicBezTo>
                    <a:pt x="10" y="7"/>
                    <a:pt x="10" y="7"/>
                    <a:pt x="10" y="6"/>
                  </a:cubicBezTo>
                  <a:cubicBezTo>
                    <a:pt x="10" y="6"/>
                    <a:pt x="10" y="6"/>
                    <a:pt x="11" y="6"/>
                  </a:cubicBezTo>
                  <a:cubicBezTo>
                    <a:pt x="11" y="7"/>
                    <a:pt x="11" y="7"/>
                    <a:pt x="11" y="7"/>
                  </a:cubicBezTo>
                  <a:cubicBezTo>
                    <a:pt x="11" y="7"/>
                    <a:pt x="11" y="7"/>
                    <a:pt x="11" y="7"/>
                  </a:cubicBezTo>
                  <a:cubicBezTo>
                    <a:pt x="11" y="7"/>
                    <a:pt x="12" y="7"/>
                    <a:pt x="11" y="7"/>
                  </a:cubicBezTo>
                  <a:cubicBezTo>
                    <a:pt x="11" y="7"/>
                    <a:pt x="11" y="7"/>
                    <a:pt x="11" y="7"/>
                  </a:cubicBezTo>
                  <a:cubicBezTo>
                    <a:pt x="11" y="7"/>
                    <a:pt x="11" y="7"/>
                    <a:pt x="11" y="7"/>
                  </a:cubicBezTo>
                  <a:cubicBezTo>
                    <a:pt x="11" y="7"/>
                    <a:pt x="11" y="7"/>
                    <a:pt x="11" y="7"/>
                  </a:cubicBezTo>
                  <a:cubicBezTo>
                    <a:pt x="11" y="7"/>
                    <a:pt x="11" y="8"/>
                    <a:pt x="11" y="8"/>
                  </a:cubicBezTo>
                  <a:cubicBezTo>
                    <a:pt x="11" y="8"/>
                    <a:pt x="11" y="8"/>
                    <a:pt x="11" y="8"/>
                  </a:cubicBezTo>
                  <a:cubicBezTo>
                    <a:pt x="11" y="8"/>
                    <a:pt x="10" y="8"/>
                    <a:pt x="10" y="8"/>
                  </a:cubicBezTo>
                  <a:cubicBezTo>
                    <a:pt x="10" y="8"/>
                    <a:pt x="10" y="8"/>
                    <a:pt x="10" y="8"/>
                  </a:cubicBezTo>
                  <a:moveTo>
                    <a:pt x="11" y="6"/>
                  </a:moveTo>
                  <a:cubicBezTo>
                    <a:pt x="11" y="6"/>
                    <a:pt x="11" y="6"/>
                    <a:pt x="10" y="6"/>
                  </a:cubicBezTo>
                  <a:cubicBezTo>
                    <a:pt x="10" y="6"/>
                    <a:pt x="10" y="6"/>
                    <a:pt x="10" y="5"/>
                  </a:cubicBezTo>
                  <a:cubicBezTo>
                    <a:pt x="10" y="6"/>
                    <a:pt x="11" y="6"/>
                    <a:pt x="11" y="6"/>
                  </a:cubicBezTo>
                  <a:moveTo>
                    <a:pt x="12" y="6"/>
                  </a:moveTo>
                  <a:cubicBezTo>
                    <a:pt x="12" y="6"/>
                    <a:pt x="12" y="6"/>
                    <a:pt x="12" y="6"/>
                  </a:cubicBezTo>
                  <a:cubicBezTo>
                    <a:pt x="12" y="7"/>
                    <a:pt x="12" y="7"/>
                    <a:pt x="12" y="7"/>
                  </a:cubicBezTo>
                  <a:cubicBezTo>
                    <a:pt x="12" y="7"/>
                    <a:pt x="11" y="6"/>
                    <a:pt x="12" y="6"/>
                  </a:cubicBezTo>
                  <a:moveTo>
                    <a:pt x="9" y="7"/>
                  </a:moveTo>
                  <a:cubicBezTo>
                    <a:pt x="9" y="7"/>
                    <a:pt x="9" y="7"/>
                    <a:pt x="9" y="7"/>
                  </a:cubicBezTo>
                  <a:cubicBezTo>
                    <a:pt x="9" y="7"/>
                    <a:pt x="9" y="7"/>
                    <a:pt x="9" y="7"/>
                  </a:cubicBezTo>
                  <a:moveTo>
                    <a:pt x="18" y="10"/>
                  </a:moveTo>
                  <a:cubicBezTo>
                    <a:pt x="21" y="10"/>
                    <a:pt x="22" y="9"/>
                    <a:pt x="22" y="8"/>
                  </a:cubicBezTo>
                  <a:cubicBezTo>
                    <a:pt x="22" y="5"/>
                    <a:pt x="15" y="7"/>
                    <a:pt x="15" y="5"/>
                  </a:cubicBezTo>
                  <a:cubicBezTo>
                    <a:pt x="15" y="5"/>
                    <a:pt x="15" y="4"/>
                    <a:pt x="15" y="4"/>
                  </a:cubicBezTo>
                  <a:cubicBezTo>
                    <a:pt x="15" y="4"/>
                    <a:pt x="15" y="4"/>
                    <a:pt x="15" y="4"/>
                  </a:cubicBezTo>
                  <a:cubicBezTo>
                    <a:pt x="19" y="4"/>
                    <a:pt x="19" y="1"/>
                    <a:pt x="22" y="0"/>
                  </a:cubicBezTo>
                  <a:cubicBezTo>
                    <a:pt x="19" y="0"/>
                    <a:pt x="18" y="3"/>
                    <a:pt x="17" y="3"/>
                  </a:cubicBezTo>
                  <a:cubicBezTo>
                    <a:pt x="17" y="2"/>
                    <a:pt x="18" y="1"/>
                    <a:pt x="18" y="1"/>
                  </a:cubicBezTo>
                  <a:cubicBezTo>
                    <a:pt x="17" y="2"/>
                    <a:pt x="16" y="2"/>
                    <a:pt x="15" y="3"/>
                  </a:cubicBezTo>
                  <a:cubicBezTo>
                    <a:pt x="15" y="3"/>
                    <a:pt x="14" y="4"/>
                    <a:pt x="15" y="4"/>
                  </a:cubicBezTo>
                  <a:cubicBezTo>
                    <a:pt x="14" y="4"/>
                    <a:pt x="14" y="4"/>
                    <a:pt x="14" y="5"/>
                  </a:cubicBezTo>
                  <a:cubicBezTo>
                    <a:pt x="14" y="8"/>
                    <a:pt x="22" y="6"/>
                    <a:pt x="22" y="8"/>
                  </a:cubicBezTo>
                  <a:cubicBezTo>
                    <a:pt x="22" y="9"/>
                    <a:pt x="20" y="9"/>
                    <a:pt x="18" y="9"/>
                  </a:cubicBezTo>
                  <a:cubicBezTo>
                    <a:pt x="16" y="9"/>
                    <a:pt x="15" y="8"/>
                    <a:pt x="12" y="9"/>
                  </a:cubicBezTo>
                  <a:cubicBezTo>
                    <a:pt x="12" y="8"/>
                    <a:pt x="13" y="7"/>
                    <a:pt x="13" y="7"/>
                  </a:cubicBezTo>
                  <a:cubicBezTo>
                    <a:pt x="13" y="7"/>
                    <a:pt x="13" y="7"/>
                    <a:pt x="13" y="6"/>
                  </a:cubicBezTo>
                  <a:cubicBezTo>
                    <a:pt x="13" y="6"/>
                    <a:pt x="13" y="6"/>
                    <a:pt x="13" y="6"/>
                  </a:cubicBezTo>
                  <a:cubicBezTo>
                    <a:pt x="13" y="6"/>
                    <a:pt x="13" y="6"/>
                    <a:pt x="13" y="6"/>
                  </a:cubicBezTo>
                  <a:cubicBezTo>
                    <a:pt x="13" y="6"/>
                    <a:pt x="13" y="5"/>
                    <a:pt x="12" y="5"/>
                  </a:cubicBezTo>
                  <a:cubicBezTo>
                    <a:pt x="12" y="5"/>
                    <a:pt x="12" y="5"/>
                    <a:pt x="12" y="5"/>
                  </a:cubicBezTo>
                  <a:cubicBezTo>
                    <a:pt x="11" y="5"/>
                    <a:pt x="11" y="5"/>
                    <a:pt x="11" y="5"/>
                  </a:cubicBezTo>
                  <a:cubicBezTo>
                    <a:pt x="11" y="5"/>
                    <a:pt x="11" y="5"/>
                    <a:pt x="11" y="5"/>
                  </a:cubicBezTo>
                  <a:cubicBezTo>
                    <a:pt x="10" y="5"/>
                    <a:pt x="10" y="5"/>
                    <a:pt x="10" y="5"/>
                  </a:cubicBezTo>
                  <a:cubicBezTo>
                    <a:pt x="10" y="5"/>
                    <a:pt x="10" y="5"/>
                    <a:pt x="10" y="5"/>
                  </a:cubicBezTo>
                  <a:cubicBezTo>
                    <a:pt x="10" y="5"/>
                    <a:pt x="10" y="5"/>
                    <a:pt x="10" y="5"/>
                  </a:cubicBezTo>
                  <a:cubicBezTo>
                    <a:pt x="9" y="5"/>
                    <a:pt x="9" y="6"/>
                    <a:pt x="9" y="6"/>
                  </a:cubicBezTo>
                  <a:cubicBezTo>
                    <a:pt x="9" y="6"/>
                    <a:pt x="9" y="6"/>
                    <a:pt x="9" y="6"/>
                  </a:cubicBezTo>
                  <a:cubicBezTo>
                    <a:pt x="9" y="7"/>
                    <a:pt x="9" y="7"/>
                    <a:pt x="8" y="7"/>
                  </a:cubicBezTo>
                  <a:cubicBezTo>
                    <a:pt x="9" y="7"/>
                    <a:pt x="9" y="7"/>
                    <a:pt x="9" y="8"/>
                  </a:cubicBezTo>
                  <a:cubicBezTo>
                    <a:pt x="8" y="8"/>
                    <a:pt x="8" y="9"/>
                    <a:pt x="8" y="9"/>
                  </a:cubicBezTo>
                  <a:cubicBezTo>
                    <a:pt x="8" y="9"/>
                    <a:pt x="8" y="9"/>
                    <a:pt x="8" y="9"/>
                  </a:cubicBezTo>
                  <a:cubicBezTo>
                    <a:pt x="8" y="9"/>
                    <a:pt x="8" y="9"/>
                    <a:pt x="8" y="9"/>
                  </a:cubicBezTo>
                  <a:cubicBezTo>
                    <a:pt x="7" y="9"/>
                    <a:pt x="7" y="8"/>
                    <a:pt x="7" y="8"/>
                  </a:cubicBezTo>
                  <a:cubicBezTo>
                    <a:pt x="7" y="8"/>
                    <a:pt x="8" y="7"/>
                    <a:pt x="8" y="7"/>
                  </a:cubicBezTo>
                  <a:cubicBezTo>
                    <a:pt x="8" y="7"/>
                    <a:pt x="8" y="7"/>
                    <a:pt x="8" y="6"/>
                  </a:cubicBezTo>
                  <a:cubicBezTo>
                    <a:pt x="8" y="6"/>
                    <a:pt x="7" y="6"/>
                    <a:pt x="7" y="6"/>
                  </a:cubicBezTo>
                  <a:cubicBezTo>
                    <a:pt x="7" y="6"/>
                    <a:pt x="7" y="6"/>
                    <a:pt x="7" y="6"/>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6" y="7"/>
                  </a:cubicBezTo>
                  <a:cubicBezTo>
                    <a:pt x="6" y="7"/>
                    <a:pt x="6" y="7"/>
                    <a:pt x="6" y="7"/>
                  </a:cubicBezTo>
                  <a:cubicBezTo>
                    <a:pt x="6" y="7"/>
                    <a:pt x="6" y="7"/>
                    <a:pt x="6" y="7"/>
                  </a:cubicBezTo>
                  <a:cubicBezTo>
                    <a:pt x="6" y="6"/>
                    <a:pt x="6" y="6"/>
                    <a:pt x="5" y="6"/>
                  </a:cubicBezTo>
                  <a:cubicBezTo>
                    <a:pt x="6" y="6"/>
                    <a:pt x="6" y="6"/>
                    <a:pt x="6" y="6"/>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5" y="7"/>
                    <a:pt x="5" y="8"/>
                  </a:cubicBezTo>
                  <a:cubicBezTo>
                    <a:pt x="5" y="8"/>
                    <a:pt x="5" y="8"/>
                    <a:pt x="5" y="8"/>
                  </a:cubicBezTo>
                  <a:cubicBezTo>
                    <a:pt x="5" y="8"/>
                    <a:pt x="5" y="8"/>
                    <a:pt x="5" y="8"/>
                  </a:cubicBezTo>
                  <a:cubicBezTo>
                    <a:pt x="5" y="8"/>
                    <a:pt x="5"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9"/>
                    <a:pt x="6" y="9"/>
                    <a:pt x="6" y="9"/>
                  </a:cubicBezTo>
                  <a:cubicBezTo>
                    <a:pt x="6" y="9"/>
                    <a:pt x="7" y="9"/>
                    <a:pt x="6" y="9"/>
                  </a:cubicBezTo>
                  <a:cubicBezTo>
                    <a:pt x="6" y="10"/>
                    <a:pt x="5" y="10"/>
                    <a:pt x="6" y="9"/>
                  </a:cubicBezTo>
                  <a:cubicBezTo>
                    <a:pt x="5" y="10"/>
                    <a:pt x="6"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1"/>
                  </a:cubicBezTo>
                  <a:cubicBezTo>
                    <a:pt x="7" y="10"/>
                    <a:pt x="7" y="10"/>
                    <a:pt x="7" y="10"/>
                  </a:cubicBezTo>
                  <a:cubicBezTo>
                    <a:pt x="8" y="10"/>
                    <a:pt x="8" y="11"/>
                    <a:pt x="8" y="11"/>
                  </a:cubicBezTo>
                  <a:cubicBezTo>
                    <a:pt x="8" y="12"/>
                    <a:pt x="6" y="12"/>
                    <a:pt x="6" y="12"/>
                  </a:cubicBezTo>
                  <a:cubicBezTo>
                    <a:pt x="6" y="12"/>
                    <a:pt x="5" y="12"/>
                    <a:pt x="5" y="12"/>
                  </a:cubicBezTo>
                  <a:cubicBezTo>
                    <a:pt x="5" y="12"/>
                    <a:pt x="3" y="12"/>
                    <a:pt x="3" y="12"/>
                  </a:cubicBezTo>
                  <a:cubicBezTo>
                    <a:pt x="3" y="12"/>
                    <a:pt x="3" y="12"/>
                    <a:pt x="3" y="11"/>
                  </a:cubicBezTo>
                  <a:cubicBezTo>
                    <a:pt x="3" y="11"/>
                    <a:pt x="3" y="11"/>
                    <a:pt x="3" y="11"/>
                  </a:cubicBezTo>
                  <a:cubicBezTo>
                    <a:pt x="3" y="11"/>
                    <a:pt x="2" y="11"/>
                    <a:pt x="2" y="11"/>
                  </a:cubicBezTo>
                  <a:cubicBezTo>
                    <a:pt x="2" y="11"/>
                    <a:pt x="2" y="11"/>
                    <a:pt x="2" y="11"/>
                  </a:cubicBezTo>
                  <a:cubicBezTo>
                    <a:pt x="2" y="11"/>
                    <a:pt x="2" y="11"/>
                    <a:pt x="2" y="11"/>
                  </a:cubicBezTo>
                  <a:cubicBezTo>
                    <a:pt x="2" y="11"/>
                    <a:pt x="2" y="12"/>
                    <a:pt x="2" y="12"/>
                  </a:cubicBezTo>
                  <a:cubicBezTo>
                    <a:pt x="2" y="12"/>
                    <a:pt x="2" y="12"/>
                    <a:pt x="3" y="12"/>
                  </a:cubicBezTo>
                  <a:cubicBezTo>
                    <a:pt x="3" y="12"/>
                    <a:pt x="3" y="12"/>
                    <a:pt x="3" y="12"/>
                  </a:cubicBezTo>
                  <a:cubicBezTo>
                    <a:pt x="2" y="12"/>
                    <a:pt x="2" y="12"/>
                    <a:pt x="2" y="12"/>
                  </a:cubicBezTo>
                  <a:cubicBezTo>
                    <a:pt x="2" y="12"/>
                    <a:pt x="2" y="12"/>
                    <a:pt x="2" y="12"/>
                  </a:cubicBezTo>
                  <a:cubicBezTo>
                    <a:pt x="2" y="12"/>
                    <a:pt x="1" y="12"/>
                    <a:pt x="1" y="12"/>
                  </a:cubicBezTo>
                  <a:cubicBezTo>
                    <a:pt x="1" y="12"/>
                    <a:pt x="1" y="12"/>
                    <a:pt x="1" y="12"/>
                  </a:cubicBezTo>
                  <a:cubicBezTo>
                    <a:pt x="1" y="12"/>
                    <a:pt x="0" y="12"/>
                    <a:pt x="1" y="13"/>
                  </a:cubicBezTo>
                  <a:cubicBezTo>
                    <a:pt x="1" y="13"/>
                    <a:pt x="1" y="12"/>
                    <a:pt x="1" y="12"/>
                  </a:cubicBezTo>
                  <a:cubicBezTo>
                    <a:pt x="1" y="13"/>
                    <a:pt x="1" y="13"/>
                    <a:pt x="1" y="13"/>
                  </a:cubicBezTo>
                  <a:cubicBezTo>
                    <a:pt x="1" y="13"/>
                    <a:pt x="1" y="13"/>
                    <a:pt x="2" y="13"/>
                  </a:cubicBezTo>
                  <a:cubicBezTo>
                    <a:pt x="2" y="13"/>
                    <a:pt x="2" y="13"/>
                    <a:pt x="2" y="13"/>
                  </a:cubicBezTo>
                  <a:cubicBezTo>
                    <a:pt x="2" y="13"/>
                    <a:pt x="2" y="13"/>
                    <a:pt x="2" y="14"/>
                  </a:cubicBezTo>
                  <a:cubicBezTo>
                    <a:pt x="2" y="14"/>
                    <a:pt x="2" y="14"/>
                    <a:pt x="2" y="14"/>
                  </a:cubicBezTo>
                  <a:cubicBezTo>
                    <a:pt x="2" y="14"/>
                    <a:pt x="2" y="14"/>
                    <a:pt x="2" y="14"/>
                  </a:cubicBezTo>
                  <a:cubicBezTo>
                    <a:pt x="2" y="14"/>
                    <a:pt x="2" y="15"/>
                    <a:pt x="3" y="15"/>
                  </a:cubicBezTo>
                  <a:cubicBezTo>
                    <a:pt x="3" y="14"/>
                    <a:pt x="2" y="14"/>
                    <a:pt x="2" y="14"/>
                  </a:cubicBezTo>
                  <a:cubicBezTo>
                    <a:pt x="2" y="14"/>
                    <a:pt x="3" y="14"/>
                    <a:pt x="3" y="14"/>
                  </a:cubicBezTo>
                  <a:cubicBezTo>
                    <a:pt x="3" y="14"/>
                    <a:pt x="3" y="13"/>
                    <a:pt x="3" y="13"/>
                  </a:cubicBezTo>
                  <a:cubicBezTo>
                    <a:pt x="3" y="13"/>
                    <a:pt x="3" y="13"/>
                    <a:pt x="3" y="13"/>
                  </a:cubicBezTo>
                  <a:cubicBezTo>
                    <a:pt x="3" y="14"/>
                    <a:pt x="3" y="14"/>
                    <a:pt x="4" y="14"/>
                  </a:cubicBezTo>
                  <a:cubicBezTo>
                    <a:pt x="4" y="14"/>
                    <a:pt x="4" y="13"/>
                    <a:pt x="4" y="13"/>
                  </a:cubicBezTo>
                  <a:cubicBezTo>
                    <a:pt x="4" y="13"/>
                    <a:pt x="4" y="13"/>
                    <a:pt x="4" y="13"/>
                  </a:cubicBezTo>
                  <a:cubicBezTo>
                    <a:pt x="4" y="13"/>
                    <a:pt x="4" y="13"/>
                    <a:pt x="4" y="14"/>
                  </a:cubicBezTo>
                  <a:cubicBezTo>
                    <a:pt x="4" y="14"/>
                    <a:pt x="5" y="14"/>
                    <a:pt x="5" y="13"/>
                  </a:cubicBezTo>
                  <a:cubicBezTo>
                    <a:pt x="5" y="14"/>
                    <a:pt x="5" y="14"/>
                    <a:pt x="5" y="14"/>
                  </a:cubicBezTo>
                  <a:cubicBezTo>
                    <a:pt x="5" y="14"/>
                    <a:pt x="5" y="14"/>
                    <a:pt x="5" y="13"/>
                  </a:cubicBezTo>
                  <a:cubicBezTo>
                    <a:pt x="5" y="13"/>
                    <a:pt x="5" y="14"/>
                    <a:pt x="5" y="14"/>
                  </a:cubicBezTo>
                  <a:cubicBezTo>
                    <a:pt x="5" y="14"/>
                    <a:pt x="5" y="14"/>
                    <a:pt x="5" y="14"/>
                  </a:cubicBezTo>
                  <a:cubicBezTo>
                    <a:pt x="6" y="14"/>
                    <a:pt x="6" y="14"/>
                    <a:pt x="6" y="14"/>
                  </a:cubicBezTo>
                  <a:cubicBezTo>
                    <a:pt x="6" y="14"/>
                    <a:pt x="6" y="14"/>
                    <a:pt x="6" y="14"/>
                  </a:cubicBezTo>
                  <a:cubicBezTo>
                    <a:pt x="6" y="14"/>
                    <a:pt x="6" y="14"/>
                    <a:pt x="6" y="14"/>
                  </a:cubicBezTo>
                  <a:cubicBezTo>
                    <a:pt x="6" y="14"/>
                    <a:pt x="6" y="14"/>
                    <a:pt x="6" y="14"/>
                  </a:cubicBezTo>
                  <a:cubicBezTo>
                    <a:pt x="7" y="14"/>
                    <a:pt x="6" y="14"/>
                    <a:pt x="7" y="15"/>
                  </a:cubicBezTo>
                  <a:cubicBezTo>
                    <a:pt x="7" y="13"/>
                    <a:pt x="7" y="14"/>
                    <a:pt x="8" y="13"/>
                  </a:cubicBezTo>
                  <a:cubicBezTo>
                    <a:pt x="8" y="13"/>
                    <a:pt x="8" y="13"/>
                    <a:pt x="8" y="13"/>
                  </a:cubicBezTo>
                  <a:cubicBezTo>
                    <a:pt x="8" y="14"/>
                    <a:pt x="8" y="14"/>
                    <a:pt x="8" y="14"/>
                  </a:cubicBezTo>
                  <a:cubicBezTo>
                    <a:pt x="8" y="14"/>
                    <a:pt x="9" y="14"/>
                    <a:pt x="9" y="13"/>
                  </a:cubicBezTo>
                  <a:cubicBezTo>
                    <a:pt x="9" y="13"/>
                    <a:pt x="9" y="13"/>
                    <a:pt x="9" y="13"/>
                  </a:cubicBezTo>
                  <a:cubicBezTo>
                    <a:pt x="9" y="13"/>
                    <a:pt x="10" y="13"/>
                    <a:pt x="10" y="13"/>
                  </a:cubicBezTo>
                  <a:cubicBezTo>
                    <a:pt x="10" y="13"/>
                    <a:pt x="10" y="13"/>
                    <a:pt x="10" y="13"/>
                  </a:cubicBezTo>
                  <a:cubicBezTo>
                    <a:pt x="10" y="13"/>
                    <a:pt x="11" y="12"/>
                    <a:pt x="11" y="12"/>
                  </a:cubicBezTo>
                  <a:cubicBezTo>
                    <a:pt x="13" y="12"/>
                    <a:pt x="10" y="11"/>
                    <a:pt x="14" y="11"/>
                  </a:cubicBezTo>
                  <a:cubicBezTo>
                    <a:pt x="14" y="11"/>
                    <a:pt x="14" y="11"/>
                    <a:pt x="14" y="11"/>
                  </a:cubicBezTo>
                  <a:cubicBezTo>
                    <a:pt x="14" y="11"/>
                    <a:pt x="14" y="12"/>
                    <a:pt x="15" y="12"/>
                  </a:cubicBezTo>
                  <a:cubicBezTo>
                    <a:pt x="15" y="12"/>
                    <a:pt x="15" y="12"/>
                    <a:pt x="15" y="12"/>
                  </a:cubicBezTo>
                  <a:cubicBezTo>
                    <a:pt x="15" y="13"/>
                    <a:pt x="15" y="13"/>
                    <a:pt x="15" y="13"/>
                  </a:cubicBezTo>
                  <a:cubicBezTo>
                    <a:pt x="15" y="13"/>
                    <a:pt x="15" y="13"/>
                    <a:pt x="15" y="13"/>
                  </a:cubicBezTo>
                  <a:cubicBezTo>
                    <a:pt x="14" y="13"/>
                    <a:pt x="14" y="12"/>
                    <a:pt x="13" y="12"/>
                  </a:cubicBezTo>
                  <a:cubicBezTo>
                    <a:pt x="13" y="12"/>
                    <a:pt x="13" y="12"/>
                    <a:pt x="13" y="12"/>
                  </a:cubicBezTo>
                  <a:cubicBezTo>
                    <a:pt x="13" y="12"/>
                    <a:pt x="12" y="12"/>
                    <a:pt x="12" y="13"/>
                  </a:cubicBezTo>
                  <a:cubicBezTo>
                    <a:pt x="12" y="13"/>
                    <a:pt x="13" y="12"/>
                    <a:pt x="13" y="12"/>
                  </a:cubicBezTo>
                  <a:cubicBezTo>
                    <a:pt x="13" y="13"/>
                    <a:pt x="13" y="13"/>
                    <a:pt x="13" y="13"/>
                  </a:cubicBezTo>
                  <a:cubicBezTo>
                    <a:pt x="13" y="13"/>
                    <a:pt x="13" y="13"/>
                    <a:pt x="13" y="13"/>
                  </a:cubicBezTo>
                  <a:cubicBezTo>
                    <a:pt x="13" y="13"/>
                    <a:pt x="13" y="13"/>
                    <a:pt x="13" y="13"/>
                  </a:cubicBezTo>
                  <a:cubicBezTo>
                    <a:pt x="14" y="13"/>
                    <a:pt x="14" y="13"/>
                    <a:pt x="14" y="13"/>
                  </a:cubicBezTo>
                  <a:cubicBezTo>
                    <a:pt x="14" y="13"/>
                    <a:pt x="13" y="13"/>
                    <a:pt x="13" y="13"/>
                  </a:cubicBezTo>
                  <a:cubicBezTo>
                    <a:pt x="13" y="14"/>
                    <a:pt x="13" y="14"/>
                    <a:pt x="13" y="14"/>
                  </a:cubicBezTo>
                  <a:cubicBezTo>
                    <a:pt x="13" y="14"/>
                    <a:pt x="13" y="14"/>
                    <a:pt x="13" y="14"/>
                  </a:cubicBezTo>
                  <a:cubicBezTo>
                    <a:pt x="13" y="14"/>
                    <a:pt x="13" y="14"/>
                    <a:pt x="13" y="14"/>
                  </a:cubicBezTo>
                  <a:cubicBezTo>
                    <a:pt x="13" y="14"/>
                    <a:pt x="13" y="14"/>
                    <a:pt x="13"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5"/>
                    <a:pt x="15" y="14"/>
                  </a:cubicBezTo>
                  <a:cubicBezTo>
                    <a:pt x="14" y="14"/>
                    <a:pt x="14" y="14"/>
                    <a:pt x="14" y="14"/>
                  </a:cubicBezTo>
                  <a:cubicBezTo>
                    <a:pt x="14" y="14"/>
                    <a:pt x="14" y="14"/>
                    <a:pt x="14" y="14"/>
                  </a:cubicBezTo>
                  <a:cubicBezTo>
                    <a:pt x="14" y="14"/>
                    <a:pt x="14" y="14"/>
                    <a:pt x="14" y="14"/>
                  </a:cubicBezTo>
                  <a:cubicBezTo>
                    <a:pt x="14" y="14"/>
                    <a:pt x="14" y="14"/>
                    <a:pt x="14" y="14"/>
                  </a:cubicBezTo>
                  <a:cubicBezTo>
                    <a:pt x="15" y="14"/>
                    <a:pt x="15" y="14"/>
                    <a:pt x="15" y="14"/>
                  </a:cubicBezTo>
                  <a:cubicBezTo>
                    <a:pt x="15" y="14"/>
                    <a:pt x="15" y="14"/>
                    <a:pt x="15" y="14"/>
                  </a:cubicBezTo>
                  <a:cubicBezTo>
                    <a:pt x="15" y="14"/>
                    <a:pt x="15" y="14"/>
                    <a:pt x="15" y="14"/>
                  </a:cubicBezTo>
                  <a:cubicBezTo>
                    <a:pt x="16" y="14"/>
                    <a:pt x="15" y="13"/>
                    <a:pt x="16" y="13"/>
                  </a:cubicBezTo>
                  <a:cubicBezTo>
                    <a:pt x="16" y="13"/>
                    <a:pt x="16" y="13"/>
                    <a:pt x="16" y="13"/>
                  </a:cubicBezTo>
                  <a:cubicBezTo>
                    <a:pt x="17" y="13"/>
                    <a:pt x="17" y="13"/>
                    <a:pt x="17" y="13"/>
                  </a:cubicBezTo>
                  <a:cubicBezTo>
                    <a:pt x="17" y="13"/>
                    <a:pt x="17" y="12"/>
                    <a:pt x="17" y="12"/>
                  </a:cubicBezTo>
                  <a:cubicBezTo>
                    <a:pt x="17" y="12"/>
                    <a:pt x="17" y="12"/>
                    <a:pt x="17" y="11"/>
                  </a:cubicBezTo>
                  <a:cubicBezTo>
                    <a:pt x="17" y="12"/>
                    <a:pt x="18" y="12"/>
                    <a:pt x="18" y="12"/>
                  </a:cubicBezTo>
                  <a:cubicBezTo>
                    <a:pt x="19" y="12"/>
                    <a:pt x="18" y="12"/>
                    <a:pt x="19" y="11"/>
                  </a:cubicBezTo>
                  <a:cubicBezTo>
                    <a:pt x="19" y="11"/>
                    <a:pt x="20" y="11"/>
                    <a:pt x="20" y="11"/>
                  </a:cubicBezTo>
                  <a:cubicBezTo>
                    <a:pt x="20" y="11"/>
                    <a:pt x="20" y="11"/>
                    <a:pt x="20" y="11"/>
                  </a:cubicBezTo>
                  <a:cubicBezTo>
                    <a:pt x="20" y="12"/>
                    <a:pt x="20" y="12"/>
                    <a:pt x="20" y="12"/>
                  </a:cubicBezTo>
                  <a:cubicBezTo>
                    <a:pt x="20" y="12"/>
                    <a:pt x="20" y="12"/>
                    <a:pt x="19" y="12"/>
                  </a:cubicBezTo>
                  <a:cubicBezTo>
                    <a:pt x="19" y="12"/>
                    <a:pt x="19" y="12"/>
                    <a:pt x="19" y="12"/>
                  </a:cubicBezTo>
                  <a:cubicBezTo>
                    <a:pt x="19" y="12"/>
                    <a:pt x="18" y="13"/>
                    <a:pt x="18" y="13"/>
                  </a:cubicBezTo>
                  <a:cubicBezTo>
                    <a:pt x="18" y="13"/>
                    <a:pt x="19" y="13"/>
                    <a:pt x="19" y="13"/>
                  </a:cubicBezTo>
                  <a:cubicBezTo>
                    <a:pt x="19" y="13"/>
                    <a:pt x="19" y="13"/>
                    <a:pt x="19" y="13"/>
                  </a:cubicBezTo>
                  <a:cubicBezTo>
                    <a:pt x="19" y="13"/>
                    <a:pt x="19" y="13"/>
                    <a:pt x="20" y="13"/>
                  </a:cubicBezTo>
                  <a:cubicBezTo>
                    <a:pt x="20" y="13"/>
                    <a:pt x="20" y="13"/>
                    <a:pt x="20" y="13"/>
                  </a:cubicBezTo>
                  <a:cubicBezTo>
                    <a:pt x="19" y="13"/>
                    <a:pt x="19" y="14"/>
                    <a:pt x="19" y="14"/>
                  </a:cubicBezTo>
                  <a:cubicBezTo>
                    <a:pt x="19" y="14"/>
                    <a:pt x="19" y="14"/>
                    <a:pt x="20" y="14"/>
                  </a:cubicBezTo>
                  <a:cubicBezTo>
                    <a:pt x="19" y="14"/>
                    <a:pt x="20" y="14"/>
                    <a:pt x="20" y="14"/>
                  </a:cubicBezTo>
                  <a:cubicBezTo>
                    <a:pt x="20" y="14"/>
                    <a:pt x="20" y="14"/>
                    <a:pt x="20" y="14"/>
                  </a:cubicBezTo>
                  <a:cubicBezTo>
                    <a:pt x="20" y="14"/>
                    <a:pt x="20" y="14"/>
                    <a:pt x="20" y="14"/>
                  </a:cubicBezTo>
                  <a:cubicBezTo>
                    <a:pt x="20" y="14"/>
                    <a:pt x="20" y="14"/>
                    <a:pt x="20" y="13"/>
                  </a:cubicBezTo>
                  <a:cubicBezTo>
                    <a:pt x="21" y="13"/>
                    <a:pt x="21" y="13"/>
                    <a:pt x="21" y="13"/>
                  </a:cubicBezTo>
                  <a:cubicBezTo>
                    <a:pt x="20" y="14"/>
                    <a:pt x="20" y="14"/>
                    <a:pt x="21" y="14"/>
                  </a:cubicBezTo>
                  <a:cubicBezTo>
                    <a:pt x="21" y="14"/>
                    <a:pt x="21" y="14"/>
                    <a:pt x="21" y="14"/>
                  </a:cubicBezTo>
                  <a:cubicBezTo>
                    <a:pt x="21" y="14"/>
                    <a:pt x="21" y="15"/>
                    <a:pt x="21" y="14"/>
                  </a:cubicBezTo>
                  <a:cubicBezTo>
                    <a:pt x="21" y="14"/>
                    <a:pt x="21" y="14"/>
                    <a:pt x="21" y="14"/>
                  </a:cubicBezTo>
                  <a:cubicBezTo>
                    <a:pt x="21" y="14"/>
                    <a:pt x="21" y="14"/>
                    <a:pt x="21" y="14"/>
                  </a:cubicBezTo>
                  <a:cubicBezTo>
                    <a:pt x="22" y="13"/>
                    <a:pt x="21" y="13"/>
                    <a:pt x="21" y="13"/>
                  </a:cubicBezTo>
                  <a:cubicBezTo>
                    <a:pt x="21" y="13"/>
                    <a:pt x="22" y="13"/>
                    <a:pt x="22" y="12"/>
                  </a:cubicBezTo>
                  <a:cubicBezTo>
                    <a:pt x="22" y="12"/>
                    <a:pt x="22" y="12"/>
                    <a:pt x="21" y="12"/>
                  </a:cubicBezTo>
                  <a:cubicBezTo>
                    <a:pt x="21" y="12"/>
                    <a:pt x="21" y="12"/>
                    <a:pt x="21" y="12"/>
                  </a:cubicBezTo>
                  <a:cubicBezTo>
                    <a:pt x="21" y="12"/>
                    <a:pt x="21" y="12"/>
                    <a:pt x="21" y="12"/>
                  </a:cubicBezTo>
                  <a:cubicBezTo>
                    <a:pt x="22" y="12"/>
                    <a:pt x="22" y="12"/>
                    <a:pt x="22" y="12"/>
                  </a:cubicBezTo>
                  <a:cubicBezTo>
                    <a:pt x="21" y="12"/>
                    <a:pt x="21" y="11"/>
                    <a:pt x="21" y="11"/>
                  </a:cubicBezTo>
                  <a:cubicBezTo>
                    <a:pt x="21" y="11"/>
                    <a:pt x="21" y="11"/>
                    <a:pt x="21" y="11"/>
                  </a:cubicBezTo>
                  <a:cubicBezTo>
                    <a:pt x="22" y="11"/>
                    <a:pt x="22" y="11"/>
                    <a:pt x="22" y="10"/>
                  </a:cubicBezTo>
                  <a:cubicBezTo>
                    <a:pt x="21" y="11"/>
                    <a:pt x="21" y="11"/>
                    <a:pt x="21" y="11"/>
                  </a:cubicBezTo>
                  <a:cubicBezTo>
                    <a:pt x="21" y="10"/>
                    <a:pt x="21" y="10"/>
                    <a:pt x="21" y="10"/>
                  </a:cubicBezTo>
                  <a:cubicBezTo>
                    <a:pt x="20" y="10"/>
                    <a:pt x="19" y="10"/>
                    <a:pt x="18" y="10"/>
                  </a:cubicBezTo>
                  <a:cubicBezTo>
                    <a:pt x="18" y="10"/>
                    <a:pt x="18" y="10"/>
                    <a:pt x="18" y="10"/>
                  </a:cubicBezTo>
                </a:path>
              </a:pathLst>
            </a:custGeom>
            <a:solidFill>
              <a:schemeClr val="tx1"/>
            </a:solidFill>
            <a:ln>
              <a:noFill/>
            </a:ln>
          </p:spPr>
          <p:txBody>
            <a:bodyPr/>
            <a:lstStyle/>
            <a:p>
              <a:endParaRPr lang="en-GB"/>
            </a:p>
          </p:txBody>
        </p:sp>
        <p:sp>
          <p:nvSpPr>
            <p:cNvPr id="238" name="Freeform 155">
              <a:extLst>
                <a:ext uri="{FF2B5EF4-FFF2-40B4-BE49-F238E27FC236}">
                  <a16:creationId xmlns:a16="http://schemas.microsoft.com/office/drawing/2014/main" id="{C1D40271-7B10-408D-8C20-2E71146752B6}"/>
                </a:ext>
              </a:extLst>
            </p:cNvPr>
            <p:cNvSpPr>
              <a:spLocks noChangeAspect="1" noEditPoints="1"/>
            </p:cNvSpPr>
            <p:nvPr userDrawn="1"/>
          </p:nvSpPr>
          <p:spPr bwMode="auto">
            <a:xfrm>
              <a:off x="633426" y="530225"/>
              <a:ext cx="20638" cy="7938"/>
            </a:xfrm>
            <a:custGeom>
              <a:avLst/>
              <a:gdLst>
                <a:gd name="T0" fmla="*/ 4 w 27"/>
                <a:gd name="T1" fmla="*/ 2 h 11"/>
                <a:gd name="T2" fmla="*/ 4 w 27"/>
                <a:gd name="T3" fmla="*/ 1 h 11"/>
                <a:gd name="T4" fmla="*/ 5 w 27"/>
                <a:gd name="T5" fmla="*/ 1 h 11"/>
                <a:gd name="T6" fmla="*/ 4 w 27"/>
                <a:gd name="T7" fmla="*/ 1 h 11"/>
                <a:gd name="T8" fmla="*/ 4 w 27"/>
                <a:gd name="T9" fmla="*/ 2 h 11"/>
                <a:gd name="T10" fmla="*/ 4 w 27"/>
                <a:gd name="T11" fmla="*/ 0 h 11"/>
                <a:gd name="T12" fmla="*/ 5 w 27"/>
                <a:gd name="T13" fmla="*/ 1 h 11"/>
                <a:gd name="T14" fmla="*/ 2 w 27"/>
                <a:gd name="T15" fmla="*/ 3 h 11"/>
                <a:gd name="T16" fmla="*/ 8 w 27"/>
                <a:gd name="T17" fmla="*/ 1 h 11"/>
                <a:gd name="T18" fmla="*/ 11 w 27"/>
                <a:gd name="T19" fmla="*/ 0 h 11"/>
                <a:gd name="T20" fmla="*/ 11 w 27"/>
                <a:gd name="T21" fmla="*/ 2 h 11"/>
                <a:gd name="T22" fmla="*/ 5 w 27"/>
                <a:gd name="T23" fmla="*/ 1 h 11"/>
                <a:gd name="T24" fmla="*/ 5 w 27"/>
                <a:gd name="T25" fmla="*/ 0 h 11"/>
                <a:gd name="T26" fmla="*/ 4 w 27"/>
                <a:gd name="T27" fmla="*/ 0 h 11"/>
                <a:gd name="T28" fmla="*/ 3 w 27"/>
                <a:gd name="T29" fmla="*/ 1 h 11"/>
                <a:gd name="T30" fmla="*/ 3 w 27"/>
                <a:gd name="T31" fmla="*/ 2 h 11"/>
                <a:gd name="T32" fmla="*/ 2 w 27"/>
                <a:gd name="T33" fmla="*/ 2 h 11"/>
                <a:gd name="T34" fmla="*/ 2 w 27"/>
                <a:gd name="T35" fmla="*/ 0 h 11"/>
                <a:gd name="T36" fmla="*/ 1 w 27"/>
                <a:gd name="T37" fmla="*/ 0 h 11"/>
                <a:gd name="T38" fmla="*/ 1 w 27"/>
                <a:gd name="T39" fmla="*/ 0 h 11"/>
                <a:gd name="T40" fmla="*/ 1 w 27"/>
                <a:gd name="T41" fmla="*/ 0 h 11"/>
                <a:gd name="T42" fmla="*/ 1 w 27"/>
                <a:gd name="T43" fmla="*/ 1 h 11"/>
                <a:gd name="T44" fmla="*/ 1 w 27"/>
                <a:gd name="T45" fmla="*/ 1 h 11"/>
                <a:gd name="T46" fmla="*/ 1 w 27"/>
                <a:gd name="T47" fmla="*/ 1 h 11"/>
                <a:gd name="T48" fmla="*/ 1 w 27"/>
                <a:gd name="T49" fmla="*/ 2 h 11"/>
                <a:gd name="T50" fmla="*/ 1 w 27"/>
                <a:gd name="T51" fmla="*/ 2 h 11"/>
                <a:gd name="T52" fmla="*/ 2 w 27"/>
                <a:gd name="T53" fmla="*/ 2 h 11"/>
                <a:gd name="T54" fmla="*/ 3 w 27"/>
                <a:gd name="T55" fmla="*/ 4 h 11"/>
                <a:gd name="T56" fmla="*/ 1 w 27"/>
                <a:gd name="T57" fmla="*/ 3 h 11"/>
                <a:gd name="T58" fmla="*/ 0 w 27"/>
                <a:gd name="T59" fmla="*/ 4 h 11"/>
                <a:gd name="T60" fmla="*/ 0 w 27"/>
                <a:gd name="T61" fmla="*/ 4 h 11"/>
                <a:gd name="T62" fmla="*/ 0 w 27"/>
                <a:gd name="T63" fmla="*/ 4 h 11"/>
                <a:gd name="T64" fmla="*/ 0 w 27"/>
                <a:gd name="T65" fmla="*/ 5 h 11"/>
                <a:gd name="T66" fmla="*/ 1 w 27"/>
                <a:gd name="T67" fmla="*/ 5 h 11"/>
                <a:gd name="T68" fmla="*/ 1 w 27"/>
                <a:gd name="T69" fmla="*/ 5 h 11"/>
                <a:gd name="T70" fmla="*/ 2 w 27"/>
                <a:gd name="T71" fmla="*/ 5 h 11"/>
                <a:gd name="T72" fmla="*/ 2 w 27"/>
                <a:gd name="T73" fmla="*/ 5 h 11"/>
                <a:gd name="T74" fmla="*/ 3 w 27"/>
                <a:gd name="T75" fmla="*/ 5 h 11"/>
                <a:gd name="T76" fmla="*/ 4 w 27"/>
                <a:gd name="T77" fmla="*/ 5 h 11"/>
                <a:gd name="T78" fmla="*/ 8 w 27"/>
                <a:gd name="T79" fmla="*/ 3 h 11"/>
                <a:gd name="T80" fmla="*/ 8 w 27"/>
                <a:gd name="T81" fmla="*/ 4 h 11"/>
                <a:gd name="T82" fmla="*/ 7 w 27"/>
                <a:gd name="T83" fmla="*/ 4 h 11"/>
                <a:gd name="T84" fmla="*/ 8 w 27"/>
                <a:gd name="T85" fmla="*/ 4 h 11"/>
                <a:gd name="T86" fmla="*/ 8 w 27"/>
                <a:gd name="T87" fmla="*/ 5 h 11"/>
                <a:gd name="T88" fmla="*/ 8 w 27"/>
                <a:gd name="T89" fmla="*/ 5 h 11"/>
                <a:gd name="T90" fmla="*/ 8 w 27"/>
                <a:gd name="T91" fmla="*/ 5 h 11"/>
                <a:gd name="T92" fmla="*/ 8 w 27"/>
                <a:gd name="T93" fmla="*/ 5 h 11"/>
                <a:gd name="T94" fmla="*/ 9 w 27"/>
                <a:gd name="T95" fmla="*/ 5 h 11"/>
                <a:gd name="T96" fmla="*/ 10 w 27"/>
                <a:gd name="T97" fmla="*/ 4 h 11"/>
                <a:gd name="T98" fmla="*/ 12 w 27"/>
                <a:gd name="T99" fmla="*/ 4 h 11"/>
                <a:gd name="T100" fmla="*/ 12 w 27"/>
                <a:gd name="T101" fmla="*/ 4 h 11"/>
                <a:gd name="T102" fmla="*/ 12 w 27"/>
                <a:gd name="T103" fmla="*/ 5 h 11"/>
                <a:gd name="T104" fmla="*/ 12 w 27"/>
                <a:gd name="T105" fmla="*/ 5 h 11"/>
                <a:gd name="T106" fmla="*/ 13 w 27"/>
                <a:gd name="T107" fmla="*/ 5 h 11"/>
                <a:gd name="T108" fmla="*/ 13 w 27"/>
                <a:gd name="T109" fmla="*/ 4 h 11"/>
                <a:gd name="T110" fmla="*/ 13 w 27"/>
                <a:gd name="T111" fmla="*/ 4 h 11"/>
                <a:gd name="T112" fmla="*/ 13 w 27"/>
                <a:gd name="T113" fmla="*/ 3 h 11"/>
                <a:gd name="T114" fmla="*/ 13 w 27"/>
                <a:gd name="T115" fmla="*/ 2 h 1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 h="11">
                  <a:moveTo>
                    <a:pt x="10" y="9"/>
                  </a:moveTo>
                  <a:cubicBezTo>
                    <a:pt x="10" y="9"/>
                    <a:pt x="10" y="9"/>
                    <a:pt x="10" y="9"/>
                  </a:cubicBezTo>
                  <a:cubicBezTo>
                    <a:pt x="10" y="9"/>
                    <a:pt x="10" y="9"/>
                    <a:pt x="10" y="9"/>
                  </a:cubicBezTo>
                  <a:moveTo>
                    <a:pt x="8" y="4"/>
                  </a:moveTo>
                  <a:cubicBezTo>
                    <a:pt x="8" y="4"/>
                    <a:pt x="8" y="3"/>
                    <a:pt x="8" y="3"/>
                  </a:cubicBezTo>
                  <a:cubicBezTo>
                    <a:pt x="9" y="3"/>
                    <a:pt x="9" y="3"/>
                    <a:pt x="9" y="3"/>
                  </a:cubicBezTo>
                  <a:cubicBezTo>
                    <a:pt x="9" y="3"/>
                    <a:pt x="9" y="3"/>
                    <a:pt x="8" y="3"/>
                  </a:cubicBezTo>
                  <a:cubicBezTo>
                    <a:pt x="9" y="3"/>
                    <a:pt x="9" y="3"/>
                    <a:pt x="9" y="3"/>
                  </a:cubicBezTo>
                  <a:cubicBezTo>
                    <a:pt x="9" y="2"/>
                    <a:pt x="8" y="3"/>
                    <a:pt x="8" y="3"/>
                  </a:cubicBezTo>
                  <a:cubicBezTo>
                    <a:pt x="8" y="2"/>
                    <a:pt x="8" y="2"/>
                    <a:pt x="8" y="2"/>
                  </a:cubicBezTo>
                  <a:cubicBezTo>
                    <a:pt x="9" y="2"/>
                    <a:pt x="9" y="2"/>
                    <a:pt x="9" y="2"/>
                  </a:cubicBezTo>
                  <a:cubicBezTo>
                    <a:pt x="10" y="3"/>
                    <a:pt x="10" y="3"/>
                    <a:pt x="10" y="3"/>
                  </a:cubicBezTo>
                  <a:cubicBezTo>
                    <a:pt x="10" y="3"/>
                    <a:pt x="10" y="3"/>
                    <a:pt x="10" y="3"/>
                  </a:cubicBezTo>
                  <a:cubicBezTo>
                    <a:pt x="10" y="3"/>
                    <a:pt x="10" y="3"/>
                    <a:pt x="10" y="3"/>
                  </a:cubicBezTo>
                  <a:cubicBezTo>
                    <a:pt x="10" y="3"/>
                    <a:pt x="10" y="3"/>
                    <a:pt x="9" y="3"/>
                  </a:cubicBezTo>
                  <a:cubicBezTo>
                    <a:pt x="9" y="3"/>
                    <a:pt x="9" y="3"/>
                    <a:pt x="9" y="3"/>
                  </a:cubicBezTo>
                  <a:cubicBezTo>
                    <a:pt x="9" y="3"/>
                    <a:pt x="9" y="3"/>
                    <a:pt x="9" y="3"/>
                  </a:cubicBezTo>
                  <a:cubicBezTo>
                    <a:pt x="9" y="3"/>
                    <a:pt x="9" y="4"/>
                    <a:pt x="9" y="4"/>
                  </a:cubicBezTo>
                  <a:cubicBezTo>
                    <a:pt x="9" y="4"/>
                    <a:pt x="9" y="4"/>
                    <a:pt x="9" y="4"/>
                  </a:cubicBezTo>
                  <a:cubicBezTo>
                    <a:pt x="9" y="4"/>
                    <a:pt x="9" y="5"/>
                    <a:pt x="8" y="5"/>
                  </a:cubicBezTo>
                  <a:cubicBezTo>
                    <a:pt x="8" y="4"/>
                    <a:pt x="8" y="4"/>
                    <a:pt x="8" y="4"/>
                  </a:cubicBezTo>
                  <a:moveTo>
                    <a:pt x="9" y="2"/>
                  </a:moveTo>
                  <a:cubicBezTo>
                    <a:pt x="9" y="2"/>
                    <a:pt x="9" y="2"/>
                    <a:pt x="8" y="2"/>
                  </a:cubicBezTo>
                  <a:cubicBezTo>
                    <a:pt x="8" y="2"/>
                    <a:pt x="8" y="2"/>
                    <a:pt x="8" y="1"/>
                  </a:cubicBezTo>
                  <a:cubicBezTo>
                    <a:pt x="8" y="1"/>
                    <a:pt x="9" y="2"/>
                    <a:pt x="9" y="2"/>
                  </a:cubicBezTo>
                  <a:moveTo>
                    <a:pt x="10" y="2"/>
                  </a:moveTo>
                  <a:cubicBezTo>
                    <a:pt x="10" y="2"/>
                    <a:pt x="11" y="2"/>
                    <a:pt x="11" y="2"/>
                  </a:cubicBezTo>
                  <a:cubicBezTo>
                    <a:pt x="10" y="2"/>
                    <a:pt x="11" y="3"/>
                    <a:pt x="10" y="3"/>
                  </a:cubicBezTo>
                  <a:cubicBezTo>
                    <a:pt x="10" y="3"/>
                    <a:pt x="10" y="2"/>
                    <a:pt x="10" y="2"/>
                  </a:cubicBezTo>
                  <a:moveTo>
                    <a:pt x="5" y="6"/>
                  </a:moveTo>
                  <a:cubicBezTo>
                    <a:pt x="5" y="6"/>
                    <a:pt x="5" y="6"/>
                    <a:pt x="5" y="6"/>
                  </a:cubicBezTo>
                  <a:cubicBezTo>
                    <a:pt x="5" y="6"/>
                    <a:pt x="5" y="6"/>
                    <a:pt x="5" y="6"/>
                  </a:cubicBezTo>
                  <a:moveTo>
                    <a:pt x="27" y="4"/>
                  </a:moveTo>
                  <a:cubicBezTo>
                    <a:pt x="27" y="3"/>
                    <a:pt x="26" y="3"/>
                    <a:pt x="23" y="3"/>
                  </a:cubicBezTo>
                  <a:cubicBezTo>
                    <a:pt x="21" y="3"/>
                    <a:pt x="14" y="4"/>
                    <a:pt x="14" y="2"/>
                  </a:cubicBezTo>
                  <a:cubicBezTo>
                    <a:pt x="14" y="2"/>
                    <a:pt x="16" y="2"/>
                    <a:pt x="17" y="2"/>
                  </a:cubicBezTo>
                  <a:cubicBezTo>
                    <a:pt x="17" y="2"/>
                    <a:pt x="17" y="2"/>
                    <a:pt x="18" y="2"/>
                  </a:cubicBezTo>
                  <a:cubicBezTo>
                    <a:pt x="21" y="3"/>
                    <a:pt x="25" y="1"/>
                    <a:pt x="27" y="2"/>
                  </a:cubicBezTo>
                  <a:cubicBezTo>
                    <a:pt x="25" y="0"/>
                    <a:pt x="23" y="2"/>
                    <a:pt x="20" y="1"/>
                  </a:cubicBezTo>
                  <a:cubicBezTo>
                    <a:pt x="22" y="1"/>
                    <a:pt x="22" y="1"/>
                    <a:pt x="22" y="0"/>
                  </a:cubicBezTo>
                  <a:cubicBezTo>
                    <a:pt x="21" y="1"/>
                    <a:pt x="19" y="0"/>
                    <a:pt x="17" y="1"/>
                  </a:cubicBezTo>
                  <a:cubicBezTo>
                    <a:pt x="17" y="1"/>
                    <a:pt x="17" y="1"/>
                    <a:pt x="17" y="1"/>
                  </a:cubicBezTo>
                  <a:cubicBezTo>
                    <a:pt x="15" y="1"/>
                    <a:pt x="14" y="1"/>
                    <a:pt x="14" y="2"/>
                  </a:cubicBezTo>
                  <a:cubicBezTo>
                    <a:pt x="14" y="5"/>
                    <a:pt x="21" y="4"/>
                    <a:pt x="23" y="4"/>
                  </a:cubicBezTo>
                  <a:cubicBezTo>
                    <a:pt x="26" y="4"/>
                    <a:pt x="26" y="4"/>
                    <a:pt x="26" y="4"/>
                  </a:cubicBezTo>
                  <a:cubicBezTo>
                    <a:pt x="26" y="5"/>
                    <a:pt x="24" y="5"/>
                    <a:pt x="22" y="5"/>
                  </a:cubicBezTo>
                  <a:cubicBezTo>
                    <a:pt x="20" y="5"/>
                    <a:pt x="14" y="4"/>
                    <a:pt x="11" y="5"/>
                  </a:cubicBezTo>
                  <a:cubicBezTo>
                    <a:pt x="11" y="4"/>
                    <a:pt x="12" y="3"/>
                    <a:pt x="11" y="3"/>
                  </a:cubicBezTo>
                  <a:cubicBezTo>
                    <a:pt x="12" y="3"/>
                    <a:pt x="12" y="2"/>
                    <a:pt x="12" y="2"/>
                  </a:cubicBezTo>
                  <a:cubicBezTo>
                    <a:pt x="12" y="2"/>
                    <a:pt x="11" y="2"/>
                    <a:pt x="11" y="2"/>
                  </a:cubicBezTo>
                  <a:cubicBezTo>
                    <a:pt x="11" y="2"/>
                    <a:pt x="11" y="2"/>
                    <a:pt x="11" y="1"/>
                  </a:cubicBezTo>
                  <a:cubicBezTo>
                    <a:pt x="11" y="1"/>
                    <a:pt x="11" y="1"/>
                    <a:pt x="11" y="1"/>
                  </a:cubicBezTo>
                  <a:cubicBezTo>
                    <a:pt x="11" y="1"/>
                    <a:pt x="10" y="1"/>
                    <a:pt x="10" y="0"/>
                  </a:cubicBezTo>
                  <a:cubicBezTo>
                    <a:pt x="10" y="0"/>
                    <a:pt x="9" y="0"/>
                    <a:pt x="9" y="0"/>
                  </a:cubicBezTo>
                  <a:cubicBezTo>
                    <a:pt x="9" y="0"/>
                    <a:pt x="9" y="0"/>
                    <a:pt x="9" y="0"/>
                  </a:cubicBezTo>
                  <a:cubicBezTo>
                    <a:pt x="9" y="0"/>
                    <a:pt x="8" y="0"/>
                    <a:pt x="8" y="0"/>
                  </a:cubicBezTo>
                  <a:cubicBezTo>
                    <a:pt x="8" y="0"/>
                    <a:pt x="8" y="0"/>
                    <a:pt x="8" y="0"/>
                  </a:cubicBezTo>
                  <a:cubicBezTo>
                    <a:pt x="7" y="0"/>
                    <a:pt x="7" y="1"/>
                    <a:pt x="8" y="1"/>
                  </a:cubicBezTo>
                  <a:cubicBezTo>
                    <a:pt x="7" y="1"/>
                    <a:pt x="7" y="2"/>
                    <a:pt x="7" y="2"/>
                  </a:cubicBezTo>
                  <a:cubicBezTo>
                    <a:pt x="7" y="2"/>
                    <a:pt x="7" y="2"/>
                    <a:pt x="7" y="2"/>
                  </a:cubicBezTo>
                  <a:cubicBezTo>
                    <a:pt x="7" y="3"/>
                    <a:pt x="6" y="3"/>
                    <a:pt x="6" y="3"/>
                  </a:cubicBezTo>
                  <a:cubicBezTo>
                    <a:pt x="6" y="4"/>
                    <a:pt x="6" y="4"/>
                    <a:pt x="7" y="4"/>
                  </a:cubicBezTo>
                  <a:cubicBezTo>
                    <a:pt x="7" y="4"/>
                    <a:pt x="7" y="4"/>
                    <a:pt x="7" y="5"/>
                  </a:cubicBezTo>
                  <a:cubicBezTo>
                    <a:pt x="6" y="5"/>
                    <a:pt x="6" y="5"/>
                    <a:pt x="6" y="5"/>
                  </a:cubicBezTo>
                  <a:cubicBezTo>
                    <a:pt x="6" y="5"/>
                    <a:pt x="6" y="5"/>
                    <a:pt x="6" y="5"/>
                  </a:cubicBezTo>
                  <a:cubicBezTo>
                    <a:pt x="6" y="5"/>
                    <a:pt x="6" y="5"/>
                    <a:pt x="6" y="4"/>
                  </a:cubicBezTo>
                  <a:cubicBezTo>
                    <a:pt x="6" y="4"/>
                    <a:pt x="6" y="5"/>
                    <a:pt x="6" y="5"/>
                  </a:cubicBezTo>
                  <a:cubicBezTo>
                    <a:pt x="5" y="4"/>
                    <a:pt x="5" y="4"/>
                    <a:pt x="5" y="4"/>
                  </a:cubicBezTo>
                  <a:cubicBezTo>
                    <a:pt x="5" y="4"/>
                    <a:pt x="5" y="4"/>
                    <a:pt x="4" y="3"/>
                  </a:cubicBezTo>
                  <a:cubicBezTo>
                    <a:pt x="4" y="3"/>
                    <a:pt x="4" y="3"/>
                    <a:pt x="4" y="2"/>
                  </a:cubicBezTo>
                  <a:cubicBezTo>
                    <a:pt x="4" y="2"/>
                    <a:pt x="4" y="1"/>
                    <a:pt x="4" y="1"/>
                  </a:cubicBezTo>
                  <a:cubicBezTo>
                    <a:pt x="4" y="1"/>
                    <a:pt x="4" y="1"/>
                    <a:pt x="4" y="0"/>
                  </a:cubicBezTo>
                  <a:cubicBezTo>
                    <a:pt x="4" y="0"/>
                    <a:pt x="3" y="0"/>
                    <a:pt x="3" y="0"/>
                  </a:cubicBezTo>
                  <a:cubicBezTo>
                    <a:pt x="3" y="0"/>
                    <a:pt x="3" y="0"/>
                    <a:pt x="3" y="0"/>
                  </a:cubicBezTo>
                  <a:cubicBezTo>
                    <a:pt x="3" y="1"/>
                    <a:pt x="3" y="1"/>
                    <a:pt x="3" y="1"/>
                  </a:cubicBezTo>
                  <a:cubicBezTo>
                    <a:pt x="3" y="1"/>
                    <a:pt x="3" y="1"/>
                    <a:pt x="3" y="1"/>
                  </a:cubicBezTo>
                  <a:cubicBezTo>
                    <a:pt x="3" y="1"/>
                    <a:pt x="3" y="1"/>
                    <a:pt x="3" y="1"/>
                  </a:cubicBezTo>
                  <a:cubicBezTo>
                    <a:pt x="3" y="1"/>
                    <a:pt x="3" y="1"/>
                    <a:pt x="3" y="2"/>
                  </a:cubicBezTo>
                  <a:cubicBezTo>
                    <a:pt x="3" y="2"/>
                    <a:pt x="3" y="2"/>
                    <a:pt x="3" y="2"/>
                  </a:cubicBezTo>
                  <a:cubicBezTo>
                    <a:pt x="3" y="1"/>
                    <a:pt x="3" y="1"/>
                    <a:pt x="3" y="1"/>
                  </a:cubicBezTo>
                  <a:cubicBezTo>
                    <a:pt x="3" y="1"/>
                    <a:pt x="2" y="1"/>
                    <a:pt x="2" y="1"/>
                  </a:cubicBezTo>
                  <a:cubicBezTo>
                    <a:pt x="2" y="1"/>
                    <a:pt x="2" y="1"/>
                    <a:pt x="2" y="1"/>
                  </a:cubicBezTo>
                  <a:cubicBezTo>
                    <a:pt x="2" y="0"/>
                    <a:pt x="2" y="0"/>
                    <a:pt x="2" y="0"/>
                  </a:cubicBezTo>
                  <a:cubicBezTo>
                    <a:pt x="2" y="0"/>
                    <a:pt x="2" y="0"/>
                    <a:pt x="2" y="1"/>
                  </a:cubicBezTo>
                  <a:cubicBezTo>
                    <a:pt x="2" y="1"/>
                    <a:pt x="2" y="1"/>
                    <a:pt x="2" y="1"/>
                  </a:cubicBezTo>
                  <a:cubicBezTo>
                    <a:pt x="2" y="1"/>
                    <a:pt x="2" y="1"/>
                    <a:pt x="2" y="1"/>
                  </a:cubicBezTo>
                  <a:cubicBezTo>
                    <a:pt x="2" y="1"/>
                    <a:pt x="3" y="1"/>
                    <a:pt x="3" y="1"/>
                  </a:cubicBezTo>
                  <a:cubicBezTo>
                    <a:pt x="3" y="2"/>
                    <a:pt x="3" y="2"/>
                    <a:pt x="3" y="2"/>
                  </a:cubicBezTo>
                  <a:cubicBezTo>
                    <a:pt x="3" y="2"/>
                    <a:pt x="3" y="2"/>
                    <a:pt x="3" y="2"/>
                  </a:cubicBezTo>
                  <a:cubicBezTo>
                    <a:pt x="2" y="1"/>
                    <a:pt x="2" y="2"/>
                    <a:pt x="2" y="2"/>
                  </a:cubicBezTo>
                  <a:cubicBezTo>
                    <a:pt x="2" y="2"/>
                    <a:pt x="2" y="2"/>
                    <a:pt x="2" y="2"/>
                  </a:cubicBezTo>
                  <a:cubicBezTo>
                    <a:pt x="1" y="2"/>
                    <a:pt x="1" y="3"/>
                    <a:pt x="2" y="3"/>
                  </a:cubicBezTo>
                  <a:cubicBezTo>
                    <a:pt x="2" y="3"/>
                    <a:pt x="2" y="3"/>
                    <a:pt x="2" y="3"/>
                  </a:cubicBezTo>
                  <a:cubicBezTo>
                    <a:pt x="2" y="3"/>
                    <a:pt x="2" y="3"/>
                    <a:pt x="2" y="3"/>
                  </a:cubicBezTo>
                  <a:cubicBezTo>
                    <a:pt x="2" y="3"/>
                    <a:pt x="2" y="3"/>
                    <a:pt x="2" y="3"/>
                  </a:cubicBezTo>
                  <a:cubicBezTo>
                    <a:pt x="2" y="3"/>
                    <a:pt x="2" y="3"/>
                    <a:pt x="2" y="3"/>
                  </a:cubicBezTo>
                  <a:cubicBezTo>
                    <a:pt x="3" y="3"/>
                    <a:pt x="3" y="2"/>
                    <a:pt x="3" y="3"/>
                  </a:cubicBezTo>
                  <a:cubicBezTo>
                    <a:pt x="3" y="3"/>
                    <a:pt x="3" y="3"/>
                    <a:pt x="3" y="3"/>
                  </a:cubicBezTo>
                  <a:cubicBezTo>
                    <a:pt x="3" y="3"/>
                    <a:pt x="3" y="3"/>
                    <a:pt x="3" y="3"/>
                  </a:cubicBezTo>
                  <a:cubicBezTo>
                    <a:pt x="2" y="3"/>
                    <a:pt x="2" y="4"/>
                    <a:pt x="3" y="4"/>
                  </a:cubicBezTo>
                  <a:cubicBezTo>
                    <a:pt x="3" y="4"/>
                    <a:pt x="3" y="4"/>
                    <a:pt x="3" y="4"/>
                  </a:cubicBezTo>
                  <a:cubicBezTo>
                    <a:pt x="3" y="5"/>
                    <a:pt x="2" y="4"/>
                    <a:pt x="2" y="4"/>
                  </a:cubicBezTo>
                  <a:cubicBezTo>
                    <a:pt x="1" y="5"/>
                    <a:pt x="2" y="5"/>
                    <a:pt x="3" y="5"/>
                  </a:cubicBezTo>
                  <a:cubicBezTo>
                    <a:pt x="3" y="5"/>
                    <a:pt x="3" y="5"/>
                    <a:pt x="3" y="5"/>
                  </a:cubicBezTo>
                  <a:cubicBezTo>
                    <a:pt x="3" y="5"/>
                    <a:pt x="3" y="5"/>
                    <a:pt x="3" y="5"/>
                  </a:cubicBezTo>
                  <a:cubicBezTo>
                    <a:pt x="3" y="5"/>
                    <a:pt x="4" y="5"/>
                    <a:pt x="4" y="5"/>
                  </a:cubicBezTo>
                  <a:cubicBezTo>
                    <a:pt x="4" y="5"/>
                    <a:pt x="4" y="5"/>
                    <a:pt x="4" y="5"/>
                  </a:cubicBezTo>
                  <a:cubicBezTo>
                    <a:pt x="4" y="5"/>
                    <a:pt x="4" y="5"/>
                    <a:pt x="4" y="5"/>
                  </a:cubicBezTo>
                  <a:cubicBezTo>
                    <a:pt x="4" y="5"/>
                    <a:pt x="4" y="5"/>
                    <a:pt x="4" y="5"/>
                  </a:cubicBezTo>
                  <a:cubicBezTo>
                    <a:pt x="4" y="5"/>
                    <a:pt x="5" y="6"/>
                    <a:pt x="5" y="6"/>
                  </a:cubicBezTo>
                  <a:cubicBezTo>
                    <a:pt x="6" y="6"/>
                    <a:pt x="6" y="7"/>
                    <a:pt x="6" y="7"/>
                  </a:cubicBezTo>
                  <a:cubicBezTo>
                    <a:pt x="6" y="7"/>
                    <a:pt x="7" y="8"/>
                    <a:pt x="7" y="8"/>
                  </a:cubicBezTo>
                  <a:cubicBezTo>
                    <a:pt x="7" y="8"/>
                    <a:pt x="5" y="8"/>
                    <a:pt x="5" y="8"/>
                  </a:cubicBezTo>
                  <a:cubicBezTo>
                    <a:pt x="4" y="8"/>
                    <a:pt x="3" y="9"/>
                    <a:pt x="3" y="8"/>
                  </a:cubicBezTo>
                  <a:cubicBezTo>
                    <a:pt x="3" y="8"/>
                    <a:pt x="3" y="8"/>
                    <a:pt x="2" y="7"/>
                  </a:cubicBezTo>
                  <a:cubicBezTo>
                    <a:pt x="2" y="7"/>
                    <a:pt x="2" y="7"/>
                    <a:pt x="2" y="7"/>
                  </a:cubicBezTo>
                  <a:cubicBezTo>
                    <a:pt x="2" y="7"/>
                    <a:pt x="2" y="7"/>
                    <a:pt x="2" y="7"/>
                  </a:cubicBezTo>
                  <a:cubicBezTo>
                    <a:pt x="2" y="7"/>
                    <a:pt x="1" y="7"/>
                    <a:pt x="1" y="7"/>
                  </a:cubicBezTo>
                  <a:cubicBezTo>
                    <a:pt x="1" y="7"/>
                    <a:pt x="1" y="7"/>
                    <a:pt x="1" y="7"/>
                  </a:cubicBezTo>
                  <a:cubicBezTo>
                    <a:pt x="1" y="7"/>
                    <a:pt x="1" y="8"/>
                    <a:pt x="1" y="8"/>
                  </a:cubicBezTo>
                  <a:cubicBezTo>
                    <a:pt x="1" y="8"/>
                    <a:pt x="1" y="8"/>
                    <a:pt x="2" y="8"/>
                  </a:cubicBezTo>
                  <a:cubicBezTo>
                    <a:pt x="2" y="8"/>
                    <a:pt x="2" y="8"/>
                    <a:pt x="2" y="8"/>
                  </a:cubicBezTo>
                  <a:cubicBezTo>
                    <a:pt x="2" y="8"/>
                    <a:pt x="2" y="8"/>
                    <a:pt x="2" y="8"/>
                  </a:cubicBezTo>
                  <a:cubicBezTo>
                    <a:pt x="1" y="8"/>
                    <a:pt x="1" y="8"/>
                    <a:pt x="1" y="8"/>
                  </a:cubicBezTo>
                  <a:cubicBezTo>
                    <a:pt x="1" y="8"/>
                    <a:pt x="1" y="8"/>
                    <a:pt x="1" y="8"/>
                  </a:cubicBezTo>
                  <a:cubicBezTo>
                    <a:pt x="1" y="8"/>
                    <a:pt x="1" y="8"/>
                    <a:pt x="1" y="8"/>
                  </a:cubicBezTo>
                  <a:cubicBezTo>
                    <a:pt x="0" y="8"/>
                    <a:pt x="0" y="8"/>
                    <a:pt x="0" y="9"/>
                  </a:cubicBezTo>
                  <a:cubicBezTo>
                    <a:pt x="0" y="9"/>
                    <a:pt x="0" y="9"/>
                    <a:pt x="0" y="8"/>
                  </a:cubicBezTo>
                  <a:cubicBezTo>
                    <a:pt x="0" y="9"/>
                    <a:pt x="0" y="9"/>
                    <a:pt x="0" y="9"/>
                  </a:cubicBezTo>
                  <a:cubicBezTo>
                    <a:pt x="0" y="9"/>
                    <a:pt x="1" y="9"/>
                    <a:pt x="1" y="9"/>
                  </a:cubicBezTo>
                  <a:cubicBezTo>
                    <a:pt x="2" y="9"/>
                    <a:pt x="2" y="9"/>
                    <a:pt x="2" y="9"/>
                  </a:cubicBezTo>
                  <a:cubicBezTo>
                    <a:pt x="1" y="9"/>
                    <a:pt x="1" y="10"/>
                    <a:pt x="1" y="10"/>
                  </a:cubicBezTo>
                  <a:cubicBezTo>
                    <a:pt x="1" y="10"/>
                    <a:pt x="1" y="10"/>
                    <a:pt x="1" y="10"/>
                  </a:cubicBezTo>
                  <a:cubicBezTo>
                    <a:pt x="1" y="10"/>
                    <a:pt x="1" y="10"/>
                    <a:pt x="1" y="10"/>
                  </a:cubicBezTo>
                  <a:cubicBezTo>
                    <a:pt x="1" y="11"/>
                    <a:pt x="2" y="11"/>
                    <a:pt x="2" y="11"/>
                  </a:cubicBezTo>
                  <a:cubicBezTo>
                    <a:pt x="2" y="11"/>
                    <a:pt x="2" y="11"/>
                    <a:pt x="2" y="10"/>
                  </a:cubicBezTo>
                  <a:cubicBezTo>
                    <a:pt x="2" y="10"/>
                    <a:pt x="2" y="10"/>
                    <a:pt x="2" y="10"/>
                  </a:cubicBezTo>
                  <a:cubicBezTo>
                    <a:pt x="2" y="10"/>
                    <a:pt x="2" y="10"/>
                    <a:pt x="2" y="10"/>
                  </a:cubicBezTo>
                  <a:cubicBezTo>
                    <a:pt x="3" y="9"/>
                    <a:pt x="3" y="10"/>
                    <a:pt x="3" y="10"/>
                  </a:cubicBezTo>
                  <a:cubicBezTo>
                    <a:pt x="3" y="10"/>
                    <a:pt x="3" y="10"/>
                    <a:pt x="3" y="10"/>
                  </a:cubicBezTo>
                  <a:cubicBezTo>
                    <a:pt x="4" y="10"/>
                    <a:pt x="4" y="10"/>
                    <a:pt x="4" y="10"/>
                  </a:cubicBezTo>
                  <a:cubicBezTo>
                    <a:pt x="4" y="9"/>
                    <a:pt x="4" y="9"/>
                    <a:pt x="4" y="9"/>
                  </a:cubicBezTo>
                  <a:cubicBezTo>
                    <a:pt x="4" y="10"/>
                    <a:pt x="4" y="10"/>
                    <a:pt x="4" y="10"/>
                  </a:cubicBezTo>
                  <a:cubicBezTo>
                    <a:pt x="4" y="10"/>
                    <a:pt x="4" y="10"/>
                    <a:pt x="4" y="10"/>
                  </a:cubicBezTo>
                  <a:cubicBezTo>
                    <a:pt x="5" y="10"/>
                    <a:pt x="5" y="10"/>
                    <a:pt x="4" y="10"/>
                  </a:cubicBezTo>
                  <a:cubicBezTo>
                    <a:pt x="4" y="10"/>
                    <a:pt x="5" y="10"/>
                    <a:pt x="5" y="10"/>
                  </a:cubicBezTo>
                  <a:cubicBezTo>
                    <a:pt x="5" y="10"/>
                    <a:pt x="5" y="10"/>
                    <a:pt x="5" y="10"/>
                  </a:cubicBezTo>
                  <a:cubicBezTo>
                    <a:pt x="5" y="10"/>
                    <a:pt x="5" y="10"/>
                    <a:pt x="5" y="10"/>
                  </a:cubicBezTo>
                  <a:cubicBezTo>
                    <a:pt x="5" y="10"/>
                    <a:pt x="6" y="10"/>
                    <a:pt x="6" y="10"/>
                  </a:cubicBezTo>
                  <a:cubicBezTo>
                    <a:pt x="6" y="10"/>
                    <a:pt x="6" y="10"/>
                    <a:pt x="6" y="10"/>
                  </a:cubicBezTo>
                  <a:cubicBezTo>
                    <a:pt x="6" y="10"/>
                    <a:pt x="6" y="10"/>
                    <a:pt x="6" y="10"/>
                  </a:cubicBezTo>
                  <a:cubicBezTo>
                    <a:pt x="6" y="10"/>
                    <a:pt x="6" y="10"/>
                    <a:pt x="7" y="10"/>
                  </a:cubicBezTo>
                  <a:cubicBezTo>
                    <a:pt x="7" y="10"/>
                    <a:pt x="7" y="11"/>
                    <a:pt x="7" y="11"/>
                  </a:cubicBezTo>
                  <a:cubicBezTo>
                    <a:pt x="7" y="10"/>
                    <a:pt x="8" y="10"/>
                    <a:pt x="8" y="10"/>
                  </a:cubicBezTo>
                  <a:cubicBezTo>
                    <a:pt x="8" y="10"/>
                    <a:pt x="8" y="10"/>
                    <a:pt x="8" y="10"/>
                  </a:cubicBezTo>
                  <a:cubicBezTo>
                    <a:pt x="8" y="10"/>
                    <a:pt x="8" y="10"/>
                    <a:pt x="8" y="10"/>
                  </a:cubicBezTo>
                  <a:cubicBezTo>
                    <a:pt x="9" y="10"/>
                    <a:pt x="10" y="9"/>
                    <a:pt x="10" y="8"/>
                  </a:cubicBezTo>
                  <a:cubicBezTo>
                    <a:pt x="11" y="8"/>
                    <a:pt x="11" y="8"/>
                    <a:pt x="11" y="8"/>
                  </a:cubicBezTo>
                  <a:cubicBezTo>
                    <a:pt x="14" y="9"/>
                    <a:pt x="12" y="6"/>
                    <a:pt x="16" y="7"/>
                  </a:cubicBezTo>
                  <a:cubicBezTo>
                    <a:pt x="16" y="7"/>
                    <a:pt x="17" y="7"/>
                    <a:pt x="17" y="6"/>
                  </a:cubicBezTo>
                  <a:cubicBezTo>
                    <a:pt x="17" y="7"/>
                    <a:pt x="17" y="8"/>
                    <a:pt x="17" y="8"/>
                  </a:cubicBezTo>
                  <a:cubicBezTo>
                    <a:pt x="17" y="8"/>
                    <a:pt x="18" y="8"/>
                    <a:pt x="18" y="9"/>
                  </a:cubicBezTo>
                  <a:cubicBezTo>
                    <a:pt x="18" y="9"/>
                    <a:pt x="18" y="9"/>
                    <a:pt x="18" y="9"/>
                  </a:cubicBezTo>
                  <a:cubicBezTo>
                    <a:pt x="18" y="9"/>
                    <a:pt x="17" y="9"/>
                    <a:pt x="17" y="9"/>
                  </a:cubicBezTo>
                  <a:cubicBezTo>
                    <a:pt x="16" y="9"/>
                    <a:pt x="16" y="8"/>
                    <a:pt x="15" y="8"/>
                  </a:cubicBezTo>
                  <a:cubicBezTo>
                    <a:pt x="15" y="8"/>
                    <a:pt x="15" y="8"/>
                    <a:pt x="15" y="8"/>
                  </a:cubicBezTo>
                  <a:cubicBezTo>
                    <a:pt x="15" y="8"/>
                    <a:pt x="14" y="8"/>
                    <a:pt x="15" y="9"/>
                  </a:cubicBezTo>
                  <a:cubicBezTo>
                    <a:pt x="15" y="9"/>
                    <a:pt x="15" y="9"/>
                    <a:pt x="15" y="9"/>
                  </a:cubicBezTo>
                  <a:cubicBezTo>
                    <a:pt x="15" y="9"/>
                    <a:pt x="15" y="9"/>
                    <a:pt x="15" y="9"/>
                  </a:cubicBezTo>
                  <a:cubicBezTo>
                    <a:pt x="15" y="9"/>
                    <a:pt x="15" y="9"/>
                    <a:pt x="15" y="9"/>
                  </a:cubicBezTo>
                  <a:cubicBezTo>
                    <a:pt x="16" y="9"/>
                    <a:pt x="16" y="9"/>
                    <a:pt x="16" y="9"/>
                  </a:cubicBezTo>
                  <a:cubicBezTo>
                    <a:pt x="16" y="9"/>
                    <a:pt x="16" y="9"/>
                    <a:pt x="16" y="9"/>
                  </a:cubicBezTo>
                  <a:cubicBezTo>
                    <a:pt x="16" y="9"/>
                    <a:pt x="15" y="9"/>
                    <a:pt x="15" y="10"/>
                  </a:cubicBezTo>
                  <a:cubicBezTo>
                    <a:pt x="15" y="10"/>
                    <a:pt x="15" y="10"/>
                    <a:pt x="15" y="10"/>
                  </a:cubicBezTo>
                  <a:cubicBezTo>
                    <a:pt x="15" y="10"/>
                    <a:pt x="15" y="11"/>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1"/>
                    <a:pt x="16" y="11"/>
                    <a:pt x="17" y="11"/>
                  </a:cubicBezTo>
                  <a:cubicBezTo>
                    <a:pt x="17" y="11"/>
                    <a:pt x="17" y="11"/>
                    <a:pt x="16" y="11"/>
                  </a:cubicBezTo>
                  <a:cubicBezTo>
                    <a:pt x="17" y="11"/>
                    <a:pt x="17" y="11"/>
                    <a:pt x="17" y="11"/>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8" y="11"/>
                    <a:pt x="18" y="10"/>
                  </a:cubicBezTo>
                  <a:cubicBezTo>
                    <a:pt x="19" y="10"/>
                    <a:pt x="18" y="10"/>
                    <a:pt x="19" y="10"/>
                  </a:cubicBezTo>
                  <a:cubicBezTo>
                    <a:pt x="19" y="10"/>
                    <a:pt x="19" y="10"/>
                    <a:pt x="19" y="10"/>
                  </a:cubicBezTo>
                  <a:cubicBezTo>
                    <a:pt x="19" y="10"/>
                    <a:pt x="20" y="10"/>
                    <a:pt x="20" y="9"/>
                  </a:cubicBezTo>
                  <a:cubicBezTo>
                    <a:pt x="20" y="9"/>
                    <a:pt x="20" y="8"/>
                    <a:pt x="20" y="8"/>
                  </a:cubicBezTo>
                  <a:cubicBezTo>
                    <a:pt x="19" y="8"/>
                    <a:pt x="20" y="8"/>
                    <a:pt x="19" y="7"/>
                  </a:cubicBezTo>
                  <a:cubicBezTo>
                    <a:pt x="20" y="7"/>
                    <a:pt x="21" y="8"/>
                    <a:pt x="21" y="8"/>
                  </a:cubicBezTo>
                  <a:cubicBezTo>
                    <a:pt x="22" y="8"/>
                    <a:pt x="23" y="7"/>
                    <a:pt x="23" y="7"/>
                  </a:cubicBezTo>
                  <a:cubicBezTo>
                    <a:pt x="24" y="7"/>
                    <a:pt x="25" y="7"/>
                    <a:pt x="25" y="7"/>
                  </a:cubicBezTo>
                  <a:cubicBezTo>
                    <a:pt x="25" y="7"/>
                    <a:pt x="25" y="7"/>
                    <a:pt x="25" y="7"/>
                  </a:cubicBezTo>
                  <a:cubicBezTo>
                    <a:pt x="25" y="8"/>
                    <a:pt x="25" y="8"/>
                    <a:pt x="25" y="8"/>
                  </a:cubicBezTo>
                  <a:cubicBezTo>
                    <a:pt x="25" y="9"/>
                    <a:pt x="24" y="8"/>
                    <a:pt x="24" y="8"/>
                  </a:cubicBezTo>
                  <a:cubicBezTo>
                    <a:pt x="24" y="8"/>
                    <a:pt x="24" y="8"/>
                    <a:pt x="24" y="8"/>
                  </a:cubicBezTo>
                  <a:cubicBezTo>
                    <a:pt x="23" y="9"/>
                    <a:pt x="23" y="9"/>
                    <a:pt x="23" y="9"/>
                  </a:cubicBezTo>
                  <a:cubicBezTo>
                    <a:pt x="23" y="9"/>
                    <a:pt x="23" y="9"/>
                    <a:pt x="24" y="9"/>
                  </a:cubicBezTo>
                  <a:cubicBezTo>
                    <a:pt x="24" y="9"/>
                    <a:pt x="24" y="9"/>
                    <a:pt x="24" y="9"/>
                  </a:cubicBezTo>
                  <a:cubicBezTo>
                    <a:pt x="24" y="9"/>
                    <a:pt x="24" y="10"/>
                    <a:pt x="24" y="9"/>
                  </a:cubicBezTo>
                  <a:cubicBezTo>
                    <a:pt x="24" y="9"/>
                    <a:pt x="25" y="9"/>
                    <a:pt x="24" y="9"/>
                  </a:cubicBezTo>
                  <a:cubicBezTo>
                    <a:pt x="24" y="10"/>
                    <a:pt x="24" y="10"/>
                    <a:pt x="24" y="10"/>
                  </a:cubicBezTo>
                  <a:cubicBezTo>
                    <a:pt x="24" y="10"/>
                    <a:pt x="24" y="10"/>
                    <a:pt x="24" y="10"/>
                  </a:cubicBezTo>
                  <a:cubicBezTo>
                    <a:pt x="24" y="11"/>
                    <a:pt x="25" y="11"/>
                    <a:pt x="25" y="11"/>
                  </a:cubicBezTo>
                  <a:cubicBezTo>
                    <a:pt x="25" y="11"/>
                    <a:pt x="25" y="11"/>
                    <a:pt x="25" y="10"/>
                  </a:cubicBezTo>
                  <a:cubicBezTo>
                    <a:pt x="25" y="10"/>
                    <a:pt x="25" y="10"/>
                    <a:pt x="25" y="10"/>
                  </a:cubicBezTo>
                  <a:cubicBezTo>
                    <a:pt x="25" y="10"/>
                    <a:pt x="25" y="10"/>
                    <a:pt x="25" y="10"/>
                  </a:cubicBezTo>
                  <a:cubicBezTo>
                    <a:pt x="26" y="10"/>
                    <a:pt x="26" y="10"/>
                    <a:pt x="26" y="10"/>
                  </a:cubicBezTo>
                  <a:cubicBezTo>
                    <a:pt x="25" y="10"/>
                    <a:pt x="25" y="10"/>
                    <a:pt x="26" y="10"/>
                  </a:cubicBezTo>
                  <a:cubicBezTo>
                    <a:pt x="26" y="10"/>
                    <a:pt x="26" y="10"/>
                    <a:pt x="26" y="11"/>
                  </a:cubicBezTo>
                  <a:cubicBezTo>
                    <a:pt x="26" y="11"/>
                    <a:pt x="26" y="11"/>
                    <a:pt x="27" y="11"/>
                  </a:cubicBezTo>
                  <a:cubicBezTo>
                    <a:pt x="27" y="11"/>
                    <a:pt x="26" y="11"/>
                    <a:pt x="26" y="10"/>
                  </a:cubicBezTo>
                  <a:cubicBezTo>
                    <a:pt x="26" y="10"/>
                    <a:pt x="27" y="10"/>
                    <a:pt x="27" y="10"/>
                  </a:cubicBezTo>
                  <a:cubicBezTo>
                    <a:pt x="27" y="9"/>
                    <a:pt x="26" y="9"/>
                    <a:pt x="26" y="9"/>
                  </a:cubicBezTo>
                  <a:cubicBezTo>
                    <a:pt x="26" y="9"/>
                    <a:pt x="27" y="9"/>
                    <a:pt x="27" y="8"/>
                  </a:cubicBezTo>
                  <a:cubicBezTo>
                    <a:pt x="27" y="8"/>
                    <a:pt x="27" y="8"/>
                    <a:pt x="27" y="8"/>
                  </a:cubicBezTo>
                  <a:cubicBezTo>
                    <a:pt x="26" y="8"/>
                    <a:pt x="26" y="8"/>
                    <a:pt x="26" y="8"/>
                  </a:cubicBezTo>
                  <a:cubicBezTo>
                    <a:pt x="26" y="8"/>
                    <a:pt x="26" y="8"/>
                    <a:pt x="26" y="8"/>
                  </a:cubicBezTo>
                  <a:cubicBezTo>
                    <a:pt x="27" y="8"/>
                    <a:pt x="27" y="8"/>
                    <a:pt x="27" y="8"/>
                  </a:cubicBezTo>
                  <a:cubicBezTo>
                    <a:pt x="26" y="8"/>
                    <a:pt x="27" y="7"/>
                    <a:pt x="27" y="7"/>
                  </a:cubicBezTo>
                  <a:cubicBezTo>
                    <a:pt x="27" y="7"/>
                    <a:pt x="27" y="7"/>
                    <a:pt x="27" y="7"/>
                  </a:cubicBezTo>
                  <a:cubicBezTo>
                    <a:pt x="27" y="7"/>
                    <a:pt x="27" y="7"/>
                    <a:pt x="27" y="6"/>
                  </a:cubicBezTo>
                  <a:cubicBezTo>
                    <a:pt x="27" y="6"/>
                    <a:pt x="26" y="7"/>
                    <a:pt x="26" y="6"/>
                  </a:cubicBezTo>
                  <a:cubicBezTo>
                    <a:pt x="26" y="6"/>
                    <a:pt x="26" y="6"/>
                    <a:pt x="26" y="6"/>
                  </a:cubicBezTo>
                  <a:cubicBezTo>
                    <a:pt x="25" y="6"/>
                    <a:pt x="24" y="6"/>
                    <a:pt x="22" y="6"/>
                  </a:cubicBezTo>
                  <a:cubicBezTo>
                    <a:pt x="24" y="6"/>
                    <a:pt x="27" y="5"/>
                    <a:pt x="27" y="4"/>
                  </a:cubicBezTo>
                </a:path>
              </a:pathLst>
            </a:custGeom>
            <a:solidFill>
              <a:schemeClr val="tx1"/>
            </a:solidFill>
            <a:ln>
              <a:noFill/>
            </a:ln>
          </p:spPr>
          <p:txBody>
            <a:bodyPr/>
            <a:lstStyle/>
            <a:p>
              <a:endParaRPr lang="en-GB"/>
            </a:p>
          </p:txBody>
        </p:sp>
        <p:sp>
          <p:nvSpPr>
            <p:cNvPr id="239" name="Freeform 156">
              <a:extLst>
                <a:ext uri="{FF2B5EF4-FFF2-40B4-BE49-F238E27FC236}">
                  <a16:creationId xmlns:a16="http://schemas.microsoft.com/office/drawing/2014/main" id="{7A639EB8-FF4E-4F8C-AF29-C895634DB0DD}"/>
                </a:ext>
              </a:extLst>
            </p:cNvPr>
            <p:cNvSpPr>
              <a:spLocks noChangeAspect="1" noEditPoints="1"/>
            </p:cNvSpPr>
            <p:nvPr userDrawn="1"/>
          </p:nvSpPr>
          <p:spPr bwMode="auto">
            <a:xfrm>
              <a:off x="630251" y="539750"/>
              <a:ext cx="23813" cy="7938"/>
            </a:xfrm>
            <a:custGeom>
              <a:avLst/>
              <a:gdLst>
                <a:gd name="T0" fmla="*/ 5 w 30"/>
                <a:gd name="T1" fmla="*/ 1 h 11"/>
                <a:gd name="T2" fmla="*/ 5 w 30"/>
                <a:gd name="T3" fmla="*/ 1 h 11"/>
                <a:gd name="T4" fmla="*/ 5 w 30"/>
                <a:gd name="T5" fmla="*/ 1 h 11"/>
                <a:gd name="T6" fmla="*/ 5 w 30"/>
                <a:gd name="T7" fmla="*/ 2 h 11"/>
                <a:gd name="T8" fmla="*/ 5 w 30"/>
                <a:gd name="T9" fmla="*/ 1 h 11"/>
                <a:gd name="T10" fmla="*/ 6 w 30"/>
                <a:gd name="T11" fmla="*/ 1 h 11"/>
                <a:gd name="T12" fmla="*/ 13 w 30"/>
                <a:gd name="T13" fmla="*/ 1 h 11"/>
                <a:gd name="T14" fmla="*/ 15 w 30"/>
                <a:gd name="T15" fmla="*/ 1 h 11"/>
                <a:gd name="T16" fmla="*/ 10 w 30"/>
                <a:gd name="T17" fmla="*/ 0 h 11"/>
                <a:gd name="T18" fmla="*/ 13 w 30"/>
                <a:gd name="T19" fmla="*/ 2 h 11"/>
                <a:gd name="T20" fmla="*/ 6 w 30"/>
                <a:gd name="T21" fmla="*/ 1 h 11"/>
                <a:gd name="T22" fmla="*/ 5 w 30"/>
                <a:gd name="T23" fmla="*/ 0 h 11"/>
                <a:gd name="T24" fmla="*/ 4 w 30"/>
                <a:gd name="T25" fmla="*/ 0 h 11"/>
                <a:gd name="T26" fmla="*/ 4 w 30"/>
                <a:gd name="T27" fmla="*/ 2 h 11"/>
                <a:gd name="T28" fmla="*/ 3 w 30"/>
                <a:gd name="T29" fmla="*/ 2 h 11"/>
                <a:gd name="T30" fmla="*/ 2 w 30"/>
                <a:gd name="T31" fmla="*/ 0 h 11"/>
                <a:gd name="T32" fmla="*/ 2 w 30"/>
                <a:gd name="T33" fmla="*/ 0 h 11"/>
                <a:gd name="T34" fmla="*/ 2 w 30"/>
                <a:gd name="T35" fmla="*/ 0 h 11"/>
                <a:gd name="T36" fmla="*/ 1 w 30"/>
                <a:gd name="T37" fmla="*/ 0 h 11"/>
                <a:gd name="T38" fmla="*/ 2 w 30"/>
                <a:gd name="T39" fmla="*/ 1 h 11"/>
                <a:gd name="T40" fmla="*/ 1 w 30"/>
                <a:gd name="T41" fmla="*/ 1 h 11"/>
                <a:gd name="T42" fmla="*/ 2 w 30"/>
                <a:gd name="T43" fmla="*/ 1 h 11"/>
                <a:gd name="T44" fmla="*/ 2 w 30"/>
                <a:gd name="T45" fmla="*/ 2 h 11"/>
                <a:gd name="T46" fmla="*/ 2 w 30"/>
                <a:gd name="T47" fmla="*/ 2 h 11"/>
                <a:gd name="T48" fmla="*/ 3 w 30"/>
                <a:gd name="T49" fmla="*/ 2 h 11"/>
                <a:gd name="T50" fmla="*/ 4 w 30"/>
                <a:gd name="T51" fmla="*/ 3 h 11"/>
                <a:gd name="T52" fmla="*/ 2 w 30"/>
                <a:gd name="T53" fmla="*/ 3 h 11"/>
                <a:gd name="T54" fmla="*/ 1 w 30"/>
                <a:gd name="T55" fmla="*/ 3 h 11"/>
                <a:gd name="T56" fmla="*/ 1 w 30"/>
                <a:gd name="T57" fmla="*/ 4 h 11"/>
                <a:gd name="T58" fmla="*/ 1 w 30"/>
                <a:gd name="T59" fmla="*/ 4 h 11"/>
                <a:gd name="T60" fmla="*/ 1 w 30"/>
                <a:gd name="T61" fmla="*/ 4 h 11"/>
                <a:gd name="T62" fmla="*/ 2 w 30"/>
                <a:gd name="T63" fmla="*/ 5 h 11"/>
                <a:gd name="T64" fmla="*/ 2 w 30"/>
                <a:gd name="T65" fmla="*/ 4 h 11"/>
                <a:gd name="T66" fmla="*/ 3 w 30"/>
                <a:gd name="T67" fmla="*/ 5 h 11"/>
                <a:gd name="T68" fmla="*/ 3 w 30"/>
                <a:gd name="T69" fmla="*/ 5 h 11"/>
                <a:gd name="T70" fmla="*/ 4 w 30"/>
                <a:gd name="T71" fmla="*/ 5 h 11"/>
                <a:gd name="T72" fmla="*/ 5 w 30"/>
                <a:gd name="T73" fmla="*/ 5 h 11"/>
                <a:gd name="T74" fmla="*/ 6 w 30"/>
                <a:gd name="T75" fmla="*/ 4 h 11"/>
                <a:gd name="T76" fmla="*/ 7 w 30"/>
                <a:gd name="T77" fmla="*/ 4 h 11"/>
                <a:gd name="T78" fmla="*/ 11 w 30"/>
                <a:gd name="T79" fmla="*/ 4 h 11"/>
                <a:gd name="T80" fmla="*/ 10 w 30"/>
                <a:gd name="T81" fmla="*/ 4 h 11"/>
                <a:gd name="T82" fmla="*/ 10 w 30"/>
                <a:gd name="T83" fmla="*/ 4 h 11"/>
                <a:gd name="T84" fmla="*/ 9 w 30"/>
                <a:gd name="T85" fmla="*/ 5 h 11"/>
                <a:gd name="T86" fmla="*/ 10 w 30"/>
                <a:gd name="T87" fmla="*/ 5 h 11"/>
                <a:gd name="T88" fmla="*/ 10 w 30"/>
                <a:gd name="T89" fmla="*/ 5 h 11"/>
                <a:gd name="T90" fmla="*/ 10 w 30"/>
                <a:gd name="T91" fmla="*/ 5 h 11"/>
                <a:gd name="T92" fmla="*/ 11 w 30"/>
                <a:gd name="T93" fmla="*/ 5 h 11"/>
                <a:gd name="T94" fmla="*/ 12 w 30"/>
                <a:gd name="T95" fmla="*/ 4 h 11"/>
                <a:gd name="T96" fmla="*/ 14 w 30"/>
                <a:gd name="T97" fmla="*/ 3 h 11"/>
                <a:gd name="T98" fmla="*/ 14 w 30"/>
                <a:gd name="T99" fmla="*/ 4 h 11"/>
                <a:gd name="T100" fmla="*/ 14 w 30"/>
                <a:gd name="T101" fmla="*/ 4 h 11"/>
                <a:gd name="T102" fmla="*/ 14 w 30"/>
                <a:gd name="T103" fmla="*/ 5 h 11"/>
                <a:gd name="T104" fmla="*/ 14 w 30"/>
                <a:gd name="T105" fmla="*/ 4 h 11"/>
                <a:gd name="T106" fmla="*/ 15 w 30"/>
                <a:gd name="T107" fmla="*/ 5 h 11"/>
                <a:gd name="T108" fmla="*/ 15 w 30"/>
                <a:gd name="T109" fmla="*/ 4 h 11"/>
                <a:gd name="T110" fmla="*/ 15 w 30"/>
                <a:gd name="T111" fmla="*/ 3 h 11"/>
                <a:gd name="T112" fmla="*/ 14 w 30"/>
                <a:gd name="T113" fmla="*/ 3 h 1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 h="11">
                  <a:moveTo>
                    <a:pt x="9" y="4"/>
                  </a:moveTo>
                  <a:cubicBezTo>
                    <a:pt x="9" y="4"/>
                    <a:pt x="9" y="4"/>
                    <a:pt x="9" y="4"/>
                  </a:cubicBezTo>
                  <a:cubicBezTo>
                    <a:pt x="9" y="4"/>
                    <a:pt x="9" y="4"/>
                    <a:pt x="10" y="3"/>
                  </a:cubicBezTo>
                  <a:cubicBezTo>
                    <a:pt x="10" y="3"/>
                    <a:pt x="9" y="3"/>
                    <a:pt x="9" y="3"/>
                  </a:cubicBezTo>
                  <a:cubicBezTo>
                    <a:pt x="9" y="3"/>
                    <a:pt x="10" y="3"/>
                    <a:pt x="9" y="3"/>
                  </a:cubicBezTo>
                  <a:cubicBezTo>
                    <a:pt x="9" y="3"/>
                    <a:pt x="9" y="3"/>
                    <a:pt x="9" y="3"/>
                  </a:cubicBezTo>
                  <a:cubicBezTo>
                    <a:pt x="9" y="3"/>
                    <a:pt x="9" y="3"/>
                    <a:pt x="9" y="3"/>
                  </a:cubicBezTo>
                  <a:cubicBezTo>
                    <a:pt x="9" y="3"/>
                    <a:pt x="9" y="3"/>
                    <a:pt x="10" y="3"/>
                  </a:cubicBezTo>
                  <a:cubicBezTo>
                    <a:pt x="10" y="3"/>
                    <a:pt x="10" y="3"/>
                    <a:pt x="10" y="3"/>
                  </a:cubicBezTo>
                  <a:cubicBezTo>
                    <a:pt x="10" y="3"/>
                    <a:pt x="11" y="3"/>
                    <a:pt x="11" y="3"/>
                  </a:cubicBezTo>
                  <a:cubicBezTo>
                    <a:pt x="11" y="3"/>
                    <a:pt x="11" y="3"/>
                    <a:pt x="10" y="3"/>
                  </a:cubicBezTo>
                  <a:cubicBezTo>
                    <a:pt x="10" y="4"/>
                    <a:pt x="10" y="3"/>
                    <a:pt x="10" y="3"/>
                  </a:cubicBezTo>
                  <a:cubicBezTo>
                    <a:pt x="10" y="3"/>
                    <a:pt x="10" y="3"/>
                    <a:pt x="10" y="4"/>
                  </a:cubicBezTo>
                  <a:cubicBezTo>
                    <a:pt x="10" y="3"/>
                    <a:pt x="10" y="3"/>
                    <a:pt x="10" y="4"/>
                  </a:cubicBezTo>
                  <a:cubicBezTo>
                    <a:pt x="10" y="4"/>
                    <a:pt x="10" y="4"/>
                    <a:pt x="10" y="4"/>
                  </a:cubicBezTo>
                  <a:cubicBezTo>
                    <a:pt x="10" y="4"/>
                    <a:pt x="10" y="4"/>
                    <a:pt x="10" y="4"/>
                  </a:cubicBezTo>
                  <a:cubicBezTo>
                    <a:pt x="10" y="5"/>
                    <a:pt x="9" y="5"/>
                    <a:pt x="9" y="5"/>
                  </a:cubicBezTo>
                  <a:cubicBezTo>
                    <a:pt x="9" y="5"/>
                    <a:pt x="9" y="4"/>
                    <a:pt x="9" y="4"/>
                  </a:cubicBezTo>
                  <a:moveTo>
                    <a:pt x="10" y="2"/>
                  </a:moveTo>
                  <a:cubicBezTo>
                    <a:pt x="10" y="2"/>
                    <a:pt x="9" y="2"/>
                    <a:pt x="9" y="2"/>
                  </a:cubicBezTo>
                  <a:cubicBezTo>
                    <a:pt x="9" y="2"/>
                    <a:pt x="9" y="2"/>
                    <a:pt x="9" y="1"/>
                  </a:cubicBezTo>
                  <a:cubicBezTo>
                    <a:pt x="9" y="2"/>
                    <a:pt x="10" y="2"/>
                    <a:pt x="10" y="2"/>
                  </a:cubicBezTo>
                  <a:moveTo>
                    <a:pt x="11" y="2"/>
                  </a:moveTo>
                  <a:cubicBezTo>
                    <a:pt x="11" y="2"/>
                    <a:pt x="11" y="3"/>
                    <a:pt x="12" y="3"/>
                  </a:cubicBezTo>
                  <a:cubicBezTo>
                    <a:pt x="11" y="3"/>
                    <a:pt x="11" y="3"/>
                    <a:pt x="11" y="3"/>
                  </a:cubicBezTo>
                  <a:cubicBezTo>
                    <a:pt x="11" y="3"/>
                    <a:pt x="11" y="2"/>
                    <a:pt x="11" y="2"/>
                  </a:cubicBezTo>
                  <a:moveTo>
                    <a:pt x="30" y="4"/>
                  </a:moveTo>
                  <a:cubicBezTo>
                    <a:pt x="30" y="4"/>
                    <a:pt x="29" y="3"/>
                    <a:pt x="26" y="3"/>
                  </a:cubicBezTo>
                  <a:cubicBezTo>
                    <a:pt x="24" y="3"/>
                    <a:pt x="16" y="4"/>
                    <a:pt x="16" y="3"/>
                  </a:cubicBezTo>
                  <a:cubicBezTo>
                    <a:pt x="16" y="2"/>
                    <a:pt x="18" y="2"/>
                    <a:pt x="20" y="2"/>
                  </a:cubicBezTo>
                  <a:cubicBezTo>
                    <a:pt x="20" y="2"/>
                    <a:pt x="21" y="2"/>
                    <a:pt x="21" y="2"/>
                  </a:cubicBezTo>
                  <a:cubicBezTo>
                    <a:pt x="24" y="3"/>
                    <a:pt x="28" y="1"/>
                    <a:pt x="30" y="2"/>
                  </a:cubicBezTo>
                  <a:cubicBezTo>
                    <a:pt x="28" y="0"/>
                    <a:pt x="26" y="2"/>
                    <a:pt x="23" y="2"/>
                  </a:cubicBezTo>
                  <a:cubicBezTo>
                    <a:pt x="25" y="2"/>
                    <a:pt x="26" y="1"/>
                    <a:pt x="26" y="1"/>
                  </a:cubicBezTo>
                  <a:cubicBezTo>
                    <a:pt x="25" y="2"/>
                    <a:pt x="22" y="0"/>
                    <a:pt x="21" y="1"/>
                  </a:cubicBezTo>
                  <a:cubicBezTo>
                    <a:pt x="20" y="1"/>
                    <a:pt x="20" y="1"/>
                    <a:pt x="20" y="1"/>
                  </a:cubicBezTo>
                  <a:cubicBezTo>
                    <a:pt x="18" y="1"/>
                    <a:pt x="15" y="1"/>
                    <a:pt x="15" y="3"/>
                  </a:cubicBezTo>
                  <a:cubicBezTo>
                    <a:pt x="15" y="5"/>
                    <a:pt x="24" y="4"/>
                    <a:pt x="26" y="4"/>
                  </a:cubicBezTo>
                  <a:cubicBezTo>
                    <a:pt x="28" y="4"/>
                    <a:pt x="29" y="4"/>
                    <a:pt x="29" y="4"/>
                  </a:cubicBezTo>
                  <a:cubicBezTo>
                    <a:pt x="29" y="5"/>
                    <a:pt x="27" y="5"/>
                    <a:pt x="25" y="5"/>
                  </a:cubicBezTo>
                  <a:cubicBezTo>
                    <a:pt x="23" y="5"/>
                    <a:pt x="15" y="4"/>
                    <a:pt x="11" y="5"/>
                  </a:cubicBezTo>
                  <a:cubicBezTo>
                    <a:pt x="12" y="4"/>
                    <a:pt x="12" y="4"/>
                    <a:pt x="12" y="3"/>
                  </a:cubicBezTo>
                  <a:cubicBezTo>
                    <a:pt x="12" y="3"/>
                    <a:pt x="13" y="3"/>
                    <a:pt x="13" y="2"/>
                  </a:cubicBezTo>
                  <a:cubicBezTo>
                    <a:pt x="12" y="2"/>
                    <a:pt x="12" y="2"/>
                    <a:pt x="12" y="2"/>
                  </a:cubicBezTo>
                  <a:cubicBezTo>
                    <a:pt x="12" y="2"/>
                    <a:pt x="12" y="2"/>
                    <a:pt x="12" y="2"/>
                  </a:cubicBezTo>
                  <a:cubicBezTo>
                    <a:pt x="12" y="2"/>
                    <a:pt x="12" y="1"/>
                    <a:pt x="12" y="1"/>
                  </a:cubicBezTo>
                  <a:cubicBezTo>
                    <a:pt x="11" y="1"/>
                    <a:pt x="11" y="1"/>
                    <a:pt x="11" y="1"/>
                  </a:cubicBezTo>
                  <a:cubicBezTo>
                    <a:pt x="10" y="0"/>
                    <a:pt x="10" y="0"/>
                    <a:pt x="10" y="0"/>
                  </a:cubicBezTo>
                  <a:cubicBezTo>
                    <a:pt x="10" y="0"/>
                    <a:pt x="10" y="1"/>
                    <a:pt x="10" y="1"/>
                  </a:cubicBezTo>
                  <a:cubicBezTo>
                    <a:pt x="9" y="0"/>
                    <a:pt x="9" y="0"/>
                    <a:pt x="9" y="1"/>
                  </a:cubicBezTo>
                  <a:cubicBezTo>
                    <a:pt x="9" y="1"/>
                    <a:pt x="9" y="0"/>
                    <a:pt x="9" y="0"/>
                  </a:cubicBezTo>
                  <a:cubicBezTo>
                    <a:pt x="8" y="1"/>
                    <a:pt x="8" y="1"/>
                    <a:pt x="8" y="1"/>
                  </a:cubicBezTo>
                  <a:cubicBezTo>
                    <a:pt x="8" y="1"/>
                    <a:pt x="8" y="2"/>
                    <a:pt x="8" y="2"/>
                  </a:cubicBezTo>
                  <a:cubicBezTo>
                    <a:pt x="8" y="2"/>
                    <a:pt x="8" y="2"/>
                    <a:pt x="8" y="2"/>
                  </a:cubicBezTo>
                  <a:cubicBezTo>
                    <a:pt x="8" y="3"/>
                    <a:pt x="7" y="3"/>
                    <a:pt x="7" y="3"/>
                  </a:cubicBezTo>
                  <a:cubicBezTo>
                    <a:pt x="7" y="4"/>
                    <a:pt x="7" y="4"/>
                    <a:pt x="7" y="4"/>
                  </a:cubicBezTo>
                  <a:cubicBezTo>
                    <a:pt x="7" y="4"/>
                    <a:pt x="7" y="4"/>
                    <a:pt x="7" y="5"/>
                  </a:cubicBezTo>
                  <a:cubicBezTo>
                    <a:pt x="7" y="4"/>
                    <a:pt x="7" y="4"/>
                    <a:pt x="7" y="4"/>
                  </a:cubicBezTo>
                  <a:cubicBezTo>
                    <a:pt x="7" y="4"/>
                    <a:pt x="7" y="4"/>
                    <a:pt x="7" y="4"/>
                  </a:cubicBezTo>
                  <a:cubicBezTo>
                    <a:pt x="7" y="4"/>
                    <a:pt x="6" y="4"/>
                    <a:pt x="6" y="4"/>
                  </a:cubicBezTo>
                  <a:cubicBezTo>
                    <a:pt x="6" y="4"/>
                    <a:pt x="5" y="4"/>
                    <a:pt x="5" y="3"/>
                  </a:cubicBezTo>
                  <a:cubicBezTo>
                    <a:pt x="4" y="3"/>
                    <a:pt x="4" y="3"/>
                    <a:pt x="4" y="2"/>
                  </a:cubicBezTo>
                  <a:cubicBezTo>
                    <a:pt x="4" y="2"/>
                    <a:pt x="4" y="1"/>
                    <a:pt x="4" y="1"/>
                  </a:cubicBezTo>
                  <a:cubicBezTo>
                    <a:pt x="4" y="1"/>
                    <a:pt x="4" y="1"/>
                    <a:pt x="4" y="0"/>
                  </a:cubicBezTo>
                  <a:cubicBezTo>
                    <a:pt x="4" y="0"/>
                    <a:pt x="4" y="0"/>
                    <a:pt x="4" y="0"/>
                  </a:cubicBezTo>
                  <a:cubicBezTo>
                    <a:pt x="4" y="0"/>
                    <a:pt x="4" y="0"/>
                    <a:pt x="4" y="1"/>
                  </a:cubicBezTo>
                  <a:cubicBezTo>
                    <a:pt x="4" y="1"/>
                    <a:pt x="4" y="1"/>
                    <a:pt x="4" y="1"/>
                  </a:cubicBezTo>
                  <a:cubicBezTo>
                    <a:pt x="4" y="1"/>
                    <a:pt x="4" y="1"/>
                    <a:pt x="4" y="1"/>
                  </a:cubicBezTo>
                  <a:cubicBezTo>
                    <a:pt x="4" y="1"/>
                    <a:pt x="4" y="1"/>
                    <a:pt x="4" y="1"/>
                  </a:cubicBezTo>
                  <a:cubicBezTo>
                    <a:pt x="4" y="1"/>
                    <a:pt x="4" y="1"/>
                    <a:pt x="4" y="2"/>
                  </a:cubicBezTo>
                  <a:cubicBezTo>
                    <a:pt x="4" y="2"/>
                    <a:pt x="4" y="2"/>
                    <a:pt x="4" y="2"/>
                  </a:cubicBezTo>
                  <a:cubicBezTo>
                    <a:pt x="4" y="1"/>
                    <a:pt x="3" y="1"/>
                    <a:pt x="3" y="1"/>
                  </a:cubicBezTo>
                  <a:cubicBezTo>
                    <a:pt x="3" y="1"/>
                    <a:pt x="3" y="1"/>
                    <a:pt x="3" y="1"/>
                  </a:cubicBezTo>
                  <a:cubicBezTo>
                    <a:pt x="3" y="1"/>
                    <a:pt x="3" y="1"/>
                    <a:pt x="3" y="1"/>
                  </a:cubicBezTo>
                  <a:cubicBezTo>
                    <a:pt x="3" y="0"/>
                    <a:pt x="3" y="0"/>
                    <a:pt x="2" y="0"/>
                  </a:cubicBezTo>
                  <a:cubicBezTo>
                    <a:pt x="2" y="0"/>
                    <a:pt x="2" y="0"/>
                    <a:pt x="2" y="1"/>
                  </a:cubicBezTo>
                  <a:cubicBezTo>
                    <a:pt x="2" y="1"/>
                    <a:pt x="2" y="1"/>
                    <a:pt x="2" y="1"/>
                  </a:cubicBezTo>
                  <a:cubicBezTo>
                    <a:pt x="2" y="1"/>
                    <a:pt x="3" y="1"/>
                    <a:pt x="3" y="1"/>
                  </a:cubicBezTo>
                  <a:cubicBezTo>
                    <a:pt x="3" y="1"/>
                    <a:pt x="3" y="1"/>
                    <a:pt x="3" y="1"/>
                  </a:cubicBezTo>
                  <a:cubicBezTo>
                    <a:pt x="3" y="1"/>
                    <a:pt x="3" y="2"/>
                    <a:pt x="3" y="2"/>
                  </a:cubicBezTo>
                  <a:cubicBezTo>
                    <a:pt x="3" y="2"/>
                    <a:pt x="3" y="2"/>
                    <a:pt x="3" y="2"/>
                  </a:cubicBezTo>
                  <a:cubicBezTo>
                    <a:pt x="2" y="1"/>
                    <a:pt x="2" y="2"/>
                    <a:pt x="2" y="2"/>
                  </a:cubicBezTo>
                  <a:cubicBezTo>
                    <a:pt x="2" y="2"/>
                    <a:pt x="2" y="2"/>
                    <a:pt x="2" y="2"/>
                  </a:cubicBezTo>
                  <a:cubicBezTo>
                    <a:pt x="2" y="2"/>
                    <a:pt x="2" y="3"/>
                    <a:pt x="2" y="3"/>
                  </a:cubicBezTo>
                  <a:cubicBezTo>
                    <a:pt x="2" y="3"/>
                    <a:pt x="2" y="3"/>
                    <a:pt x="2" y="2"/>
                  </a:cubicBezTo>
                  <a:cubicBezTo>
                    <a:pt x="2" y="2"/>
                    <a:pt x="3" y="2"/>
                    <a:pt x="3" y="2"/>
                  </a:cubicBezTo>
                  <a:cubicBezTo>
                    <a:pt x="3" y="3"/>
                    <a:pt x="3" y="3"/>
                    <a:pt x="3" y="3"/>
                  </a:cubicBezTo>
                  <a:cubicBezTo>
                    <a:pt x="3" y="3"/>
                    <a:pt x="3" y="3"/>
                    <a:pt x="3" y="2"/>
                  </a:cubicBezTo>
                  <a:cubicBezTo>
                    <a:pt x="3" y="2"/>
                    <a:pt x="3" y="2"/>
                    <a:pt x="3" y="2"/>
                  </a:cubicBezTo>
                  <a:cubicBezTo>
                    <a:pt x="3" y="3"/>
                    <a:pt x="3" y="3"/>
                    <a:pt x="3" y="3"/>
                  </a:cubicBezTo>
                  <a:cubicBezTo>
                    <a:pt x="3" y="3"/>
                    <a:pt x="3" y="3"/>
                    <a:pt x="3" y="3"/>
                  </a:cubicBezTo>
                  <a:cubicBezTo>
                    <a:pt x="3" y="3"/>
                    <a:pt x="3" y="3"/>
                    <a:pt x="4" y="4"/>
                  </a:cubicBezTo>
                  <a:cubicBezTo>
                    <a:pt x="4" y="4"/>
                    <a:pt x="4" y="4"/>
                    <a:pt x="4" y="4"/>
                  </a:cubicBezTo>
                  <a:cubicBezTo>
                    <a:pt x="4" y="4"/>
                    <a:pt x="3" y="4"/>
                    <a:pt x="3" y="4"/>
                  </a:cubicBezTo>
                  <a:cubicBezTo>
                    <a:pt x="2" y="4"/>
                    <a:pt x="3" y="5"/>
                    <a:pt x="4" y="5"/>
                  </a:cubicBezTo>
                  <a:cubicBezTo>
                    <a:pt x="4" y="5"/>
                    <a:pt x="4" y="5"/>
                    <a:pt x="4" y="5"/>
                  </a:cubicBezTo>
                  <a:cubicBezTo>
                    <a:pt x="4" y="5"/>
                    <a:pt x="4" y="5"/>
                    <a:pt x="4" y="5"/>
                  </a:cubicBezTo>
                  <a:cubicBezTo>
                    <a:pt x="4" y="5"/>
                    <a:pt x="4" y="5"/>
                    <a:pt x="4" y="5"/>
                  </a:cubicBezTo>
                  <a:cubicBezTo>
                    <a:pt x="4" y="5"/>
                    <a:pt x="4" y="5"/>
                    <a:pt x="4" y="5"/>
                  </a:cubicBezTo>
                  <a:cubicBezTo>
                    <a:pt x="4" y="5"/>
                    <a:pt x="4" y="5"/>
                    <a:pt x="5" y="5"/>
                  </a:cubicBezTo>
                  <a:cubicBezTo>
                    <a:pt x="5" y="5"/>
                    <a:pt x="5" y="5"/>
                    <a:pt x="5" y="5"/>
                  </a:cubicBezTo>
                  <a:cubicBezTo>
                    <a:pt x="5" y="5"/>
                    <a:pt x="5" y="6"/>
                    <a:pt x="7" y="7"/>
                  </a:cubicBezTo>
                  <a:cubicBezTo>
                    <a:pt x="7" y="7"/>
                    <a:pt x="7" y="7"/>
                    <a:pt x="7" y="6"/>
                  </a:cubicBezTo>
                  <a:cubicBezTo>
                    <a:pt x="7" y="6"/>
                    <a:pt x="7" y="6"/>
                    <a:pt x="7" y="7"/>
                  </a:cubicBezTo>
                  <a:cubicBezTo>
                    <a:pt x="7" y="7"/>
                    <a:pt x="8" y="8"/>
                    <a:pt x="8" y="8"/>
                  </a:cubicBezTo>
                  <a:cubicBezTo>
                    <a:pt x="7" y="8"/>
                    <a:pt x="6" y="8"/>
                    <a:pt x="5" y="8"/>
                  </a:cubicBezTo>
                  <a:cubicBezTo>
                    <a:pt x="5" y="8"/>
                    <a:pt x="4" y="8"/>
                    <a:pt x="3" y="8"/>
                  </a:cubicBezTo>
                  <a:cubicBezTo>
                    <a:pt x="3" y="8"/>
                    <a:pt x="3" y="8"/>
                    <a:pt x="3" y="7"/>
                  </a:cubicBezTo>
                  <a:cubicBezTo>
                    <a:pt x="3" y="7"/>
                    <a:pt x="3" y="7"/>
                    <a:pt x="3" y="7"/>
                  </a:cubicBezTo>
                  <a:cubicBezTo>
                    <a:pt x="3" y="7"/>
                    <a:pt x="3" y="7"/>
                    <a:pt x="2" y="7"/>
                  </a:cubicBezTo>
                  <a:cubicBezTo>
                    <a:pt x="2" y="7"/>
                    <a:pt x="2" y="7"/>
                    <a:pt x="2" y="7"/>
                  </a:cubicBezTo>
                  <a:cubicBezTo>
                    <a:pt x="2" y="7"/>
                    <a:pt x="2" y="7"/>
                    <a:pt x="2" y="7"/>
                  </a:cubicBezTo>
                  <a:cubicBezTo>
                    <a:pt x="2" y="7"/>
                    <a:pt x="2" y="7"/>
                    <a:pt x="2" y="7"/>
                  </a:cubicBezTo>
                  <a:cubicBezTo>
                    <a:pt x="2" y="8"/>
                    <a:pt x="2" y="8"/>
                    <a:pt x="3" y="8"/>
                  </a:cubicBezTo>
                  <a:cubicBezTo>
                    <a:pt x="3" y="8"/>
                    <a:pt x="3" y="8"/>
                    <a:pt x="3" y="8"/>
                  </a:cubicBezTo>
                  <a:cubicBezTo>
                    <a:pt x="3" y="8"/>
                    <a:pt x="2" y="8"/>
                    <a:pt x="2" y="8"/>
                  </a:cubicBezTo>
                  <a:cubicBezTo>
                    <a:pt x="2" y="8"/>
                    <a:pt x="2" y="8"/>
                    <a:pt x="2" y="8"/>
                  </a:cubicBezTo>
                  <a:cubicBezTo>
                    <a:pt x="2" y="8"/>
                    <a:pt x="1" y="8"/>
                    <a:pt x="1" y="8"/>
                  </a:cubicBezTo>
                  <a:cubicBezTo>
                    <a:pt x="1" y="8"/>
                    <a:pt x="1" y="8"/>
                    <a:pt x="1" y="8"/>
                  </a:cubicBezTo>
                  <a:cubicBezTo>
                    <a:pt x="1" y="8"/>
                    <a:pt x="0" y="8"/>
                    <a:pt x="1" y="9"/>
                  </a:cubicBezTo>
                  <a:cubicBezTo>
                    <a:pt x="1" y="9"/>
                    <a:pt x="1" y="8"/>
                    <a:pt x="1" y="8"/>
                  </a:cubicBezTo>
                  <a:cubicBezTo>
                    <a:pt x="1" y="8"/>
                    <a:pt x="1" y="9"/>
                    <a:pt x="1" y="9"/>
                  </a:cubicBezTo>
                  <a:cubicBezTo>
                    <a:pt x="1" y="9"/>
                    <a:pt x="1" y="9"/>
                    <a:pt x="2" y="9"/>
                  </a:cubicBezTo>
                  <a:cubicBezTo>
                    <a:pt x="2" y="9"/>
                    <a:pt x="2" y="9"/>
                    <a:pt x="2" y="9"/>
                  </a:cubicBezTo>
                  <a:cubicBezTo>
                    <a:pt x="2" y="9"/>
                    <a:pt x="2" y="10"/>
                    <a:pt x="2" y="10"/>
                  </a:cubicBezTo>
                  <a:cubicBezTo>
                    <a:pt x="2" y="10"/>
                    <a:pt x="2" y="10"/>
                    <a:pt x="2" y="10"/>
                  </a:cubicBezTo>
                  <a:cubicBezTo>
                    <a:pt x="2" y="10"/>
                    <a:pt x="2" y="10"/>
                    <a:pt x="2" y="10"/>
                  </a:cubicBezTo>
                  <a:cubicBezTo>
                    <a:pt x="2" y="10"/>
                    <a:pt x="3" y="11"/>
                    <a:pt x="3" y="11"/>
                  </a:cubicBezTo>
                  <a:cubicBezTo>
                    <a:pt x="3" y="11"/>
                    <a:pt x="2" y="10"/>
                    <a:pt x="3" y="10"/>
                  </a:cubicBezTo>
                  <a:cubicBezTo>
                    <a:pt x="3" y="10"/>
                    <a:pt x="3" y="10"/>
                    <a:pt x="3" y="10"/>
                  </a:cubicBezTo>
                  <a:cubicBezTo>
                    <a:pt x="3" y="10"/>
                    <a:pt x="3" y="10"/>
                    <a:pt x="3" y="9"/>
                  </a:cubicBezTo>
                  <a:cubicBezTo>
                    <a:pt x="3" y="9"/>
                    <a:pt x="3" y="9"/>
                    <a:pt x="3" y="9"/>
                  </a:cubicBezTo>
                  <a:cubicBezTo>
                    <a:pt x="3" y="10"/>
                    <a:pt x="3" y="10"/>
                    <a:pt x="4" y="10"/>
                  </a:cubicBezTo>
                  <a:cubicBezTo>
                    <a:pt x="4" y="10"/>
                    <a:pt x="5" y="10"/>
                    <a:pt x="4" y="9"/>
                  </a:cubicBezTo>
                  <a:cubicBezTo>
                    <a:pt x="4" y="9"/>
                    <a:pt x="4" y="9"/>
                    <a:pt x="5" y="9"/>
                  </a:cubicBezTo>
                  <a:cubicBezTo>
                    <a:pt x="5" y="9"/>
                    <a:pt x="5" y="10"/>
                    <a:pt x="5" y="10"/>
                  </a:cubicBezTo>
                  <a:cubicBezTo>
                    <a:pt x="5" y="10"/>
                    <a:pt x="5" y="10"/>
                    <a:pt x="5" y="9"/>
                  </a:cubicBezTo>
                  <a:cubicBezTo>
                    <a:pt x="5" y="10"/>
                    <a:pt x="5" y="10"/>
                    <a:pt x="5" y="10"/>
                  </a:cubicBezTo>
                  <a:cubicBezTo>
                    <a:pt x="5" y="10"/>
                    <a:pt x="6" y="10"/>
                    <a:pt x="6" y="9"/>
                  </a:cubicBezTo>
                  <a:cubicBezTo>
                    <a:pt x="6" y="10"/>
                    <a:pt x="6" y="10"/>
                    <a:pt x="6" y="10"/>
                  </a:cubicBezTo>
                  <a:cubicBezTo>
                    <a:pt x="6" y="10"/>
                    <a:pt x="6" y="10"/>
                    <a:pt x="6" y="10"/>
                  </a:cubicBezTo>
                  <a:cubicBezTo>
                    <a:pt x="6" y="10"/>
                    <a:pt x="6" y="10"/>
                    <a:pt x="7" y="10"/>
                  </a:cubicBezTo>
                  <a:cubicBezTo>
                    <a:pt x="7" y="10"/>
                    <a:pt x="7" y="10"/>
                    <a:pt x="7" y="10"/>
                  </a:cubicBezTo>
                  <a:cubicBezTo>
                    <a:pt x="7" y="10"/>
                    <a:pt x="7" y="10"/>
                    <a:pt x="7" y="10"/>
                  </a:cubicBezTo>
                  <a:cubicBezTo>
                    <a:pt x="7" y="10"/>
                    <a:pt x="7" y="10"/>
                    <a:pt x="7" y="10"/>
                  </a:cubicBezTo>
                  <a:cubicBezTo>
                    <a:pt x="7" y="10"/>
                    <a:pt x="7" y="10"/>
                    <a:pt x="7" y="11"/>
                  </a:cubicBezTo>
                  <a:cubicBezTo>
                    <a:pt x="7" y="10"/>
                    <a:pt x="9" y="10"/>
                    <a:pt x="9" y="10"/>
                  </a:cubicBezTo>
                  <a:cubicBezTo>
                    <a:pt x="10" y="10"/>
                    <a:pt x="10" y="10"/>
                    <a:pt x="10" y="10"/>
                  </a:cubicBezTo>
                  <a:cubicBezTo>
                    <a:pt x="9" y="10"/>
                    <a:pt x="9" y="10"/>
                    <a:pt x="9" y="10"/>
                  </a:cubicBezTo>
                  <a:cubicBezTo>
                    <a:pt x="9" y="10"/>
                    <a:pt x="10" y="10"/>
                    <a:pt x="10" y="10"/>
                  </a:cubicBezTo>
                  <a:cubicBezTo>
                    <a:pt x="10" y="10"/>
                    <a:pt x="10" y="10"/>
                    <a:pt x="10" y="10"/>
                  </a:cubicBezTo>
                  <a:cubicBezTo>
                    <a:pt x="11" y="9"/>
                    <a:pt x="11" y="9"/>
                    <a:pt x="11" y="9"/>
                  </a:cubicBezTo>
                  <a:cubicBezTo>
                    <a:pt x="11" y="9"/>
                    <a:pt x="11" y="9"/>
                    <a:pt x="11" y="9"/>
                  </a:cubicBezTo>
                  <a:cubicBezTo>
                    <a:pt x="11" y="9"/>
                    <a:pt x="12" y="9"/>
                    <a:pt x="12" y="9"/>
                  </a:cubicBezTo>
                  <a:cubicBezTo>
                    <a:pt x="12" y="9"/>
                    <a:pt x="12" y="9"/>
                    <a:pt x="12" y="9"/>
                  </a:cubicBezTo>
                  <a:cubicBezTo>
                    <a:pt x="12" y="9"/>
                    <a:pt x="12" y="8"/>
                    <a:pt x="13" y="8"/>
                  </a:cubicBezTo>
                  <a:cubicBezTo>
                    <a:pt x="17" y="9"/>
                    <a:pt x="15" y="6"/>
                    <a:pt x="20" y="7"/>
                  </a:cubicBezTo>
                  <a:cubicBezTo>
                    <a:pt x="20" y="7"/>
                    <a:pt x="20" y="7"/>
                    <a:pt x="20" y="7"/>
                  </a:cubicBezTo>
                  <a:cubicBezTo>
                    <a:pt x="20" y="7"/>
                    <a:pt x="20" y="8"/>
                    <a:pt x="20" y="8"/>
                  </a:cubicBezTo>
                  <a:cubicBezTo>
                    <a:pt x="21" y="8"/>
                    <a:pt x="21" y="8"/>
                    <a:pt x="21" y="8"/>
                  </a:cubicBezTo>
                  <a:cubicBezTo>
                    <a:pt x="21" y="8"/>
                    <a:pt x="21" y="8"/>
                    <a:pt x="21" y="8"/>
                  </a:cubicBezTo>
                  <a:cubicBezTo>
                    <a:pt x="21" y="9"/>
                    <a:pt x="21" y="9"/>
                    <a:pt x="20" y="9"/>
                  </a:cubicBezTo>
                  <a:cubicBezTo>
                    <a:pt x="20" y="9"/>
                    <a:pt x="20" y="8"/>
                    <a:pt x="19" y="8"/>
                  </a:cubicBezTo>
                  <a:cubicBezTo>
                    <a:pt x="19" y="8"/>
                    <a:pt x="19" y="8"/>
                    <a:pt x="19" y="8"/>
                  </a:cubicBezTo>
                  <a:cubicBezTo>
                    <a:pt x="18" y="8"/>
                    <a:pt x="18" y="8"/>
                    <a:pt x="18" y="9"/>
                  </a:cubicBezTo>
                  <a:cubicBezTo>
                    <a:pt x="18" y="9"/>
                    <a:pt x="18" y="8"/>
                    <a:pt x="18" y="8"/>
                  </a:cubicBezTo>
                  <a:cubicBezTo>
                    <a:pt x="18" y="8"/>
                    <a:pt x="18" y="9"/>
                    <a:pt x="18" y="9"/>
                  </a:cubicBezTo>
                  <a:cubicBezTo>
                    <a:pt x="18" y="9"/>
                    <a:pt x="18" y="9"/>
                    <a:pt x="19" y="9"/>
                  </a:cubicBezTo>
                  <a:cubicBezTo>
                    <a:pt x="19" y="9"/>
                    <a:pt x="19" y="9"/>
                    <a:pt x="19" y="9"/>
                  </a:cubicBezTo>
                  <a:cubicBezTo>
                    <a:pt x="19" y="9"/>
                    <a:pt x="19" y="9"/>
                    <a:pt x="19" y="9"/>
                  </a:cubicBezTo>
                  <a:cubicBezTo>
                    <a:pt x="19" y="9"/>
                    <a:pt x="18" y="9"/>
                    <a:pt x="18" y="10"/>
                  </a:cubicBezTo>
                  <a:cubicBezTo>
                    <a:pt x="18" y="10"/>
                    <a:pt x="18" y="10"/>
                    <a:pt x="18" y="10"/>
                  </a:cubicBezTo>
                  <a:cubicBezTo>
                    <a:pt x="18"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1"/>
                    <a:pt x="20" y="11"/>
                    <a:pt x="20" y="11"/>
                  </a:cubicBezTo>
                  <a:cubicBezTo>
                    <a:pt x="20" y="11"/>
                    <a:pt x="20" y="11"/>
                    <a:pt x="20" y="10"/>
                  </a:cubicBezTo>
                  <a:cubicBezTo>
                    <a:pt x="20" y="10"/>
                    <a:pt x="20" y="10"/>
                    <a:pt x="20" y="10"/>
                  </a:cubicBezTo>
                  <a:cubicBezTo>
                    <a:pt x="20" y="10"/>
                    <a:pt x="20" y="10"/>
                    <a:pt x="20" y="10"/>
                  </a:cubicBezTo>
                  <a:cubicBezTo>
                    <a:pt x="20" y="10"/>
                    <a:pt x="20" y="10"/>
                    <a:pt x="20" y="10"/>
                  </a:cubicBezTo>
                  <a:cubicBezTo>
                    <a:pt x="20" y="10"/>
                    <a:pt x="20" y="10"/>
                    <a:pt x="20" y="10"/>
                  </a:cubicBezTo>
                  <a:cubicBezTo>
                    <a:pt x="21" y="10"/>
                    <a:pt x="21" y="10"/>
                    <a:pt x="21" y="10"/>
                  </a:cubicBezTo>
                  <a:cubicBezTo>
                    <a:pt x="21" y="10"/>
                    <a:pt x="21" y="10"/>
                    <a:pt x="21" y="10"/>
                  </a:cubicBezTo>
                  <a:cubicBezTo>
                    <a:pt x="22" y="10"/>
                    <a:pt x="21" y="10"/>
                    <a:pt x="22" y="9"/>
                  </a:cubicBezTo>
                  <a:cubicBezTo>
                    <a:pt x="22" y="9"/>
                    <a:pt x="22" y="9"/>
                    <a:pt x="22" y="9"/>
                  </a:cubicBezTo>
                  <a:cubicBezTo>
                    <a:pt x="23" y="10"/>
                    <a:pt x="23" y="10"/>
                    <a:pt x="23" y="9"/>
                  </a:cubicBezTo>
                  <a:cubicBezTo>
                    <a:pt x="23" y="9"/>
                    <a:pt x="23" y="8"/>
                    <a:pt x="23" y="8"/>
                  </a:cubicBezTo>
                  <a:cubicBezTo>
                    <a:pt x="23" y="8"/>
                    <a:pt x="23" y="8"/>
                    <a:pt x="23" y="7"/>
                  </a:cubicBezTo>
                  <a:cubicBezTo>
                    <a:pt x="23" y="7"/>
                    <a:pt x="24" y="8"/>
                    <a:pt x="24" y="8"/>
                  </a:cubicBezTo>
                  <a:cubicBezTo>
                    <a:pt x="25" y="8"/>
                    <a:pt x="26" y="7"/>
                    <a:pt x="26" y="7"/>
                  </a:cubicBezTo>
                  <a:cubicBezTo>
                    <a:pt x="27" y="7"/>
                    <a:pt x="28" y="7"/>
                    <a:pt x="28" y="7"/>
                  </a:cubicBezTo>
                  <a:cubicBezTo>
                    <a:pt x="28" y="7"/>
                    <a:pt x="28" y="7"/>
                    <a:pt x="28" y="7"/>
                  </a:cubicBezTo>
                  <a:cubicBezTo>
                    <a:pt x="28" y="8"/>
                    <a:pt x="28" y="8"/>
                    <a:pt x="28" y="8"/>
                  </a:cubicBezTo>
                  <a:cubicBezTo>
                    <a:pt x="28" y="8"/>
                    <a:pt x="27" y="8"/>
                    <a:pt x="27" y="8"/>
                  </a:cubicBezTo>
                  <a:cubicBezTo>
                    <a:pt x="27" y="8"/>
                    <a:pt x="27" y="8"/>
                    <a:pt x="27" y="8"/>
                  </a:cubicBezTo>
                  <a:cubicBezTo>
                    <a:pt x="26" y="8"/>
                    <a:pt x="26" y="9"/>
                    <a:pt x="26" y="9"/>
                  </a:cubicBezTo>
                  <a:cubicBezTo>
                    <a:pt x="26" y="9"/>
                    <a:pt x="26" y="9"/>
                    <a:pt x="26" y="9"/>
                  </a:cubicBezTo>
                  <a:cubicBezTo>
                    <a:pt x="26" y="9"/>
                    <a:pt x="26" y="9"/>
                    <a:pt x="26" y="9"/>
                  </a:cubicBezTo>
                  <a:cubicBezTo>
                    <a:pt x="27" y="9"/>
                    <a:pt x="27" y="9"/>
                    <a:pt x="27" y="9"/>
                  </a:cubicBezTo>
                  <a:cubicBezTo>
                    <a:pt x="27" y="9"/>
                    <a:pt x="27" y="9"/>
                    <a:pt x="27" y="9"/>
                  </a:cubicBezTo>
                  <a:cubicBezTo>
                    <a:pt x="27" y="9"/>
                    <a:pt x="27" y="10"/>
                    <a:pt x="27" y="10"/>
                  </a:cubicBezTo>
                  <a:cubicBezTo>
                    <a:pt x="27" y="10"/>
                    <a:pt x="27" y="10"/>
                    <a:pt x="27" y="10"/>
                  </a:cubicBezTo>
                  <a:cubicBezTo>
                    <a:pt x="27" y="10"/>
                    <a:pt x="27" y="11"/>
                    <a:pt x="28" y="11"/>
                  </a:cubicBezTo>
                  <a:cubicBezTo>
                    <a:pt x="28" y="11"/>
                    <a:pt x="28" y="10"/>
                    <a:pt x="28" y="10"/>
                  </a:cubicBezTo>
                  <a:cubicBezTo>
                    <a:pt x="28" y="10"/>
                    <a:pt x="28" y="10"/>
                    <a:pt x="28" y="10"/>
                  </a:cubicBezTo>
                  <a:cubicBezTo>
                    <a:pt x="28" y="10"/>
                    <a:pt x="28" y="10"/>
                    <a:pt x="28" y="9"/>
                  </a:cubicBezTo>
                  <a:cubicBezTo>
                    <a:pt x="28" y="9"/>
                    <a:pt x="28" y="9"/>
                    <a:pt x="28" y="9"/>
                  </a:cubicBezTo>
                  <a:cubicBezTo>
                    <a:pt x="28" y="10"/>
                    <a:pt x="28" y="10"/>
                    <a:pt x="28" y="10"/>
                  </a:cubicBezTo>
                  <a:cubicBezTo>
                    <a:pt x="29" y="10"/>
                    <a:pt x="29" y="10"/>
                    <a:pt x="29" y="10"/>
                  </a:cubicBezTo>
                  <a:cubicBezTo>
                    <a:pt x="29" y="11"/>
                    <a:pt x="29" y="11"/>
                    <a:pt x="29" y="11"/>
                  </a:cubicBezTo>
                  <a:cubicBezTo>
                    <a:pt x="29" y="10"/>
                    <a:pt x="29" y="10"/>
                    <a:pt x="29" y="10"/>
                  </a:cubicBezTo>
                  <a:cubicBezTo>
                    <a:pt x="29" y="10"/>
                    <a:pt x="29" y="10"/>
                    <a:pt x="29" y="10"/>
                  </a:cubicBezTo>
                  <a:cubicBezTo>
                    <a:pt x="30" y="9"/>
                    <a:pt x="29" y="9"/>
                    <a:pt x="29" y="9"/>
                  </a:cubicBezTo>
                  <a:cubicBezTo>
                    <a:pt x="29" y="9"/>
                    <a:pt x="30" y="9"/>
                    <a:pt x="30" y="8"/>
                  </a:cubicBezTo>
                  <a:cubicBezTo>
                    <a:pt x="30" y="8"/>
                    <a:pt x="30" y="8"/>
                    <a:pt x="29" y="8"/>
                  </a:cubicBezTo>
                  <a:cubicBezTo>
                    <a:pt x="29" y="8"/>
                    <a:pt x="29" y="8"/>
                    <a:pt x="29" y="8"/>
                  </a:cubicBezTo>
                  <a:cubicBezTo>
                    <a:pt x="29" y="8"/>
                    <a:pt x="29" y="8"/>
                    <a:pt x="29" y="8"/>
                  </a:cubicBezTo>
                  <a:cubicBezTo>
                    <a:pt x="29" y="8"/>
                    <a:pt x="30" y="8"/>
                    <a:pt x="30" y="8"/>
                  </a:cubicBezTo>
                  <a:cubicBezTo>
                    <a:pt x="29" y="8"/>
                    <a:pt x="29" y="7"/>
                    <a:pt x="29" y="7"/>
                  </a:cubicBezTo>
                  <a:cubicBezTo>
                    <a:pt x="29" y="7"/>
                    <a:pt x="29" y="7"/>
                    <a:pt x="29" y="7"/>
                  </a:cubicBezTo>
                  <a:cubicBezTo>
                    <a:pt x="30" y="7"/>
                    <a:pt x="30" y="7"/>
                    <a:pt x="30" y="6"/>
                  </a:cubicBezTo>
                  <a:cubicBezTo>
                    <a:pt x="29" y="6"/>
                    <a:pt x="29" y="7"/>
                    <a:pt x="29" y="6"/>
                  </a:cubicBezTo>
                  <a:cubicBezTo>
                    <a:pt x="29" y="6"/>
                    <a:pt x="29" y="6"/>
                    <a:pt x="28" y="6"/>
                  </a:cubicBezTo>
                  <a:cubicBezTo>
                    <a:pt x="28" y="6"/>
                    <a:pt x="27" y="6"/>
                    <a:pt x="25" y="6"/>
                  </a:cubicBezTo>
                  <a:cubicBezTo>
                    <a:pt x="27" y="6"/>
                    <a:pt x="30" y="5"/>
                    <a:pt x="30" y="4"/>
                  </a:cubicBezTo>
                </a:path>
              </a:pathLst>
            </a:custGeom>
            <a:solidFill>
              <a:schemeClr val="tx1"/>
            </a:solidFill>
            <a:ln>
              <a:noFill/>
            </a:ln>
          </p:spPr>
          <p:txBody>
            <a:bodyPr/>
            <a:lstStyle/>
            <a:p>
              <a:endParaRPr lang="en-GB"/>
            </a:p>
          </p:txBody>
        </p:sp>
        <p:sp>
          <p:nvSpPr>
            <p:cNvPr id="240" name="Freeform 157">
              <a:extLst>
                <a:ext uri="{FF2B5EF4-FFF2-40B4-BE49-F238E27FC236}">
                  <a16:creationId xmlns:a16="http://schemas.microsoft.com/office/drawing/2014/main" id="{104DEB5E-A54C-4813-8F5B-3842E9E95271}"/>
                </a:ext>
              </a:extLst>
            </p:cNvPr>
            <p:cNvSpPr>
              <a:spLocks noChangeAspect="1" noEditPoints="1"/>
            </p:cNvSpPr>
            <p:nvPr userDrawn="1"/>
          </p:nvSpPr>
          <p:spPr bwMode="auto">
            <a:xfrm>
              <a:off x="660413" y="554038"/>
              <a:ext cx="23813" cy="7938"/>
            </a:xfrm>
            <a:custGeom>
              <a:avLst/>
              <a:gdLst>
                <a:gd name="T0" fmla="*/ 4 w 29"/>
                <a:gd name="T1" fmla="*/ 0 h 11"/>
                <a:gd name="T2" fmla="*/ 4 w 29"/>
                <a:gd name="T3" fmla="*/ 1 h 11"/>
                <a:gd name="T4" fmla="*/ 4 w 29"/>
                <a:gd name="T5" fmla="*/ 1 h 11"/>
                <a:gd name="T6" fmla="*/ 4 w 29"/>
                <a:gd name="T7" fmla="*/ 1 h 11"/>
                <a:gd name="T8" fmla="*/ 5 w 29"/>
                <a:gd name="T9" fmla="*/ 1 h 11"/>
                <a:gd name="T10" fmla="*/ 4 w 29"/>
                <a:gd name="T11" fmla="*/ 2 h 11"/>
                <a:gd name="T12" fmla="*/ 4 w 29"/>
                <a:gd name="T13" fmla="*/ 1 h 11"/>
                <a:gd name="T14" fmla="*/ 5 w 29"/>
                <a:gd name="T15" fmla="*/ 1 h 11"/>
                <a:gd name="T16" fmla="*/ 14 w 29"/>
                <a:gd name="T17" fmla="*/ 3 h 11"/>
                <a:gd name="T18" fmla="*/ 12 w 29"/>
                <a:gd name="T19" fmla="*/ 2 h 11"/>
                <a:gd name="T20" fmla="*/ 7 w 29"/>
                <a:gd name="T21" fmla="*/ 1 h 11"/>
                <a:gd name="T22" fmla="*/ 11 w 29"/>
                <a:gd name="T23" fmla="*/ 0 h 11"/>
                <a:gd name="T24" fmla="*/ 7 w 29"/>
                <a:gd name="T25" fmla="*/ 1 h 11"/>
                <a:gd name="T26" fmla="*/ 5 w 29"/>
                <a:gd name="T27" fmla="*/ 2 h 11"/>
                <a:gd name="T28" fmla="*/ 5 w 29"/>
                <a:gd name="T29" fmla="*/ 0 h 11"/>
                <a:gd name="T30" fmla="*/ 4 w 29"/>
                <a:gd name="T31" fmla="*/ 0 h 11"/>
                <a:gd name="T32" fmla="*/ 3 w 29"/>
                <a:gd name="T33" fmla="*/ 1 h 11"/>
                <a:gd name="T34" fmla="*/ 3 w 29"/>
                <a:gd name="T35" fmla="*/ 2 h 11"/>
                <a:gd name="T36" fmla="*/ 2 w 29"/>
                <a:gd name="T37" fmla="*/ 1 h 11"/>
                <a:gd name="T38" fmla="*/ 1 w 29"/>
                <a:gd name="T39" fmla="*/ 0 h 11"/>
                <a:gd name="T40" fmla="*/ 1 w 29"/>
                <a:gd name="T41" fmla="*/ 0 h 11"/>
                <a:gd name="T42" fmla="*/ 1 w 29"/>
                <a:gd name="T43" fmla="*/ 0 h 11"/>
                <a:gd name="T44" fmla="*/ 1 w 29"/>
                <a:gd name="T45" fmla="*/ 0 h 11"/>
                <a:gd name="T46" fmla="*/ 1 w 29"/>
                <a:gd name="T47" fmla="*/ 0 h 11"/>
                <a:gd name="T48" fmla="*/ 1 w 29"/>
                <a:gd name="T49" fmla="*/ 1 h 11"/>
                <a:gd name="T50" fmla="*/ 1 w 29"/>
                <a:gd name="T51" fmla="*/ 1 h 11"/>
                <a:gd name="T52" fmla="*/ 1 w 29"/>
                <a:gd name="T53" fmla="*/ 1 h 11"/>
                <a:gd name="T54" fmla="*/ 2 w 29"/>
                <a:gd name="T55" fmla="*/ 2 h 11"/>
                <a:gd name="T56" fmla="*/ 2 w 29"/>
                <a:gd name="T57" fmla="*/ 2 h 11"/>
                <a:gd name="T58" fmla="*/ 3 w 29"/>
                <a:gd name="T59" fmla="*/ 3 h 11"/>
                <a:gd name="T60" fmla="*/ 2 w 29"/>
                <a:gd name="T61" fmla="*/ 3 h 11"/>
                <a:gd name="T62" fmla="*/ 1 w 29"/>
                <a:gd name="T63" fmla="*/ 3 h 11"/>
                <a:gd name="T64" fmla="*/ 1 w 29"/>
                <a:gd name="T65" fmla="*/ 4 h 11"/>
                <a:gd name="T66" fmla="*/ 0 w 29"/>
                <a:gd name="T67" fmla="*/ 4 h 11"/>
                <a:gd name="T68" fmla="*/ 1 w 29"/>
                <a:gd name="T69" fmla="*/ 4 h 11"/>
                <a:gd name="T70" fmla="*/ 2 w 29"/>
                <a:gd name="T71" fmla="*/ 5 h 11"/>
                <a:gd name="T72" fmla="*/ 2 w 29"/>
                <a:gd name="T73" fmla="*/ 4 h 11"/>
                <a:gd name="T74" fmla="*/ 2 w 29"/>
                <a:gd name="T75" fmla="*/ 4 h 11"/>
                <a:gd name="T76" fmla="*/ 3 w 29"/>
                <a:gd name="T77" fmla="*/ 4 h 11"/>
                <a:gd name="T78" fmla="*/ 4 w 29"/>
                <a:gd name="T79" fmla="*/ 5 h 11"/>
                <a:gd name="T80" fmla="*/ 5 w 29"/>
                <a:gd name="T81" fmla="*/ 4 h 11"/>
                <a:gd name="T82" fmla="*/ 6 w 29"/>
                <a:gd name="T83" fmla="*/ 4 h 11"/>
                <a:gd name="T84" fmla="*/ 10 w 29"/>
                <a:gd name="T85" fmla="*/ 4 h 11"/>
                <a:gd name="T86" fmla="*/ 9 w 29"/>
                <a:gd name="T87" fmla="*/ 4 h 11"/>
                <a:gd name="T88" fmla="*/ 9 w 29"/>
                <a:gd name="T89" fmla="*/ 4 h 11"/>
                <a:gd name="T90" fmla="*/ 9 w 29"/>
                <a:gd name="T91" fmla="*/ 4 h 11"/>
                <a:gd name="T92" fmla="*/ 9 w 29"/>
                <a:gd name="T93" fmla="*/ 4 h 11"/>
                <a:gd name="T94" fmla="*/ 9 w 29"/>
                <a:gd name="T95" fmla="*/ 5 h 11"/>
                <a:gd name="T96" fmla="*/ 10 w 29"/>
                <a:gd name="T97" fmla="*/ 5 h 11"/>
                <a:gd name="T98" fmla="*/ 10 w 29"/>
                <a:gd name="T99" fmla="*/ 5 h 11"/>
                <a:gd name="T100" fmla="*/ 11 w 29"/>
                <a:gd name="T101" fmla="*/ 4 h 11"/>
                <a:gd name="T102" fmla="*/ 14 w 29"/>
                <a:gd name="T103" fmla="*/ 3 h 11"/>
                <a:gd name="T104" fmla="*/ 13 w 29"/>
                <a:gd name="T105" fmla="*/ 4 h 11"/>
                <a:gd name="T106" fmla="*/ 13 w 29"/>
                <a:gd name="T107" fmla="*/ 4 h 11"/>
                <a:gd name="T108" fmla="*/ 13 w 29"/>
                <a:gd name="T109" fmla="*/ 5 h 11"/>
                <a:gd name="T110" fmla="*/ 14 w 29"/>
                <a:gd name="T111" fmla="*/ 4 h 11"/>
                <a:gd name="T112" fmla="*/ 14 w 29"/>
                <a:gd name="T113" fmla="*/ 5 h 11"/>
                <a:gd name="T114" fmla="*/ 14 w 29"/>
                <a:gd name="T115" fmla="*/ 3 h 11"/>
                <a:gd name="T116" fmla="*/ 14 w 29"/>
                <a:gd name="T117" fmla="*/ 3 h 1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9" h="11">
                  <a:moveTo>
                    <a:pt x="11" y="8"/>
                  </a:moveTo>
                  <a:cubicBezTo>
                    <a:pt x="11" y="8"/>
                    <a:pt x="11" y="8"/>
                    <a:pt x="11" y="8"/>
                  </a:cubicBezTo>
                  <a:cubicBezTo>
                    <a:pt x="11" y="8"/>
                    <a:pt x="11" y="8"/>
                    <a:pt x="11" y="8"/>
                  </a:cubicBezTo>
                  <a:moveTo>
                    <a:pt x="7" y="1"/>
                  </a:moveTo>
                  <a:cubicBezTo>
                    <a:pt x="7" y="1"/>
                    <a:pt x="7" y="1"/>
                    <a:pt x="7" y="1"/>
                  </a:cubicBezTo>
                  <a:cubicBezTo>
                    <a:pt x="7" y="1"/>
                    <a:pt x="7" y="1"/>
                    <a:pt x="7" y="1"/>
                  </a:cubicBezTo>
                  <a:moveTo>
                    <a:pt x="7" y="2"/>
                  </a:moveTo>
                  <a:cubicBezTo>
                    <a:pt x="7" y="2"/>
                    <a:pt x="7" y="2"/>
                    <a:pt x="7" y="2"/>
                  </a:cubicBezTo>
                  <a:close/>
                  <a:moveTo>
                    <a:pt x="8" y="4"/>
                  </a:moveTo>
                  <a:cubicBezTo>
                    <a:pt x="8" y="3"/>
                    <a:pt x="8" y="3"/>
                    <a:pt x="8" y="3"/>
                  </a:cubicBezTo>
                  <a:cubicBezTo>
                    <a:pt x="8" y="3"/>
                    <a:pt x="8" y="3"/>
                    <a:pt x="8" y="3"/>
                  </a:cubicBezTo>
                  <a:cubicBezTo>
                    <a:pt x="8" y="3"/>
                    <a:pt x="8" y="3"/>
                    <a:pt x="8" y="3"/>
                  </a:cubicBezTo>
                  <a:cubicBezTo>
                    <a:pt x="8" y="2"/>
                    <a:pt x="8" y="2"/>
                    <a:pt x="8" y="2"/>
                  </a:cubicBezTo>
                  <a:cubicBezTo>
                    <a:pt x="8" y="2"/>
                    <a:pt x="8" y="2"/>
                    <a:pt x="8" y="2"/>
                  </a:cubicBezTo>
                  <a:cubicBezTo>
                    <a:pt x="8" y="2"/>
                    <a:pt x="8" y="2"/>
                    <a:pt x="8" y="2"/>
                  </a:cubicBezTo>
                  <a:cubicBezTo>
                    <a:pt x="8" y="2"/>
                    <a:pt x="8" y="2"/>
                    <a:pt x="8" y="2"/>
                  </a:cubicBezTo>
                  <a:cubicBezTo>
                    <a:pt x="9" y="2"/>
                    <a:pt x="9" y="2"/>
                    <a:pt x="9" y="2"/>
                  </a:cubicBezTo>
                  <a:cubicBezTo>
                    <a:pt x="9" y="3"/>
                    <a:pt x="9" y="3"/>
                    <a:pt x="9" y="3"/>
                  </a:cubicBezTo>
                  <a:cubicBezTo>
                    <a:pt x="9" y="3"/>
                    <a:pt x="9" y="3"/>
                    <a:pt x="9" y="3"/>
                  </a:cubicBezTo>
                  <a:cubicBezTo>
                    <a:pt x="9" y="3"/>
                    <a:pt x="9" y="3"/>
                    <a:pt x="9" y="3"/>
                  </a:cubicBezTo>
                  <a:cubicBezTo>
                    <a:pt x="9" y="3"/>
                    <a:pt x="9" y="3"/>
                    <a:pt x="9" y="3"/>
                  </a:cubicBezTo>
                  <a:cubicBezTo>
                    <a:pt x="9" y="3"/>
                    <a:pt x="8" y="3"/>
                    <a:pt x="8" y="3"/>
                  </a:cubicBezTo>
                  <a:cubicBezTo>
                    <a:pt x="8" y="3"/>
                    <a:pt x="8" y="3"/>
                    <a:pt x="8" y="3"/>
                  </a:cubicBezTo>
                  <a:cubicBezTo>
                    <a:pt x="8" y="4"/>
                    <a:pt x="8" y="4"/>
                    <a:pt x="8" y="4"/>
                  </a:cubicBezTo>
                  <a:cubicBezTo>
                    <a:pt x="8" y="4"/>
                    <a:pt x="8" y="4"/>
                    <a:pt x="8" y="4"/>
                  </a:cubicBezTo>
                  <a:cubicBezTo>
                    <a:pt x="7" y="4"/>
                    <a:pt x="7" y="4"/>
                    <a:pt x="8" y="4"/>
                  </a:cubicBezTo>
                  <a:moveTo>
                    <a:pt x="9" y="1"/>
                  </a:moveTo>
                  <a:cubicBezTo>
                    <a:pt x="8" y="2"/>
                    <a:pt x="8" y="2"/>
                    <a:pt x="8" y="2"/>
                  </a:cubicBezTo>
                  <a:cubicBezTo>
                    <a:pt x="8" y="1"/>
                    <a:pt x="8" y="1"/>
                    <a:pt x="8" y="1"/>
                  </a:cubicBezTo>
                  <a:cubicBezTo>
                    <a:pt x="8" y="1"/>
                    <a:pt x="8" y="1"/>
                    <a:pt x="9" y="1"/>
                  </a:cubicBezTo>
                  <a:moveTo>
                    <a:pt x="9" y="2"/>
                  </a:moveTo>
                  <a:cubicBezTo>
                    <a:pt x="9" y="2"/>
                    <a:pt x="10" y="2"/>
                    <a:pt x="10" y="2"/>
                  </a:cubicBezTo>
                  <a:cubicBezTo>
                    <a:pt x="10" y="2"/>
                    <a:pt x="10" y="2"/>
                    <a:pt x="10" y="2"/>
                  </a:cubicBezTo>
                  <a:cubicBezTo>
                    <a:pt x="9" y="2"/>
                    <a:pt x="9" y="2"/>
                    <a:pt x="9" y="2"/>
                  </a:cubicBezTo>
                  <a:moveTo>
                    <a:pt x="28" y="7"/>
                  </a:moveTo>
                  <a:cubicBezTo>
                    <a:pt x="28" y="7"/>
                    <a:pt x="28" y="7"/>
                    <a:pt x="28" y="7"/>
                  </a:cubicBezTo>
                  <a:cubicBezTo>
                    <a:pt x="28" y="6"/>
                    <a:pt x="28" y="6"/>
                    <a:pt x="28" y="6"/>
                  </a:cubicBezTo>
                  <a:cubicBezTo>
                    <a:pt x="28" y="6"/>
                    <a:pt x="28" y="6"/>
                    <a:pt x="28" y="6"/>
                  </a:cubicBezTo>
                  <a:cubicBezTo>
                    <a:pt x="28" y="6"/>
                    <a:pt x="28" y="5"/>
                    <a:pt x="27" y="6"/>
                  </a:cubicBezTo>
                  <a:cubicBezTo>
                    <a:pt x="26" y="6"/>
                    <a:pt x="26" y="6"/>
                    <a:pt x="24" y="5"/>
                  </a:cubicBezTo>
                  <a:cubicBezTo>
                    <a:pt x="24" y="5"/>
                    <a:pt x="24" y="5"/>
                    <a:pt x="24" y="5"/>
                  </a:cubicBezTo>
                  <a:cubicBezTo>
                    <a:pt x="26" y="5"/>
                    <a:pt x="28" y="5"/>
                    <a:pt x="28" y="4"/>
                  </a:cubicBezTo>
                  <a:cubicBezTo>
                    <a:pt x="28" y="3"/>
                    <a:pt x="28" y="3"/>
                    <a:pt x="25" y="3"/>
                  </a:cubicBezTo>
                  <a:cubicBezTo>
                    <a:pt x="22" y="3"/>
                    <a:pt x="14" y="4"/>
                    <a:pt x="14" y="2"/>
                  </a:cubicBezTo>
                  <a:cubicBezTo>
                    <a:pt x="14" y="1"/>
                    <a:pt x="17" y="2"/>
                    <a:pt x="19" y="2"/>
                  </a:cubicBezTo>
                  <a:cubicBezTo>
                    <a:pt x="19" y="2"/>
                    <a:pt x="19" y="2"/>
                    <a:pt x="19" y="2"/>
                  </a:cubicBezTo>
                  <a:cubicBezTo>
                    <a:pt x="23" y="3"/>
                    <a:pt x="27" y="0"/>
                    <a:pt x="29" y="1"/>
                  </a:cubicBezTo>
                  <a:cubicBezTo>
                    <a:pt x="26" y="0"/>
                    <a:pt x="24" y="2"/>
                    <a:pt x="22" y="1"/>
                  </a:cubicBezTo>
                  <a:cubicBezTo>
                    <a:pt x="23" y="1"/>
                    <a:pt x="25" y="1"/>
                    <a:pt x="25" y="0"/>
                  </a:cubicBezTo>
                  <a:cubicBezTo>
                    <a:pt x="24" y="1"/>
                    <a:pt x="21" y="0"/>
                    <a:pt x="19" y="1"/>
                  </a:cubicBezTo>
                  <a:cubicBezTo>
                    <a:pt x="19" y="1"/>
                    <a:pt x="19" y="1"/>
                    <a:pt x="19" y="1"/>
                  </a:cubicBezTo>
                  <a:cubicBezTo>
                    <a:pt x="16" y="1"/>
                    <a:pt x="13" y="1"/>
                    <a:pt x="13" y="2"/>
                  </a:cubicBezTo>
                  <a:cubicBezTo>
                    <a:pt x="13" y="5"/>
                    <a:pt x="23" y="3"/>
                    <a:pt x="25" y="3"/>
                  </a:cubicBezTo>
                  <a:cubicBezTo>
                    <a:pt x="27" y="3"/>
                    <a:pt x="28" y="3"/>
                    <a:pt x="28" y="4"/>
                  </a:cubicBezTo>
                  <a:cubicBezTo>
                    <a:pt x="28" y="4"/>
                    <a:pt x="25" y="5"/>
                    <a:pt x="24" y="5"/>
                  </a:cubicBezTo>
                  <a:cubicBezTo>
                    <a:pt x="22" y="5"/>
                    <a:pt x="13" y="4"/>
                    <a:pt x="10" y="5"/>
                  </a:cubicBezTo>
                  <a:cubicBezTo>
                    <a:pt x="10" y="4"/>
                    <a:pt x="11" y="3"/>
                    <a:pt x="11" y="3"/>
                  </a:cubicBezTo>
                  <a:cubicBezTo>
                    <a:pt x="11" y="2"/>
                    <a:pt x="11" y="2"/>
                    <a:pt x="11" y="2"/>
                  </a:cubicBezTo>
                  <a:cubicBezTo>
                    <a:pt x="11" y="2"/>
                    <a:pt x="11" y="2"/>
                    <a:pt x="11" y="2"/>
                  </a:cubicBezTo>
                  <a:cubicBezTo>
                    <a:pt x="11" y="2"/>
                    <a:pt x="11" y="1"/>
                    <a:pt x="10" y="1"/>
                  </a:cubicBezTo>
                  <a:cubicBezTo>
                    <a:pt x="10" y="1"/>
                    <a:pt x="10" y="1"/>
                    <a:pt x="10" y="1"/>
                  </a:cubicBezTo>
                  <a:cubicBezTo>
                    <a:pt x="10" y="1"/>
                    <a:pt x="10" y="0"/>
                    <a:pt x="9" y="0"/>
                  </a:cubicBezTo>
                  <a:cubicBezTo>
                    <a:pt x="9" y="0"/>
                    <a:pt x="9" y="0"/>
                    <a:pt x="9" y="0"/>
                  </a:cubicBezTo>
                  <a:cubicBezTo>
                    <a:pt x="9" y="0"/>
                    <a:pt x="8" y="0"/>
                    <a:pt x="8" y="0"/>
                  </a:cubicBezTo>
                  <a:cubicBezTo>
                    <a:pt x="8" y="0"/>
                    <a:pt x="8" y="0"/>
                    <a:pt x="8" y="0"/>
                  </a:cubicBezTo>
                  <a:cubicBezTo>
                    <a:pt x="8" y="0"/>
                    <a:pt x="7" y="0"/>
                    <a:pt x="7" y="0"/>
                  </a:cubicBezTo>
                  <a:cubicBezTo>
                    <a:pt x="7" y="0"/>
                    <a:pt x="7" y="1"/>
                    <a:pt x="7" y="1"/>
                  </a:cubicBezTo>
                  <a:cubicBezTo>
                    <a:pt x="7" y="1"/>
                    <a:pt x="6" y="2"/>
                    <a:pt x="6" y="2"/>
                  </a:cubicBezTo>
                  <a:cubicBezTo>
                    <a:pt x="6" y="2"/>
                    <a:pt x="6" y="2"/>
                    <a:pt x="6" y="2"/>
                  </a:cubicBezTo>
                  <a:cubicBezTo>
                    <a:pt x="6" y="2"/>
                    <a:pt x="6" y="3"/>
                    <a:pt x="6" y="3"/>
                  </a:cubicBezTo>
                  <a:cubicBezTo>
                    <a:pt x="6" y="3"/>
                    <a:pt x="6" y="3"/>
                    <a:pt x="6" y="3"/>
                  </a:cubicBezTo>
                  <a:cubicBezTo>
                    <a:pt x="6" y="4"/>
                    <a:pt x="6" y="4"/>
                    <a:pt x="6" y="4"/>
                  </a:cubicBezTo>
                  <a:cubicBezTo>
                    <a:pt x="6" y="4"/>
                    <a:pt x="6" y="4"/>
                    <a:pt x="6" y="4"/>
                  </a:cubicBezTo>
                  <a:cubicBezTo>
                    <a:pt x="6" y="4"/>
                    <a:pt x="5" y="4"/>
                    <a:pt x="5" y="4"/>
                  </a:cubicBezTo>
                  <a:cubicBezTo>
                    <a:pt x="5" y="4"/>
                    <a:pt x="5" y="4"/>
                    <a:pt x="5" y="4"/>
                  </a:cubicBezTo>
                  <a:cubicBezTo>
                    <a:pt x="4" y="4"/>
                    <a:pt x="4" y="3"/>
                    <a:pt x="3" y="3"/>
                  </a:cubicBezTo>
                  <a:cubicBezTo>
                    <a:pt x="3" y="3"/>
                    <a:pt x="3" y="2"/>
                    <a:pt x="3" y="2"/>
                  </a:cubicBezTo>
                  <a:cubicBezTo>
                    <a:pt x="3" y="1"/>
                    <a:pt x="3" y="1"/>
                    <a:pt x="3" y="0"/>
                  </a:cubicBezTo>
                  <a:cubicBezTo>
                    <a:pt x="3" y="0"/>
                    <a:pt x="3" y="0"/>
                    <a:pt x="3" y="0"/>
                  </a:cubicBezTo>
                  <a:cubicBezTo>
                    <a:pt x="3" y="0"/>
                    <a:pt x="2" y="0"/>
                    <a:pt x="2" y="0"/>
                  </a:cubicBezTo>
                  <a:cubicBezTo>
                    <a:pt x="2" y="0"/>
                    <a:pt x="2" y="0"/>
                    <a:pt x="3" y="0"/>
                  </a:cubicBezTo>
                  <a:cubicBezTo>
                    <a:pt x="2" y="0"/>
                    <a:pt x="2" y="0"/>
                    <a:pt x="2" y="0"/>
                  </a:cubicBezTo>
                  <a:cubicBezTo>
                    <a:pt x="2" y="0"/>
                    <a:pt x="2" y="1"/>
                    <a:pt x="2" y="1"/>
                  </a:cubicBezTo>
                  <a:cubicBezTo>
                    <a:pt x="2" y="1"/>
                    <a:pt x="2" y="1"/>
                    <a:pt x="2" y="1"/>
                  </a:cubicBezTo>
                  <a:cubicBezTo>
                    <a:pt x="2" y="1"/>
                    <a:pt x="2" y="1"/>
                    <a:pt x="2" y="1"/>
                  </a:cubicBezTo>
                  <a:cubicBezTo>
                    <a:pt x="2" y="1"/>
                    <a:pt x="2" y="1"/>
                    <a:pt x="2" y="1"/>
                  </a:cubicBezTo>
                  <a:cubicBezTo>
                    <a:pt x="2" y="1"/>
                    <a:pt x="2" y="0"/>
                    <a:pt x="2" y="0"/>
                  </a:cubicBezTo>
                  <a:cubicBezTo>
                    <a:pt x="2" y="0"/>
                    <a:pt x="2" y="0"/>
                    <a:pt x="2" y="0"/>
                  </a:cubicBezTo>
                  <a:cubicBezTo>
                    <a:pt x="2" y="0"/>
                    <a:pt x="2" y="0"/>
                    <a:pt x="2" y="0"/>
                  </a:cubicBezTo>
                  <a:cubicBezTo>
                    <a:pt x="2" y="0"/>
                    <a:pt x="1" y="0"/>
                    <a:pt x="1" y="0"/>
                  </a:cubicBezTo>
                  <a:cubicBezTo>
                    <a:pt x="1" y="0"/>
                    <a:pt x="1" y="0"/>
                    <a:pt x="1" y="0"/>
                  </a:cubicBezTo>
                  <a:cubicBezTo>
                    <a:pt x="1" y="0"/>
                    <a:pt x="1" y="0"/>
                    <a:pt x="1" y="0"/>
                  </a:cubicBezTo>
                  <a:cubicBezTo>
                    <a:pt x="1" y="1"/>
                    <a:pt x="1" y="1"/>
                    <a:pt x="2" y="1"/>
                  </a:cubicBezTo>
                  <a:cubicBezTo>
                    <a:pt x="2" y="1"/>
                    <a:pt x="2" y="1"/>
                    <a:pt x="2" y="1"/>
                  </a:cubicBezTo>
                  <a:cubicBezTo>
                    <a:pt x="2" y="1"/>
                    <a:pt x="2" y="1"/>
                    <a:pt x="2" y="1"/>
                  </a:cubicBezTo>
                  <a:cubicBezTo>
                    <a:pt x="2" y="1"/>
                    <a:pt x="2" y="1"/>
                    <a:pt x="2" y="1"/>
                  </a:cubicBezTo>
                  <a:cubicBezTo>
                    <a:pt x="1" y="1"/>
                    <a:pt x="1" y="1"/>
                    <a:pt x="1" y="1"/>
                  </a:cubicBezTo>
                  <a:cubicBezTo>
                    <a:pt x="1" y="1"/>
                    <a:pt x="1" y="2"/>
                    <a:pt x="1" y="2"/>
                  </a:cubicBezTo>
                  <a:cubicBezTo>
                    <a:pt x="1" y="2"/>
                    <a:pt x="1" y="2"/>
                    <a:pt x="1" y="2"/>
                  </a:cubicBezTo>
                  <a:cubicBezTo>
                    <a:pt x="1" y="2"/>
                    <a:pt x="1" y="2"/>
                    <a:pt x="1" y="2"/>
                  </a:cubicBezTo>
                  <a:cubicBezTo>
                    <a:pt x="1" y="2"/>
                    <a:pt x="1" y="2"/>
                    <a:pt x="1" y="2"/>
                  </a:cubicBezTo>
                  <a:cubicBezTo>
                    <a:pt x="1" y="2"/>
                    <a:pt x="1" y="2"/>
                    <a:pt x="1" y="2"/>
                  </a:cubicBezTo>
                  <a:cubicBezTo>
                    <a:pt x="1" y="2"/>
                    <a:pt x="1" y="2"/>
                    <a:pt x="2" y="2"/>
                  </a:cubicBezTo>
                  <a:cubicBezTo>
                    <a:pt x="2" y="2"/>
                    <a:pt x="2" y="2"/>
                    <a:pt x="2" y="2"/>
                  </a:cubicBezTo>
                  <a:cubicBezTo>
                    <a:pt x="2" y="2"/>
                    <a:pt x="2" y="2"/>
                    <a:pt x="2" y="2"/>
                  </a:cubicBezTo>
                  <a:cubicBezTo>
                    <a:pt x="2" y="2"/>
                    <a:pt x="2" y="2"/>
                    <a:pt x="2" y="2"/>
                  </a:cubicBezTo>
                  <a:cubicBezTo>
                    <a:pt x="2" y="3"/>
                    <a:pt x="2" y="3"/>
                    <a:pt x="2" y="3"/>
                  </a:cubicBezTo>
                  <a:cubicBezTo>
                    <a:pt x="2" y="3"/>
                    <a:pt x="2" y="3"/>
                    <a:pt x="2" y="3"/>
                  </a:cubicBezTo>
                  <a:cubicBezTo>
                    <a:pt x="2" y="4"/>
                    <a:pt x="1" y="4"/>
                    <a:pt x="1" y="3"/>
                  </a:cubicBezTo>
                  <a:cubicBezTo>
                    <a:pt x="1" y="4"/>
                    <a:pt x="2" y="5"/>
                    <a:pt x="2" y="4"/>
                  </a:cubicBezTo>
                  <a:cubicBezTo>
                    <a:pt x="2" y="4"/>
                    <a:pt x="3" y="4"/>
                    <a:pt x="3" y="4"/>
                  </a:cubicBezTo>
                  <a:cubicBezTo>
                    <a:pt x="3" y="4"/>
                    <a:pt x="3" y="4"/>
                    <a:pt x="3" y="4"/>
                  </a:cubicBezTo>
                  <a:cubicBezTo>
                    <a:pt x="3" y="4"/>
                    <a:pt x="3" y="4"/>
                    <a:pt x="3" y="4"/>
                  </a:cubicBezTo>
                  <a:cubicBezTo>
                    <a:pt x="3" y="4"/>
                    <a:pt x="3" y="4"/>
                    <a:pt x="3" y="4"/>
                  </a:cubicBezTo>
                  <a:cubicBezTo>
                    <a:pt x="3" y="5"/>
                    <a:pt x="3" y="5"/>
                    <a:pt x="3" y="5"/>
                  </a:cubicBezTo>
                  <a:cubicBezTo>
                    <a:pt x="3" y="5"/>
                    <a:pt x="3" y="5"/>
                    <a:pt x="3" y="5"/>
                  </a:cubicBezTo>
                  <a:cubicBezTo>
                    <a:pt x="4" y="5"/>
                    <a:pt x="4" y="6"/>
                    <a:pt x="5" y="6"/>
                  </a:cubicBezTo>
                  <a:cubicBezTo>
                    <a:pt x="5" y="6"/>
                    <a:pt x="6" y="6"/>
                    <a:pt x="6" y="6"/>
                  </a:cubicBezTo>
                  <a:cubicBezTo>
                    <a:pt x="6" y="6"/>
                    <a:pt x="6" y="6"/>
                    <a:pt x="6" y="6"/>
                  </a:cubicBezTo>
                  <a:cubicBezTo>
                    <a:pt x="6" y="6"/>
                    <a:pt x="6" y="6"/>
                    <a:pt x="6" y="6"/>
                  </a:cubicBezTo>
                  <a:cubicBezTo>
                    <a:pt x="6" y="7"/>
                    <a:pt x="7" y="7"/>
                    <a:pt x="7" y="7"/>
                  </a:cubicBezTo>
                  <a:cubicBezTo>
                    <a:pt x="7" y="7"/>
                    <a:pt x="6" y="7"/>
                    <a:pt x="5" y="7"/>
                  </a:cubicBezTo>
                  <a:cubicBezTo>
                    <a:pt x="5" y="8"/>
                    <a:pt x="4" y="8"/>
                    <a:pt x="3" y="8"/>
                  </a:cubicBezTo>
                  <a:cubicBezTo>
                    <a:pt x="3" y="7"/>
                    <a:pt x="3" y="7"/>
                    <a:pt x="3" y="7"/>
                  </a:cubicBezTo>
                  <a:cubicBezTo>
                    <a:pt x="3" y="7"/>
                    <a:pt x="3" y="7"/>
                    <a:pt x="3" y="7"/>
                  </a:cubicBezTo>
                  <a:cubicBezTo>
                    <a:pt x="2" y="7"/>
                    <a:pt x="2" y="7"/>
                    <a:pt x="2" y="7"/>
                  </a:cubicBezTo>
                  <a:cubicBezTo>
                    <a:pt x="2" y="6"/>
                    <a:pt x="2" y="6"/>
                    <a:pt x="1" y="6"/>
                  </a:cubicBezTo>
                  <a:cubicBezTo>
                    <a:pt x="2" y="7"/>
                    <a:pt x="2" y="7"/>
                    <a:pt x="2" y="7"/>
                  </a:cubicBezTo>
                  <a:cubicBezTo>
                    <a:pt x="2" y="7"/>
                    <a:pt x="2" y="7"/>
                    <a:pt x="2" y="7"/>
                  </a:cubicBezTo>
                  <a:cubicBezTo>
                    <a:pt x="2" y="7"/>
                    <a:pt x="2" y="7"/>
                    <a:pt x="2" y="8"/>
                  </a:cubicBezTo>
                  <a:cubicBezTo>
                    <a:pt x="3" y="8"/>
                    <a:pt x="3" y="8"/>
                    <a:pt x="3" y="8"/>
                  </a:cubicBezTo>
                  <a:cubicBezTo>
                    <a:pt x="2" y="8"/>
                    <a:pt x="2" y="8"/>
                    <a:pt x="2" y="8"/>
                  </a:cubicBezTo>
                  <a:cubicBezTo>
                    <a:pt x="2" y="8"/>
                    <a:pt x="2" y="7"/>
                    <a:pt x="1" y="7"/>
                  </a:cubicBezTo>
                  <a:cubicBezTo>
                    <a:pt x="1" y="7"/>
                    <a:pt x="1" y="7"/>
                    <a:pt x="1" y="8"/>
                  </a:cubicBezTo>
                  <a:cubicBezTo>
                    <a:pt x="1" y="8"/>
                    <a:pt x="1" y="8"/>
                    <a:pt x="1" y="8"/>
                  </a:cubicBezTo>
                  <a:cubicBezTo>
                    <a:pt x="1" y="7"/>
                    <a:pt x="0" y="8"/>
                    <a:pt x="0" y="8"/>
                  </a:cubicBezTo>
                  <a:cubicBezTo>
                    <a:pt x="0" y="8"/>
                    <a:pt x="1" y="8"/>
                    <a:pt x="1" y="8"/>
                  </a:cubicBezTo>
                  <a:cubicBezTo>
                    <a:pt x="1" y="8"/>
                    <a:pt x="1" y="8"/>
                    <a:pt x="1" y="8"/>
                  </a:cubicBezTo>
                  <a:cubicBezTo>
                    <a:pt x="1" y="9"/>
                    <a:pt x="1" y="9"/>
                    <a:pt x="2" y="8"/>
                  </a:cubicBezTo>
                  <a:cubicBezTo>
                    <a:pt x="2" y="8"/>
                    <a:pt x="2" y="8"/>
                    <a:pt x="2" y="8"/>
                  </a:cubicBezTo>
                  <a:cubicBezTo>
                    <a:pt x="2" y="9"/>
                    <a:pt x="1" y="9"/>
                    <a:pt x="2" y="9"/>
                  </a:cubicBezTo>
                  <a:cubicBezTo>
                    <a:pt x="2" y="9"/>
                    <a:pt x="2" y="9"/>
                    <a:pt x="2" y="9"/>
                  </a:cubicBezTo>
                  <a:cubicBezTo>
                    <a:pt x="2" y="9"/>
                    <a:pt x="2" y="10"/>
                    <a:pt x="2" y="10"/>
                  </a:cubicBezTo>
                  <a:cubicBezTo>
                    <a:pt x="2" y="10"/>
                    <a:pt x="2" y="10"/>
                    <a:pt x="3" y="10"/>
                  </a:cubicBezTo>
                  <a:cubicBezTo>
                    <a:pt x="2" y="10"/>
                    <a:pt x="2" y="10"/>
                    <a:pt x="2" y="10"/>
                  </a:cubicBezTo>
                  <a:cubicBezTo>
                    <a:pt x="2" y="10"/>
                    <a:pt x="2" y="10"/>
                    <a:pt x="3" y="10"/>
                  </a:cubicBezTo>
                  <a:cubicBezTo>
                    <a:pt x="3" y="10"/>
                    <a:pt x="3" y="9"/>
                    <a:pt x="3" y="9"/>
                  </a:cubicBezTo>
                  <a:cubicBezTo>
                    <a:pt x="3" y="9"/>
                    <a:pt x="3" y="9"/>
                    <a:pt x="3" y="9"/>
                  </a:cubicBezTo>
                  <a:cubicBezTo>
                    <a:pt x="3" y="9"/>
                    <a:pt x="3" y="10"/>
                    <a:pt x="4" y="10"/>
                  </a:cubicBezTo>
                  <a:cubicBezTo>
                    <a:pt x="4" y="10"/>
                    <a:pt x="4" y="9"/>
                    <a:pt x="4" y="9"/>
                  </a:cubicBezTo>
                  <a:cubicBezTo>
                    <a:pt x="4" y="9"/>
                    <a:pt x="4" y="9"/>
                    <a:pt x="4" y="9"/>
                  </a:cubicBezTo>
                  <a:cubicBezTo>
                    <a:pt x="4" y="9"/>
                    <a:pt x="5" y="9"/>
                    <a:pt x="4" y="9"/>
                  </a:cubicBezTo>
                  <a:cubicBezTo>
                    <a:pt x="5" y="9"/>
                    <a:pt x="5" y="9"/>
                    <a:pt x="5" y="9"/>
                  </a:cubicBezTo>
                  <a:cubicBezTo>
                    <a:pt x="5" y="9"/>
                    <a:pt x="5" y="10"/>
                    <a:pt x="5" y="10"/>
                  </a:cubicBezTo>
                  <a:cubicBezTo>
                    <a:pt x="5" y="10"/>
                    <a:pt x="5" y="10"/>
                    <a:pt x="5" y="9"/>
                  </a:cubicBezTo>
                  <a:cubicBezTo>
                    <a:pt x="5" y="9"/>
                    <a:pt x="6" y="9"/>
                    <a:pt x="6" y="9"/>
                  </a:cubicBezTo>
                  <a:cubicBezTo>
                    <a:pt x="6" y="9"/>
                    <a:pt x="6" y="9"/>
                    <a:pt x="6" y="9"/>
                  </a:cubicBezTo>
                  <a:cubicBezTo>
                    <a:pt x="6" y="9"/>
                    <a:pt x="6" y="9"/>
                    <a:pt x="7" y="9"/>
                  </a:cubicBezTo>
                  <a:cubicBezTo>
                    <a:pt x="7" y="9"/>
                    <a:pt x="7" y="9"/>
                    <a:pt x="7" y="9"/>
                  </a:cubicBezTo>
                  <a:cubicBezTo>
                    <a:pt x="7" y="9"/>
                    <a:pt x="7" y="10"/>
                    <a:pt x="7" y="10"/>
                  </a:cubicBezTo>
                  <a:cubicBezTo>
                    <a:pt x="7" y="10"/>
                    <a:pt x="7" y="10"/>
                    <a:pt x="7" y="10"/>
                  </a:cubicBezTo>
                  <a:cubicBezTo>
                    <a:pt x="7" y="10"/>
                    <a:pt x="7" y="10"/>
                    <a:pt x="7" y="10"/>
                  </a:cubicBezTo>
                  <a:cubicBezTo>
                    <a:pt x="7" y="9"/>
                    <a:pt x="8" y="10"/>
                    <a:pt x="9" y="9"/>
                  </a:cubicBezTo>
                  <a:cubicBezTo>
                    <a:pt x="9" y="9"/>
                    <a:pt x="9" y="9"/>
                    <a:pt x="9" y="9"/>
                  </a:cubicBezTo>
                  <a:cubicBezTo>
                    <a:pt x="9" y="9"/>
                    <a:pt x="8" y="9"/>
                    <a:pt x="8" y="10"/>
                  </a:cubicBezTo>
                  <a:cubicBezTo>
                    <a:pt x="9" y="10"/>
                    <a:pt x="10" y="9"/>
                    <a:pt x="10" y="9"/>
                  </a:cubicBezTo>
                  <a:cubicBezTo>
                    <a:pt x="10" y="9"/>
                    <a:pt x="10" y="8"/>
                    <a:pt x="10" y="8"/>
                  </a:cubicBezTo>
                  <a:cubicBezTo>
                    <a:pt x="11" y="8"/>
                    <a:pt x="11" y="8"/>
                    <a:pt x="11" y="8"/>
                  </a:cubicBezTo>
                  <a:cubicBezTo>
                    <a:pt x="16" y="8"/>
                    <a:pt x="13" y="6"/>
                    <a:pt x="18" y="7"/>
                  </a:cubicBezTo>
                  <a:cubicBezTo>
                    <a:pt x="18" y="7"/>
                    <a:pt x="19" y="6"/>
                    <a:pt x="19" y="6"/>
                  </a:cubicBezTo>
                  <a:cubicBezTo>
                    <a:pt x="18" y="7"/>
                    <a:pt x="18" y="8"/>
                    <a:pt x="19" y="8"/>
                  </a:cubicBezTo>
                  <a:cubicBezTo>
                    <a:pt x="19" y="8"/>
                    <a:pt x="20" y="8"/>
                    <a:pt x="20" y="8"/>
                  </a:cubicBezTo>
                  <a:cubicBezTo>
                    <a:pt x="20" y="8"/>
                    <a:pt x="20" y="8"/>
                    <a:pt x="20" y="8"/>
                  </a:cubicBezTo>
                  <a:cubicBezTo>
                    <a:pt x="20" y="8"/>
                    <a:pt x="19" y="8"/>
                    <a:pt x="19" y="8"/>
                  </a:cubicBezTo>
                  <a:cubicBezTo>
                    <a:pt x="18" y="9"/>
                    <a:pt x="18" y="7"/>
                    <a:pt x="17" y="7"/>
                  </a:cubicBezTo>
                  <a:cubicBezTo>
                    <a:pt x="17" y="7"/>
                    <a:pt x="17" y="8"/>
                    <a:pt x="17" y="8"/>
                  </a:cubicBezTo>
                  <a:cubicBezTo>
                    <a:pt x="17" y="8"/>
                    <a:pt x="16" y="8"/>
                    <a:pt x="17" y="8"/>
                  </a:cubicBezTo>
                  <a:cubicBezTo>
                    <a:pt x="17" y="8"/>
                    <a:pt x="17" y="8"/>
                    <a:pt x="17" y="8"/>
                  </a:cubicBezTo>
                  <a:cubicBezTo>
                    <a:pt x="17" y="8"/>
                    <a:pt x="17" y="8"/>
                    <a:pt x="17" y="8"/>
                  </a:cubicBezTo>
                  <a:cubicBezTo>
                    <a:pt x="17" y="8"/>
                    <a:pt x="17" y="8"/>
                    <a:pt x="17" y="8"/>
                  </a:cubicBezTo>
                  <a:cubicBezTo>
                    <a:pt x="18" y="8"/>
                    <a:pt x="18" y="8"/>
                    <a:pt x="18" y="8"/>
                  </a:cubicBezTo>
                  <a:cubicBezTo>
                    <a:pt x="18" y="8"/>
                    <a:pt x="18" y="8"/>
                    <a:pt x="18" y="8"/>
                  </a:cubicBezTo>
                  <a:cubicBezTo>
                    <a:pt x="18" y="9"/>
                    <a:pt x="17" y="8"/>
                    <a:pt x="17" y="9"/>
                  </a:cubicBezTo>
                  <a:cubicBezTo>
                    <a:pt x="17" y="9"/>
                    <a:pt x="17" y="9"/>
                    <a:pt x="17" y="9"/>
                  </a:cubicBezTo>
                  <a:cubicBezTo>
                    <a:pt x="17" y="10"/>
                    <a:pt x="17" y="10"/>
                    <a:pt x="18" y="10"/>
                  </a:cubicBezTo>
                  <a:cubicBezTo>
                    <a:pt x="18" y="10"/>
                    <a:pt x="18" y="10"/>
                    <a:pt x="18" y="9"/>
                  </a:cubicBezTo>
                  <a:cubicBezTo>
                    <a:pt x="18" y="9"/>
                    <a:pt x="18" y="9"/>
                    <a:pt x="18" y="9"/>
                  </a:cubicBezTo>
                  <a:cubicBezTo>
                    <a:pt x="18" y="9"/>
                    <a:pt x="18" y="9"/>
                    <a:pt x="18" y="9"/>
                  </a:cubicBezTo>
                  <a:cubicBezTo>
                    <a:pt x="18" y="9"/>
                    <a:pt x="18" y="9"/>
                    <a:pt x="18" y="9"/>
                  </a:cubicBezTo>
                  <a:cubicBezTo>
                    <a:pt x="18" y="9"/>
                    <a:pt x="18" y="9"/>
                    <a:pt x="18" y="9"/>
                  </a:cubicBezTo>
                  <a:cubicBezTo>
                    <a:pt x="18" y="9"/>
                    <a:pt x="18" y="9"/>
                    <a:pt x="18" y="10"/>
                  </a:cubicBezTo>
                  <a:cubicBezTo>
                    <a:pt x="18" y="10"/>
                    <a:pt x="18" y="10"/>
                    <a:pt x="18" y="10"/>
                  </a:cubicBezTo>
                  <a:cubicBezTo>
                    <a:pt x="18" y="10"/>
                    <a:pt x="18" y="11"/>
                    <a:pt x="19" y="10"/>
                  </a:cubicBezTo>
                  <a:cubicBezTo>
                    <a:pt x="19" y="10"/>
                    <a:pt x="18" y="10"/>
                    <a:pt x="18" y="10"/>
                  </a:cubicBezTo>
                  <a:cubicBezTo>
                    <a:pt x="19" y="10"/>
                    <a:pt x="19" y="10"/>
                    <a:pt x="19" y="10"/>
                  </a:cubicBezTo>
                  <a:cubicBezTo>
                    <a:pt x="19" y="10"/>
                    <a:pt x="19" y="10"/>
                    <a:pt x="19" y="10"/>
                  </a:cubicBezTo>
                  <a:cubicBezTo>
                    <a:pt x="19" y="9"/>
                    <a:pt x="19" y="9"/>
                    <a:pt x="19" y="9"/>
                  </a:cubicBezTo>
                  <a:cubicBezTo>
                    <a:pt x="19" y="9"/>
                    <a:pt x="19" y="9"/>
                    <a:pt x="19" y="9"/>
                  </a:cubicBezTo>
                  <a:cubicBezTo>
                    <a:pt x="19" y="9"/>
                    <a:pt x="19" y="9"/>
                    <a:pt x="19" y="10"/>
                  </a:cubicBezTo>
                  <a:cubicBezTo>
                    <a:pt x="19" y="10"/>
                    <a:pt x="20" y="10"/>
                    <a:pt x="20" y="10"/>
                  </a:cubicBezTo>
                  <a:cubicBezTo>
                    <a:pt x="20" y="10"/>
                    <a:pt x="20" y="9"/>
                    <a:pt x="20" y="9"/>
                  </a:cubicBezTo>
                  <a:cubicBezTo>
                    <a:pt x="20" y="9"/>
                    <a:pt x="21" y="9"/>
                    <a:pt x="21" y="9"/>
                  </a:cubicBezTo>
                  <a:cubicBezTo>
                    <a:pt x="21" y="9"/>
                    <a:pt x="22" y="9"/>
                    <a:pt x="22" y="9"/>
                  </a:cubicBezTo>
                  <a:cubicBezTo>
                    <a:pt x="22" y="9"/>
                    <a:pt x="22" y="8"/>
                    <a:pt x="22" y="8"/>
                  </a:cubicBezTo>
                  <a:cubicBezTo>
                    <a:pt x="21" y="7"/>
                    <a:pt x="22" y="7"/>
                    <a:pt x="21" y="7"/>
                  </a:cubicBezTo>
                  <a:cubicBezTo>
                    <a:pt x="22" y="7"/>
                    <a:pt x="22" y="7"/>
                    <a:pt x="23" y="7"/>
                  </a:cubicBezTo>
                  <a:cubicBezTo>
                    <a:pt x="24" y="7"/>
                    <a:pt x="24" y="7"/>
                    <a:pt x="25" y="7"/>
                  </a:cubicBezTo>
                  <a:cubicBezTo>
                    <a:pt x="26" y="6"/>
                    <a:pt x="26" y="6"/>
                    <a:pt x="27" y="6"/>
                  </a:cubicBezTo>
                  <a:cubicBezTo>
                    <a:pt x="27" y="7"/>
                    <a:pt x="27" y="7"/>
                    <a:pt x="27" y="7"/>
                  </a:cubicBezTo>
                  <a:cubicBezTo>
                    <a:pt x="27" y="7"/>
                    <a:pt x="27" y="7"/>
                    <a:pt x="27" y="8"/>
                  </a:cubicBezTo>
                  <a:cubicBezTo>
                    <a:pt x="26" y="8"/>
                    <a:pt x="26" y="8"/>
                    <a:pt x="26" y="8"/>
                  </a:cubicBezTo>
                  <a:cubicBezTo>
                    <a:pt x="25" y="8"/>
                    <a:pt x="25" y="8"/>
                    <a:pt x="25" y="8"/>
                  </a:cubicBezTo>
                  <a:cubicBezTo>
                    <a:pt x="25" y="8"/>
                    <a:pt x="25" y="8"/>
                    <a:pt x="25" y="9"/>
                  </a:cubicBezTo>
                  <a:cubicBezTo>
                    <a:pt x="25" y="9"/>
                    <a:pt x="25" y="8"/>
                    <a:pt x="25" y="8"/>
                  </a:cubicBezTo>
                  <a:cubicBezTo>
                    <a:pt x="25" y="8"/>
                    <a:pt x="25" y="8"/>
                    <a:pt x="25" y="8"/>
                  </a:cubicBezTo>
                  <a:cubicBezTo>
                    <a:pt x="25" y="9"/>
                    <a:pt x="26" y="9"/>
                    <a:pt x="26" y="9"/>
                  </a:cubicBezTo>
                  <a:cubicBezTo>
                    <a:pt x="26" y="9"/>
                    <a:pt x="26" y="9"/>
                    <a:pt x="26" y="9"/>
                  </a:cubicBezTo>
                  <a:cubicBezTo>
                    <a:pt x="26" y="9"/>
                    <a:pt x="25" y="9"/>
                    <a:pt x="26" y="10"/>
                  </a:cubicBezTo>
                  <a:cubicBezTo>
                    <a:pt x="26" y="10"/>
                    <a:pt x="26" y="10"/>
                    <a:pt x="26" y="10"/>
                  </a:cubicBezTo>
                  <a:cubicBezTo>
                    <a:pt x="26" y="10"/>
                    <a:pt x="26" y="10"/>
                    <a:pt x="26" y="10"/>
                  </a:cubicBezTo>
                  <a:cubicBezTo>
                    <a:pt x="26" y="10"/>
                    <a:pt x="26" y="10"/>
                    <a:pt x="26" y="10"/>
                  </a:cubicBezTo>
                  <a:cubicBezTo>
                    <a:pt x="26" y="10"/>
                    <a:pt x="26" y="10"/>
                    <a:pt x="26" y="10"/>
                  </a:cubicBezTo>
                  <a:cubicBezTo>
                    <a:pt x="27" y="10"/>
                    <a:pt x="27" y="9"/>
                    <a:pt x="27" y="9"/>
                  </a:cubicBezTo>
                  <a:cubicBezTo>
                    <a:pt x="27" y="9"/>
                    <a:pt x="27" y="9"/>
                    <a:pt x="27" y="9"/>
                  </a:cubicBezTo>
                  <a:cubicBezTo>
                    <a:pt x="27" y="9"/>
                    <a:pt x="27" y="10"/>
                    <a:pt x="27" y="10"/>
                  </a:cubicBezTo>
                  <a:cubicBezTo>
                    <a:pt x="27" y="10"/>
                    <a:pt x="27" y="10"/>
                    <a:pt x="27" y="10"/>
                  </a:cubicBezTo>
                  <a:cubicBezTo>
                    <a:pt x="27" y="10"/>
                    <a:pt x="28" y="10"/>
                    <a:pt x="28" y="10"/>
                  </a:cubicBezTo>
                  <a:cubicBezTo>
                    <a:pt x="28" y="10"/>
                    <a:pt x="28" y="10"/>
                    <a:pt x="28" y="10"/>
                  </a:cubicBezTo>
                  <a:cubicBezTo>
                    <a:pt x="28" y="10"/>
                    <a:pt x="28" y="10"/>
                    <a:pt x="28" y="10"/>
                  </a:cubicBezTo>
                  <a:cubicBezTo>
                    <a:pt x="28" y="9"/>
                    <a:pt x="28" y="9"/>
                    <a:pt x="28" y="9"/>
                  </a:cubicBezTo>
                  <a:cubicBezTo>
                    <a:pt x="28" y="8"/>
                    <a:pt x="28" y="9"/>
                    <a:pt x="28" y="8"/>
                  </a:cubicBezTo>
                  <a:cubicBezTo>
                    <a:pt x="28" y="8"/>
                    <a:pt x="28" y="8"/>
                    <a:pt x="28" y="7"/>
                  </a:cubicBezTo>
                  <a:cubicBezTo>
                    <a:pt x="28" y="7"/>
                    <a:pt x="28" y="7"/>
                    <a:pt x="28" y="7"/>
                  </a:cubicBezTo>
                  <a:cubicBezTo>
                    <a:pt x="28" y="7"/>
                    <a:pt x="28" y="7"/>
                    <a:pt x="28" y="7"/>
                  </a:cubicBezTo>
                  <a:cubicBezTo>
                    <a:pt x="28" y="7"/>
                    <a:pt x="28" y="7"/>
                    <a:pt x="28" y="7"/>
                  </a:cubicBezTo>
                  <a:cubicBezTo>
                    <a:pt x="28" y="7"/>
                    <a:pt x="28" y="7"/>
                    <a:pt x="28" y="7"/>
                  </a:cubicBezTo>
                </a:path>
              </a:pathLst>
            </a:custGeom>
            <a:solidFill>
              <a:schemeClr val="tx1"/>
            </a:solidFill>
            <a:ln>
              <a:noFill/>
            </a:ln>
          </p:spPr>
          <p:txBody>
            <a:bodyPr/>
            <a:lstStyle/>
            <a:p>
              <a:endParaRPr lang="en-GB"/>
            </a:p>
          </p:txBody>
        </p:sp>
        <p:sp>
          <p:nvSpPr>
            <p:cNvPr id="241" name="Freeform 158">
              <a:extLst>
                <a:ext uri="{FF2B5EF4-FFF2-40B4-BE49-F238E27FC236}">
                  <a16:creationId xmlns:a16="http://schemas.microsoft.com/office/drawing/2014/main" id="{0DF97D98-742F-4092-A8B6-A87A5E56A46A}"/>
                </a:ext>
              </a:extLst>
            </p:cNvPr>
            <p:cNvSpPr>
              <a:spLocks noChangeAspect="1" noEditPoints="1"/>
            </p:cNvSpPr>
            <p:nvPr userDrawn="1"/>
          </p:nvSpPr>
          <p:spPr bwMode="auto">
            <a:xfrm>
              <a:off x="660413" y="563563"/>
              <a:ext cx="20638" cy="7938"/>
            </a:xfrm>
            <a:custGeom>
              <a:avLst/>
              <a:gdLst>
                <a:gd name="T0" fmla="*/ 5 w 26"/>
                <a:gd name="T1" fmla="*/ 1 h 10"/>
                <a:gd name="T2" fmla="*/ 4 w 26"/>
                <a:gd name="T3" fmla="*/ 2 h 10"/>
                <a:gd name="T4" fmla="*/ 4 w 26"/>
                <a:gd name="T5" fmla="*/ 2 h 10"/>
                <a:gd name="T6" fmla="*/ 4 w 26"/>
                <a:gd name="T7" fmla="*/ 1 h 10"/>
                <a:gd name="T8" fmla="*/ 5 w 26"/>
                <a:gd name="T9" fmla="*/ 1 h 10"/>
                <a:gd name="T10" fmla="*/ 4 w 26"/>
                <a:gd name="T11" fmla="*/ 1 h 10"/>
                <a:gd name="T12" fmla="*/ 9 w 26"/>
                <a:gd name="T13" fmla="*/ 1 h 10"/>
                <a:gd name="T14" fmla="*/ 9 w 26"/>
                <a:gd name="T15" fmla="*/ 0 h 10"/>
                <a:gd name="T16" fmla="*/ 12 w 26"/>
                <a:gd name="T17" fmla="*/ 2 h 10"/>
                <a:gd name="T18" fmla="*/ 6 w 26"/>
                <a:gd name="T19" fmla="*/ 1 h 10"/>
                <a:gd name="T20" fmla="*/ 5 w 26"/>
                <a:gd name="T21" fmla="*/ 0 h 10"/>
                <a:gd name="T22" fmla="*/ 4 w 26"/>
                <a:gd name="T23" fmla="*/ 0 h 10"/>
                <a:gd name="T24" fmla="*/ 3 w 26"/>
                <a:gd name="T25" fmla="*/ 2 h 10"/>
                <a:gd name="T26" fmla="*/ 3 w 26"/>
                <a:gd name="T27" fmla="*/ 2 h 10"/>
                <a:gd name="T28" fmla="*/ 2 w 26"/>
                <a:gd name="T29" fmla="*/ 1 h 10"/>
                <a:gd name="T30" fmla="*/ 2 w 26"/>
                <a:gd name="T31" fmla="*/ 1 h 10"/>
                <a:gd name="T32" fmla="*/ 1 w 26"/>
                <a:gd name="T33" fmla="*/ 1 h 10"/>
                <a:gd name="T34" fmla="*/ 1 w 26"/>
                <a:gd name="T35" fmla="*/ 1 h 10"/>
                <a:gd name="T36" fmla="*/ 1 w 26"/>
                <a:gd name="T37" fmla="*/ 1 h 10"/>
                <a:gd name="T38" fmla="*/ 1 w 26"/>
                <a:gd name="T39" fmla="*/ 2 h 10"/>
                <a:gd name="T40" fmla="*/ 1 w 26"/>
                <a:gd name="T41" fmla="*/ 2 h 10"/>
                <a:gd name="T42" fmla="*/ 2 w 26"/>
                <a:gd name="T43" fmla="*/ 2 h 10"/>
                <a:gd name="T44" fmla="*/ 2 w 26"/>
                <a:gd name="T45" fmla="*/ 3 h 10"/>
                <a:gd name="T46" fmla="*/ 2 w 26"/>
                <a:gd name="T47" fmla="*/ 3 h 10"/>
                <a:gd name="T48" fmla="*/ 3 w 26"/>
                <a:gd name="T49" fmla="*/ 3 h 10"/>
                <a:gd name="T50" fmla="*/ 1 w 26"/>
                <a:gd name="T51" fmla="*/ 3 h 10"/>
                <a:gd name="T52" fmla="*/ 1 w 26"/>
                <a:gd name="T53" fmla="*/ 3 h 10"/>
                <a:gd name="T54" fmla="*/ 1 w 26"/>
                <a:gd name="T55" fmla="*/ 4 h 10"/>
                <a:gd name="T56" fmla="*/ 0 w 26"/>
                <a:gd name="T57" fmla="*/ 4 h 10"/>
                <a:gd name="T58" fmla="*/ 1 w 26"/>
                <a:gd name="T59" fmla="*/ 4 h 10"/>
                <a:gd name="T60" fmla="*/ 1 w 26"/>
                <a:gd name="T61" fmla="*/ 5 h 10"/>
                <a:gd name="T62" fmla="*/ 1 w 26"/>
                <a:gd name="T63" fmla="*/ 4 h 10"/>
                <a:gd name="T64" fmla="*/ 2 w 26"/>
                <a:gd name="T65" fmla="*/ 5 h 10"/>
                <a:gd name="T66" fmla="*/ 3 w 26"/>
                <a:gd name="T67" fmla="*/ 5 h 10"/>
                <a:gd name="T68" fmla="*/ 3 w 26"/>
                <a:gd name="T69" fmla="*/ 5 h 10"/>
                <a:gd name="T70" fmla="*/ 4 w 26"/>
                <a:gd name="T71" fmla="*/ 4 h 10"/>
                <a:gd name="T72" fmla="*/ 5 w 26"/>
                <a:gd name="T73" fmla="*/ 4 h 10"/>
                <a:gd name="T74" fmla="*/ 8 w 26"/>
                <a:gd name="T75" fmla="*/ 4 h 10"/>
                <a:gd name="T76" fmla="*/ 7 w 26"/>
                <a:gd name="T77" fmla="*/ 4 h 10"/>
                <a:gd name="T78" fmla="*/ 7 w 26"/>
                <a:gd name="T79" fmla="*/ 4 h 10"/>
                <a:gd name="T80" fmla="*/ 7 w 26"/>
                <a:gd name="T81" fmla="*/ 4 h 10"/>
                <a:gd name="T82" fmla="*/ 7 w 26"/>
                <a:gd name="T83" fmla="*/ 5 h 10"/>
                <a:gd name="T84" fmla="*/ 7 w 26"/>
                <a:gd name="T85" fmla="*/ 5 h 10"/>
                <a:gd name="T86" fmla="*/ 8 w 26"/>
                <a:gd name="T87" fmla="*/ 5 h 10"/>
                <a:gd name="T88" fmla="*/ 8 w 26"/>
                <a:gd name="T89" fmla="*/ 5 h 10"/>
                <a:gd name="T90" fmla="*/ 9 w 26"/>
                <a:gd name="T91" fmla="*/ 4 h 10"/>
                <a:gd name="T92" fmla="*/ 11 w 26"/>
                <a:gd name="T93" fmla="*/ 3 h 10"/>
                <a:gd name="T94" fmla="*/ 11 w 26"/>
                <a:gd name="T95" fmla="*/ 4 h 10"/>
                <a:gd name="T96" fmla="*/ 11 w 26"/>
                <a:gd name="T97" fmla="*/ 4 h 10"/>
                <a:gd name="T98" fmla="*/ 11 w 26"/>
                <a:gd name="T99" fmla="*/ 5 h 10"/>
                <a:gd name="T100" fmla="*/ 12 w 26"/>
                <a:gd name="T101" fmla="*/ 4 h 10"/>
                <a:gd name="T102" fmla="*/ 12 w 26"/>
                <a:gd name="T103" fmla="*/ 5 h 10"/>
                <a:gd name="T104" fmla="*/ 12 w 26"/>
                <a:gd name="T105" fmla="*/ 4 h 10"/>
                <a:gd name="T106" fmla="*/ 13 w 26"/>
                <a:gd name="T107" fmla="*/ 4 h 10"/>
                <a:gd name="T108" fmla="*/ 12 w 26"/>
                <a:gd name="T109" fmla="*/ 3 h 10"/>
                <a:gd name="T110" fmla="*/ 13 w 26"/>
                <a:gd name="T111" fmla="*/ 2 h 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6" h="10">
                  <a:moveTo>
                    <a:pt x="9" y="2"/>
                  </a:moveTo>
                  <a:cubicBezTo>
                    <a:pt x="9" y="2"/>
                    <a:pt x="9" y="2"/>
                    <a:pt x="9" y="1"/>
                  </a:cubicBezTo>
                  <a:cubicBezTo>
                    <a:pt x="9" y="1"/>
                    <a:pt x="9" y="2"/>
                    <a:pt x="10" y="2"/>
                  </a:cubicBezTo>
                  <a:cubicBezTo>
                    <a:pt x="9" y="2"/>
                    <a:pt x="9" y="2"/>
                    <a:pt x="9" y="2"/>
                  </a:cubicBezTo>
                  <a:moveTo>
                    <a:pt x="9" y="3"/>
                  </a:moveTo>
                  <a:cubicBezTo>
                    <a:pt x="9" y="3"/>
                    <a:pt x="9" y="2"/>
                    <a:pt x="8" y="2"/>
                  </a:cubicBezTo>
                  <a:cubicBezTo>
                    <a:pt x="8" y="2"/>
                    <a:pt x="8" y="2"/>
                    <a:pt x="8" y="3"/>
                  </a:cubicBezTo>
                  <a:cubicBezTo>
                    <a:pt x="8" y="3"/>
                    <a:pt x="8" y="2"/>
                    <a:pt x="8" y="3"/>
                  </a:cubicBezTo>
                  <a:cubicBezTo>
                    <a:pt x="8" y="3"/>
                    <a:pt x="8" y="3"/>
                    <a:pt x="8" y="3"/>
                  </a:cubicBezTo>
                  <a:cubicBezTo>
                    <a:pt x="8" y="3"/>
                    <a:pt x="8" y="3"/>
                    <a:pt x="8" y="3"/>
                  </a:cubicBezTo>
                  <a:cubicBezTo>
                    <a:pt x="8" y="4"/>
                    <a:pt x="8" y="4"/>
                    <a:pt x="7" y="4"/>
                  </a:cubicBezTo>
                  <a:cubicBezTo>
                    <a:pt x="7" y="4"/>
                    <a:pt x="7" y="3"/>
                    <a:pt x="7" y="3"/>
                  </a:cubicBezTo>
                  <a:cubicBezTo>
                    <a:pt x="7" y="3"/>
                    <a:pt x="7" y="3"/>
                    <a:pt x="7" y="3"/>
                  </a:cubicBezTo>
                  <a:cubicBezTo>
                    <a:pt x="8" y="3"/>
                    <a:pt x="8" y="3"/>
                    <a:pt x="8" y="3"/>
                  </a:cubicBezTo>
                  <a:cubicBezTo>
                    <a:pt x="8" y="2"/>
                    <a:pt x="8" y="2"/>
                    <a:pt x="8" y="2"/>
                  </a:cubicBezTo>
                  <a:cubicBezTo>
                    <a:pt x="8" y="2"/>
                    <a:pt x="8" y="2"/>
                    <a:pt x="8" y="2"/>
                  </a:cubicBezTo>
                  <a:cubicBezTo>
                    <a:pt x="8" y="2"/>
                    <a:pt x="7" y="2"/>
                    <a:pt x="7" y="2"/>
                  </a:cubicBezTo>
                  <a:cubicBezTo>
                    <a:pt x="7" y="2"/>
                    <a:pt x="7" y="2"/>
                    <a:pt x="8" y="2"/>
                  </a:cubicBezTo>
                  <a:cubicBezTo>
                    <a:pt x="8" y="2"/>
                    <a:pt x="8" y="2"/>
                    <a:pt x="8" y="2"/>
                  </a:cubicBezTo>
                  <a:cubicBezTo>
                    <a:pt x="9" y="2"/>
                    <a:pt x="9" y="2"/>
                    <a:pt x="9" y="2"/>
                  </a:cubicBezTo>
                  <a:cubicBezTo>
                    <a:pt x="9" y="2"/>
                    <a:pt x="9" y="2"/>
                    <a:pt x="9" y="2"/>
                  </a:cubicBezTo>
                  <a:cubicBezTo>
                    <a:pt x="9" y="2"/>
                    <a:pt x="9" y="3"/>
                    <a:pt x="9" y="3"/>
                  </a:cubicBezTo>
                  <a:moveTo>
                    <a:pt x="8" y="1"/>
                  </a:moveTo>
                  <a:cubicBezTo>
                    <a:pt x="8" y="1"/>
                    <a:pt x="8" y="1"/>
                    <a:pt x="8" y="1"/>
                  </a:cubicBezTo>
                  <a:cubicBezTo>
                    <a:pt x="7" y="1"/>
                    <a:pt x="8" y="1"/>
                    <a:pt x="7" y="1"/>
                  </a:cubicBezTo>
                  <a:cubicBezTo>
                    <a:pt x="8" y="1"/>
                    <a:pt x="8" y="1"/>
                    <a:pt x="8" y="1"/>
                  </a:cubicBezTo>
                  <a:moveTo>
                    <a:pt x="16" y="1"/>
                  </a:moveTo>
                  <a:cubicBezTo>
                    <a:pt x="16" y="1"/>
                    <a:pt x="17" y="2"/>
                    <a:pt x="17" y="2"/>
                  </a:cubicBezTo>
                  <a:cubicBezTo>
                    <a:pt x="20" y="3"/>
                    <a:pt x="24" y="0"/>
                    <a:pt x="26" y="1"/>
                  </a:cubicBezTo>
                  <a:cubicBezTo>
                    <a:pt x="23" y="0"/>
                    <a:pt x="22" y="1"/>
                    <a:pt x="19" y="1"/>
                  </a:cubicBezTo>
                  <a:cubicBezTo>
                    <a:pt x="21" y="1"/>
                    <a:pt x="22" y="1"/>
                    <a:pt x="22" y="0"/>
                  </a:cubicBezTo>
                  <a:cubicBezTo>
                    <a:pt x="21" y="1"/>
                    <a:pt x="18" y="0"/>
                    <a:pt x="17" y="0"/>
                  </a:cubicBezTo>
                  <a:cubicBezTo>
                    <a:pt x="17" y="1"/>
                    <a:pt x="16" y="1"/>
                    <a:pt x="16" y="1"/>
                  </a:cubicBezTo>
                  <a:cubicBezTo>
                    <a:pt x="15" y="1"/>
                    <a:pt x="13" y="1"/>
                    <a:pt x="13" y="2"/>
                  </a:cubicBezTo>
                  <a:cubicBezTo>
                    <a:pt x="13" y="4"/>
                    <a:pt x="20" y="3"/>
                    <a:pt x="22" y="3"/>
                  </a:cubicBezTo>
                  <a:cubicBezTo>
                    <a:pt x="24" y="3"/>
                    <a:pt x="24" y="3"/>
                    <a:pt x="24" y="3"/>
                  </a:cubicBezTo>
                  <a:cubicBezTo>
                    <a:pt x="24" y="4"/>
                    <a:pt x="21" y="4"/>
                    <a:pt x="20" y="4"/>
                  </a:cubicBezTo>
                  <a:cubicBezTo>
                    <a:pt x="18" y="4"/>
                    <a:pt x="13" y="3"/>
                    <a:pt x="10" y="4"/>
                  </a:cubicBezTo>
                  <a:cubicBezTo>
                    <a:pt x="10" y="3"/>
                    <a:pt x="11" y="3"/>
                    <a:pt x="10" y="2"/>
                  </a:cubicBezTo>
                  <a:cubicBezTo>
                    <a:pt x="11" y="2"/>
                    <a:pt x="11" y="2"/>
                    <a:pt x="11" y="2"/>
                  </a:cubicBezTo>
                  <a:cubicBezTo>
                    <a:pt x="11" y="1"/>
                    <a:pt x="10" y="1"/>
                    <a:pt x="10" y="1"/>
                  </a:cubicBezTo>
                  <a:cubicBezTo>
                    <a:pt x="10" y="1"/>
                    <a:pt x="10" y="1"/>
                    <a:pt x="10" y="1"/>
                  </a:cubicBezTo>
                  <a:cubicBezTo>
                    <a:pt x="10" y="1"/>
                    <a:pt x="10" y="1"/>
                    <a:pt x="10" y="0"/>
                  </a:cubicBezTo>
                  <a:cubicBezTo>
                    <a:pt x="10" y="0"/>
                    <a:pt x="9" y="0"/>
                    <a:pt x="9" y="0"/>
                  </a:cubicBezTo>
                  <a:cubicBezTo>
                    <a:pt x="9" y="0"/>
                    <a:pt x="8" y="0"/>
                    <a:pt x="8" y="0"/>
                  </a:cubicBezTo>
                  <a:cubicBezTo>
                    <a:pt x="8" y="0"/>
                    <a:pt x="8" y="0"/>
                    <a:pt x="8" y="0"/>
                  </a:cubicBezTo>
                  <a:cubicBezTo>
                    <a:pt x="8" y="0"/>
                    <a:pt x="7" y="0"/>
                    <a:pt x="7" y="0"/>
                  </a:cubicBezTo>
                  <a:cubicBezTo>
                    <a:pt x="7" y="0"/>
                    <a:pt x="7" y="0"/>
                    <a:pt x="7" y="0"/>
                  </a:cubicBezTo>
                  <a:cubicBezTo>
                    <a:pt x="7" y="0"/>
                    <a:pt x="7" y="0"/>
                    <a:pt x="7" y="1"/>
                  </a:cubicBezTo>
                  <a:cubicBezTo>
                    <a:pt x="6" y="1"/>
                    <a:pt x="6" y="1"/>
                    <a:pt x="6" y="1"/>
                  </a:cubicBezTo>
                  <a:cubicBezTo>
                    <a:pt x="6" y="2"/>
                    <a:pt x="6" y="2"/>
                    <a:pt x="6" y="2"/>
                  </a:cubicBezTo>
                  <a:cubicBezTo>
                    <a:pt x="6" y="2"/>
                    <a:pt x="6" y="3"/>
                    <a:pt x="6" y="3"/>
                  </a:cubicBezTo>
                  <a:cubicBezTo>
                    <a:pt x="6" y="3"/>
                    <a:pt x="6" y="3"/>
                    <a:pt x="6" y="3"/>
                  </a:cubicBezTo>
                  <a:cubicBezTo>
                    <a:pt x="6" y="3"/>
                    <a:pt x="6" y="4"/>
                    <a:pt x="6" y="4"/>
                  </a:cubicBezTo>
                  <a:cubicBezTo>
                    <a:pt x="5" y="4"/>
                    <a:pt x="5" y="4"/>
                    <a:pt x="5" y="4"/>
                  </a:cubicBezTo>
                  <a:cubicBezTo>
                    <a:pt x="5" y="4"/>
                    <a:pt x="5" y="4"/>
                    <a:pt x="5" y="4"/>
                  </a:cubicBezTo>
                  <a:cubicBezTo>
                    <a:pt x="5" y="4"/>
                    <a:pt x="5" y="4"/>
                    <a:pt x="4" y="3"/>
                  </a:cubicBezTo>
                  <a:cubicBezTo>
                    <a:pt x="3" y="3"/>
                    <a:pt x="3" y="3"/>
                    <a:pt x="3" y="2"/>
                  </a:cubicBezTo>
                  <a:cubicBezTo>
                    <a:pt x="3" y="2"/>
                    <a:pt x="4" y="2"/>
                    <a:pt x="4" y="1"/>
                  </a:cubicBezTo>
                  <a:cubicBezTo>
                    <a:pt x="4" y="1"/>
                    <a:pt x="4" y="1"/>
                    <a:pt x="3" y="1"/>
                  </a:cubicBezTo>
                  <a:cubicBezTo>
                    <a:pt x="3" y="0"/>
                    <a:pt x="3" y="0"/>
                    <a:pt x="3" y="0"/>
                  </a:cubicBezTo>
                  <a:cubicBezTo>
                    <a:pt x="3" y="0"/>
                    <a:pt x="3" y="0"/>
                    <a:pt x="3" y="1"/>
                  </a:cubicBezTo>
                  <a:cubicBezTo>
                    <a:pt x="3" y="1"/>
                    <a:pt x="3" y="1"/>
                    <a:pt x="3" y="1"/>
                  </a:cubicBezTo>
                  <a:cubicBezTo>
                    <a:pt x="3" y="1"/>
                    <a:pt x="3" y="1"/>
                    <a:pt x="3" y="1"/>
                  </a:cubicBezTo>
                  <a:cubicBezTo>
                    <a:pt x="3" y="1"/>
                    <a:pt x="3" y="1"/>
                    <a:pt x="3" y="1"/>
                  </a:cubicBezTo>
                  <a:cubicBezTo>
                    <a:pt x="3" y="2"/>
                    <a:pt x="3" y="2"/>
                    <a:pt x="3" y="2"/>
                  </a:cubicBezTo>
                  <a:cubicBezTo>
                    <a:pt x="3" y="2"/>
                    <a:pt x="3" y="2"/>
                    <a:pt x="3" y="2"/>
                  </a:cubicBezTo>
                  <a:cubicBezTo>
                    <a:pt x="3" y="1"/>
                    <a:pt x="3" y="1"/>
                    <a:pt x="2" y="1"/>
                  </a:cubicBezTo>
                  <a:cubicBezTo>
                    <a:pt x="2" y="1"/>
                    <a:pt x="2" y="1"/>
                    <a:pt x="2" y="1"/>
                  </a:cubicBezTo>
                  <a:cubicBezTo>
                    <a:pt x="2" y="1"/>
                    <a:pt x="2" y="1"/>
                    <a:pt x="2" y="1"/>
                  </a:cubicBezTo>
                  <a:cubicBezTo>
                    <a:pt x="2" y="1"/>
                    <a:pt x="2" y="0"/>
                    <a:pt x="1" y="1"/>
                  </a:cubicBezTo>
                  <a:cubicBezTo>
                    <a:pt x="1" y="1"/>
                    <a:pt x="2" y="1"/>
                    <a:pt x="2" y="1"/>
                  </a:cubicBezTo>
                  <a:cubicBezTo>
                    <a:pt x="2" y="1"/>
                    <a:pt x="2" y="1"/>
                    <a:pt x="2" y="1"/>
                  </a:cubicBezTo>
                  <a:cubicBezTo>
                    <a:pt x="2" y="1"/>
                    <a:pt x="2" y="2"/>
                    <a:pt x="2" y="2"/>
                  </a:cubicBezTo>
                  <a:cubicBezTo>
                    <a:pt x="2" y="2"/>
                    <a:pt x="2" y="2"/>
                    <a:pt x="2" y="2"/>
                  </a:cubicBezTo>
                  <a:cubicBezTo>
                    <a:pt x="2" y="2"/>
                    <a:pt x="2" y="2"/>
                    <a:pt x="2" y="2"/>
                  </a:cubicBezTo>
                  <a:cubicBezTo>
                    <a:pt x="2" y="2"/>
                    <a:pt x="2" y="2"/>
                    <a:pt x="2" y="2"/>
                  </a:cubicBezTo>
                  <a:cubicBezTo>
                    <a:pt x="2" y="2"/>
                    <a:pt x="1" y="2"/>
                    <a:pt x="1" y="2"/>
                  </a:cubicBezTo>
                  <a:cubicBezTo>
                    <a:pt x="1" y="2"/>
                    <a:pt x="1" y="2"/>
                    <a:pt x="1" y="2"/>
                  </a:cubicBezTo>
                  <a:cubicBezTo>
                    <a:pt x="1" y="2"/>
                    <a:pt x="1"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3" y="3"/>
                    <a:pt x="3" y="3"/>
                  </a:cubicBezTo>
                  <a:cubicBezTo>
                    <a:pt x="3" y="3"/>
                    <a:pt x="3" y="3"/>
                    <a:pt x="3" y="3"/>
                  </a:cubicBezTo>
                  <a:cubicBezTo>
                    <a:pt x="2" y="3"/>
                    <a:pt x="2" y="4"/>
                    <a:pt x="3" y="4"/>
                  </a:cubicBezTo>
                  <a:cubicBezTo>
                    <a:pt x="3" y="4"/>
                    <a:pt x="3" y="4"/>
                    <a:pt x="3" y="4"/>
                  </a:cubicBezTo>
                  <a:cubicBezTo>
                    <a:pt x="3" y="4"/>
                    <a:pt x="2" y="4"/>
                    <a:pt x="2" y="4"/>
                  </a:cubicBezTo>
                  <a:cubicBezTo>
                    <a:pt x="1" y="4"/>
                    <a:pt x="2" y="5"/>
                    <a:pt x="3" y="5"/>
                  </a:cubicBezTo>
                  <a:cubicBezTo>
                    <a:pt x="3" y="5"/>
                    <a:pt x="3" y="5"/>
                    <a:pt x="3" y="5"/>
                  </a:cubicBezTo>
                  <a:cubicBezTo>
                    <a:pt x="3" y="5"/>
                    <a:pt x="3" y="5"/>
                    <a:pt x="3" y="5"/>
                  </a:cubicBezTo>
                  <a:cubicBezTo>
                    <a:pt x="3" y="5"/>
                    <a:pt x="3" y="5"/>
                    <a:pt x="3" y="5"/>
                  </a:cubicBezTo>
                  <a:cubicBezTo>
                    <a:pt x="4" y="5"/>
                    <a:pt x="4" y="5"/>
                    <a:pt x="4" y="5"/>
                  </a:cubicBezTo>
                  <a:cubicBezTo>
                    <a:pt x="4" y="5"/>
                    <a:pt x="4" y="5"/>
                    <a:pt x="4" y="5"/>
                  </a:cubicBezTo>
                  <a:cubicBezTo>
                    <a:pt x="4" y="5"/>
                    <a:pt x="4" y="5"/>
                    <a:pt x="4" y="5"/>
                  </a:cubicBezTo>
                  <a:cubicBezTo>
                    <a:pt x="4" y="5"/>
                    <a:pt x="4" y="5"/>
                    <a:pt x="5" y="5"/>
                  </a:cubicBezTo>
                  <a:cubicBezTo>
                    <a:pt x="5" y="5"/>
                    <a:pt x="5" y="5"/>
                    <a:pt x="5" y="6"/>
                  </a:cubicBezTo>
                  <a:cubicBezTo>
                    <a:pt x="6" y="5"/>
                    <a:pt x="6" y="5"/>
                    <a:pt x="6" y="5"/>
                  </a:cubicBezTo>
                  <a:cubicBezTo>
                    <a:pt x="6" y="6"/>
                    <a:pt x="6" y="7"/>
                    <a:pt x="6" y="7"/>
                  </a:cubicBezTo>
                  <a:cubicBezTo>
                    <a:pt x="6" y="7"/>
                    <a:pt x="5" y="7"/>
                    <a:pt x="4" y="7"/>
                  </a:cubicBezTo>
                  <a:cubicBezTo>
                    <a:pt x="4" y="7"/>
                    <a:pt x="3" y="7"/>
                    <a:pt x="2" y="7"/>
                  </a:cubicBezTo>
                  <a:cubicBezTo>
                    <a:pt x="2" y="7"/>
                    <a:pt x="2" y="7"/>
                    <a:pt x="2" y="6"/>
                  </a:cubicBezTo>
                  <a:cubicBezTo>
                    <a:pt x="2" y="6"/>
                    <a:pt x="2" y="6"/>
                    <a:pt x="2" y="6"/>
                  </a:cubicBezTo>
                  <a:cubicBezTo>
                    <a:pt x="2" y="6"/>
                    <a:pt x="2" y="6"/>
                    <a:pt x="2" y="6"/>
                  </a:cubicBezTo>
                  <a:cubicBezTo>
                    <a:pt x="1" y="6"/>
                    <a:pt x="1" y="6"/>
                    <a:pt x="1" y="6"/>
                  </a:cubicBezTo>
                  <a:cubicBezTo>
                    <a:pt x="1" y="6"/>
                    <a:pt x="1" y="6"/>
                    <a:pt x="1" y="6"/>
                  </a:cubicBezTo>
                  <a:cubicBezTo>
                    <a:pt x="1" y="6"/>
                    <a:pt x="1" y="6"/>
                    <a:pt x="1" y="6"/>
                  </a:cubicBezTo>
                  <a:cubicBezTo>
                    <a:pt x="1" y="7"/>
                    <a:pt x="1" y="7"/>
                    <a:pt x="2" y="7"/>
                  </a:cubicBezTo>
                  <a:cubicBezTo>
                    <a:pt x="2" y="7"/>
                    <a:pt x="2" y="7"/>
                    <a:pt x="2" y="7"/>
                  </a:cubicBezTo>
                  <a:cubicBezTo>
                    <a:pt x="2" y="7"/>
                    <a:pt x="2" y="7"/>
                    <a:pt x="1" y="7"/>
                  </a:cubicBezTo>
                  <a:cubicBezTo>
                    <a:pt x="1" y="7"/>
                    <a:pt x="1" y="7"/>
                    <a:pt x="1" y="7"/>
                  </a:cubicBezTo>
                  <a:cubicBezTo>
                    <a:pt x="1" y="7"/>
                    <a:pt x="1" y="7"/>
                    <a:pt x="0" y="7"/>
                  </a:cubicBezTo>
                  <a:cubicBezTo>
                    <a:pt x="0" y="7"/>
                    <a:pt x="0" y="7"/>
                    <a:pt x="0" y="7"/>
                  </a:cubicBezTo>
                  <a:cubicBezTo>
                    <a:pt x="0" y="7"/>
                    <a:pt x="0" y="7"/>
                    <a:pt x="0" y="8"/>
                  </a:cubicBezTo>
                  <a:cubicBezTo>
                    <a:pt x="0" y="8"/>
                    <a:pt x="0" y="7"/>
                    <a:pt x="0" y="7"/>
                  </a:cubicBezTo>
                  <a:cubicBezTo>
                    <a:pt x="0" y="7"/>
                    <a:pt x="0" y="7"/>
                    <a:pt x="0" y="8"/>
                  </a:cubicBezTo>
                  <a:cubicBezTo>
                    <a:pt x="0" y="8"/>
                    <a:pt x="1" y="8"/>
                    <a:pt x="1" y="8"/>
                  </a:cubicBezTo>
                  <a:cubicBezTo>
                    <a:pt x="1" y="8"/>
                    <a:pt x="1" y="8"/>
                    <a:pt x="1" y="8"/>
                  </a:cubicBezTo>
                  <a:cubicBezTo>
                    <a:pt x="1" y="8"/>
                    <a:pt x="1" y="8"/>
                    <a:pt x="1" y="9"/>
                  </a:cubicBezTo>
                  <a:cubicBezTo>
                    <a:pt x="1" y="9"/>
                    <a:pt x="1" y="9"/>
                    <a:pt x="1" y="9"/>
                  </a:cubicBezTo>
                  <a:cubicBezTo>
                    <a:pt x="1" y="9"/>
                    <a:pt x="1" y="9"/>
                    <a:pt x="1" y="9"/>
                  </a:cubicBezTo>
                  <a:cubicBezTo>
                    <a:pt x="1" y="9"/>
                    <a:pt x="2" y="10"/>
                    <a:pt x="2" y="10"/>
                  </a:cubicBezTo>
                  <a:cubicBezTo>
                    <a:pt x="2" y="9"/>
                    <a:pt x="2" y="9"/>
                    <a:pt x="2" y="9"/>
                  </a:cubicBezTo>
                  <a:cubicBezTo>
                    <a:pt x="2" y="9"/>
                    <a:pt x="2" y="9"/>
                    <a:pt x="2" y="9"/>
                  </a:cubicBezTo>
                  <a:cubicBezTo>
                    <a:pt x="2" y="9"/>
                    <a:pt x="2" y="8"/>
                    <a:pt x="2" y="8"/>
                  </a:cubicBezTo>
                  <a:cubicBezTo>
                    <a:pt x="2" y="8"/>
                    <a:pt x="2" y="8"/>
                    <a:pt x="2" y="8"/>
                  </a:cubicBezTo>
                  <a:cubicBezTo>
                    <a:pt x="2" y="8"/>
                    <a:pt x="2" y="9"/>
                    <a:pt x="3" y="9"/>
                  </a:cubicBezTo>
                  <a:cubicBezTo>
                    <a:pt x="3" y="9"/>
                    <a:pt x="3" y="8"/>
                    <a:pt x="3" y="8"/>
                  </a:cubicBezTo>
                  <a:cubicBezTo>
                    <a:pt x="3" y="8"/>
                    <a:pt x="3" y="8"/>
                    <a:pt x="3" y="8"/>
                  </a:cubicBezTo>
                  <a:cubicBezTo>
                    <a:pt x="4" y="8"/>
                    <a:pt x="4" y="8"/>
                    <a:pt x="4" y="9"/>
                  </a:cubicBezTo>
                  <a:cubicBezTo>
                    <a:pt x="4" y="9"/>
                    <a:pt x="4" y="8"/>
                    <a:pt x="4" y="8"/>
                  </a:cubicBezTo>
                  <a:cubicBezTo>
                    <a:pt x="4" y="9"/>
                    <a:pt x="4" y="9"/>
                    <a:pt x="4" y="9"/>
                  </a:cubicBezTo>
                  <a:cubicBezTo>
                    <a:pt x="4" y="9"/>
                    <a:pt x="4" y="9"/>
                    <a:pt x="5" y="8"/>
                  </a:cubicBezTo>
                  <a:cubicBezTo>
                    <a:pt x="5" y="8"/>
                    <a:pt x="5" y="9"/>
                    <a:pt x="5" y="9"/>
                  </a:cubicBezTo>
                  <a:cubicBezTo>
                    <a:pt x="5" y="9"/>
                    <a:pt x="5" y="9"/>
                    <a:pt x="5" y="9"/>
                  </a:cubicBezTo>
                  <a:cubicBezTo>
                    <a:pt x="5" y="9"/>
                    <a:pt x="5" y="9"/>
                    <a:pt x="6" y="9"/>
                  </a:cubicBezTo>
                  <a:cubicBezTo>
                    <a:pt x="6" y="9"/>
                    <a:pt x="6" y="9"/>
                    <a:pt x="6" y="9"/>
                  </a:cubicBezTo>
                  <a:cubicBezTo>
                    <a:pt x="6" y="9"/>
                    <a:pt x="6" y="9"/>
                    <a:pt x="6" y="9"/>
                  </a:cubicBezTo>
                  <a:cubicBezTo>
                    <a:pt x="6" y="9"/>
                    <a:pt x="6" y="9"/>
                    <a:pt x="6" y="9"/>
                  </a:cubicBezTo>
                  <a:cubicBezTo>
                    <a:pt x="6" y="9"/>
                    <a:pt x="6" y="9"/>
                    <a:pt x="6" y="9"/>
                  </a:cubicBezTo>
                  <a:cubicBezTo>
                    <a:pt x="6" y="8"/>
                    <a:pt x="7" y="9"/>
                    <a:pt x="8" y="8"/>
                  </a:cubicBezTo>
                  <a:cubicBezTo>
                    <a:pt x="8" y="8"/>
                    <a:pt x="8" y="8"/>
                    <a:pt x="8" y="8"/>
                  </a:cubicBezTo>
                  <a:cubicBezTo>
                    <a:pt x="8" y="8"/>
                    <a:pt x="8" y="9"/>
                    <a:pt x="8" y="9"/>
                  </a:cubicBezTo>
                  <a:cubicBezTo>
                    <a:pt x="8" y="9"/>
                    <a:pt x="9" y="8"/>
                    <a:pt x="9" y="7"/>
                  </a:cubicBezTo>
                  <a:cubicBezTo>
                    <a:pt x="9" y="7"/>
                    <a:pt x="9" y="7"/>
                    <a:pt x="10" y="7"/>
                  </a:cubicBezTo>
                  <a:cubicBezTo>
                    <a:pt x="10" y="7"/>
                    <a:pt x="10" y="7"/>
                    <a:pt x="9" y="8"/>
                  </a:cubicBezTo>
                  <a:cubicBezTo>
                    <a:pt x="10" y="8"/>
                    <a:pt x="10" y="7"/>
                    <a:pt x="10" y="7"/>
                  </a:cubicBezTo>
                  <a:cubicBezTo>
                    <a:pt x="13" y="7"/>
                    <a:pt x="11" y="5"/>
                    <a:pt x="14" y="6"/>
                  </a:cubicBezTo>
                  <a:cubicBezTo>
                    <a:pt x="15" y="6"/>
                    <a:pt x="15" y="6"/>
                    <a:pt x="15" y="5"/>
                  </a:cubicBezTo>
                  <a:cubicBezTo>
                    <a:pt x="15" y="6"/>
                    <a:pt x="15" y="7"/>
                    <a:pt x="15" y="7"/>
                  </a:cubicBezTo>
                  <a:cubicBezTo>
                    <a:pt x="16" y="7"/>
                    <a:pt x="16" y="7"/>
                    <a:pt x="16" y="7"/>
                  </a:cubicBezTo>
                  <a:cubicBezTo>
                    <a:pt x="16" y="7"/>
                    <a:pt x="16" y="7"/>
                    <a:pt x="16" y="7"/>
                  </a:cubicBezTo>
                  <a:cubicBezTo>
                    <a:pt x="16" y="7"/>
                    <a:pt x="16" y="8"/>
                    <a:pt x="16" y="8"/>
                  </a:cubicBezTo>
                  <a:cubicBezTo>
                    <a:pt x="15" y="8"/>
                    <a:pt x="15" y="6"/>
                    <a:pt x="14" y="7"/>
                  </a:cubicBezTo>
                  <a:cubicBezTo>
                    <a:pt x="14" y="7"/>
                    <a:pt x="14" y="7"/>
                    <a:pt x="14" y="7"/>
                  </a:cubicBezTo>
                  <a:cubicBezTo>
                    <a:pt x="13" y="7"/>
                    <a:pt x="13" y="7"/>
                    <a:pt x="13" y="8"/>
                  </a:cubicBezTo>
                  <a:cubicBezTo>
                    <a:pt x="13" y="8"/>
                    <a:pt x="13" y="7"/>
                    <a:pt x="14" y="7"/>
                  </a:cubicBezTo>
                  <a:cubicBezTo>
                    <a:pt x="14" y="7"/>
                    <a:pt x="14" y="8"/>
                    <a:pt x="14" y="8"/>
                  </a:cubicBezTo>
                  <a:cubicBezTo>
                    <a:pt x="14" y="8"/>
                    <a:pt x="14" y="8"/>
                    <a:pt x="14" y="8"/>
                  </a:cubicBezTo>
                  <a:cubicBezTo>
                    <a:pt x="14" y="8"/>
                    <a:pt x="14" y="8"/>
                    <a:pt x="14" y="8"/>
                  </a:cubicBezTo>
                  <a:cubicBezTo>
                    <a:pt x="14" y="8"/>
                    <a:pt x="14" y="8"/>
                    <a:pt x="14" y="8"/>
                  </a:cubicBezTo>
                  <a:cubicBezTo>
                    <a:pt x="14" y="8"/>
                    <a:pt x="13" y="8"/>
                    <a:pt x="13" y="8"/>
                  </a:cubicBezTo>
                  <a:cubicBezTo>
                    <a:pt x="13" y="8"/>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5" y="10"/>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6" y="9"/>
                    <a:pt x="16" y="9"/>
                    <a:pt x="16" y="9"/>
                  </a:cubicBezTo>
                  <a:cubicBezTo>
                    <a:pt x="16" y="9"/>
                    <a:pt x="16" y="9"/>
                    <a:pt x="16" y="9"/>
                  </a:cubicBezTo>
                  <a:cubicBezTo>
                    <a:pt x="17" y="9"/>
                    <a:pt x="16" y="8"/>
                    <a:pt x="17" y="8"/>
                  </a:cubicBezTo>
                  <a:cubicBezTo>
                    <a:pt x="17" y="8"/>
                    <a:pt x="17" y="8"/>
                    <a:pt x="17" y="8"/>
                  </a:cubicBezTo>
                  <a:cubicBezTo>
                    <a:pt x="17" y="8"/>
                    <a:pt x="18" y="8"/>
                    <a:pt x="18" y="8"/>
                  </a:cubicBezTo>
                  <a:cubicBezTo>
                    <a:pt x="18" y="8"/>
                    <a:pt x="18" y="7"/>
                    <a:pt x="18" y="7"/>
                  </a:cubicBezTo>
                  <a:cubicBezTo>
                    <a:pt x="18" y="7"/>
                    <a:pt x="18" y="7"/>
                    <a:pt x="18" y="6"/>
                  </a:cubicBezTo>
                  <a:cubicBezTo>
                    <a:pt x="18" y="6"/>
                    <a:pt x="19" y="7"/>
                    <a:pt x="19" y="7"/>
                  </a:cubicBezTo>
                  <a:cubicBezTo>
                    <a:pt x="20" y="7"/>
                    <a:pt x="21" y="6"/>
                    <a:pt x="21" y="6"/>
                  </a:cubicBezTo>
                  <a:cubicBezTo>
                    <a:pt x="22" y="6"/>
                    <a:pt x="23" y="6"/>
                    <a:pt x="23" y="6"/>
                  </a:cubicBezTo>
                  <a:cubicBezTo>
                    <a:pt x="23" y="6"/>
                    <a:pt x="23" y="6"/>
                    <a:pt x="23" y="6"/>
                  </a:cubicBezTo>
                  <a:cubicBezTo>
                    <a:pt x="23" y="7"/>
                    <a:pt x="23" y="7"/>
                    <a:pt x="23" y="7"/>
                  </a:cubicBezTo>
                  <a:cubicBezTo>
                    <a:pt x="22" y="7"/>
                    <a:pt x="22" y="7"/>
                    <a:pt x="22" y="7"/>
                  </a:cubicBezTo>
                  <a:cubicBezTo>
                    <a:pt x="22" y="7"/>
                    <a:pt x="21" y="7"/>
                    <a:pt x="21" y="7"/>
                  </a:cubicBezTo>
                  <a:cubicBezTo>
                    <a:pt x="21" y="7"/>
                    <a:pt x="21" y="8"/>
                    <a:pt x="21" y="8"/>
                  </a:cubicBezTo>
                  <a:cubicBezTo>
                    <a:pt x="21" y="8"/>
                    <a:pt x="21" y="8"/>
                    <a:pt x="21" y="8"/>
                  </a:cubicBezTo>
                  <a:cubicBezTo>
                    <a:pt x="21" y="8"/>
                    <a:pt x="21" y="8"/>
                    <a:pt x="21" y="8"/>
                  </a:cubicBezTo>
                  <a:cubicBezTo>
                    <a:pt x="21" y="8"/>
                    <a:pt x="21" y="8"/>
                    <a:pt x="22" y="8"/>
                  </a:cubicBezTo>
                  <a:cubicBezTo>
                    <a:pt x="22" y="8"/>
                    <a:pt x="22" y="8"/>
                    <a:pt x="22" y="8"/>
                  </a:cubicBezTo>
                  <a:cubicBezTo>
                    <a:pt x="22" y="8"/>
                    <a:pt x="21" y="9"/>
                    <a:pt x="21" y="9"/>
                  </a:cubicBezTo>
                  <a:cubicBezTo>
                    <a:pt x="21" y="9"/>
                    <a:pt x="21" y="9"/>
                    <a:pt x="22" y="9"/>
                  </a:cubicBezTo>
                  <a:cubicBezTo>
                    <a:pt x="21" y="9"/>
                    <a:pt x="22" y="9"/>
                    <a:pt x="22" y="9"/>
                  </a:cubicBezTo>
                  <a:cubicBezTo>
                    <a:pt x="22" y="9"/>
                    <a:pt x="22" y="9"/>
                    <a:pt x="22" y="9"/>
                  </a:cubicBezTo>
                  <a:cubicBezTo>
                    <a:pt x="22" y="9"/>
                    <a:pt x="22" y="9"/>
                    <a:pt x="22" y="9"/>
                  </a:cubicBezTo>
                  <a:cubicBezTo>
                    <a:pt x="22" y="9"/>
                    <a:pt x="22" y="8"/>
                    <a:pt x="23" y="8"/>
                  </a:cubicBezTo>
                  <a:cubicBezTo>
                    <a:pt x="23" y="8"/>
                    <a:pt x="23" y="8"/>
                    <a:pt x="23" y="8"/>
                  </a:cubicBezTo>
                  <a:cubicBezTo>
                    <a:pt x="23" y="9"/>
                    <a:pt x="22" y="9"/>
                    <a:pt x="23" y="9"/>
                  </a:cubicBezTo>
                  <a:cubicBezTo>
                    <a:pt x="23" y="9"/>
                    <a:pt x="23" y="9"/>
                    <a:pt x="23" y="9"/>
                  </a:cubicBezTo>
                  <a:cubicBezTo>
                    <a:pt x="23" y="9"/>
                    <a:pt x="23" y="10"/>
                    <a:pt x="24" y="9"/>
                  </a:cubicBezTo>
                  <a:cubicBezTo>
                    <a:pt x="23" y="9"/>
                    <a:pt x="23" y="9"/>
                    <a:pt x="23" y="9"/>
                  </a:cubicBezTo>
                  <a:cubicBezTo>
                    <a:pt x="23" y="9"/>
                    <a:pt x="24" y="9"/>
                    <a:pt x="24" y="9"/>
                  </a:cubicBezTo>
                  <a:cubicBezTo>
                    <a:pt x="24" y="8"/>
                    <a:pt x="23" y="8"/>
                    <a:pt x="23" y="8"/>
                  </a:cubicBezTo>
                  <a:cubicBezTo>
                    <a:pt x="24" y="8"/>
                    <a:pt x="24" y="8"/>
                    <a:pt x="24" y="7"/>
                  </a:cubicBezTo>
                  <a:cubicBezTo>
                    <a:pt x="24" y="7"/>
                    <a:pt x="24" y="7"/>
                    <a:pt x="24" y="7"/>
                  </a:cubicBezTo>
                  <a:cubicBezTo>
                    <a:pt x="24" y="7"/>
                    <a:pt x="24" y="7"/>
                    <a:pt x="24" y="7"/>
                  </a:cubicBezTo>
                  <a:cubicBezTo>
                    <a:pt x="24" y="7"/>
                    <a:pt x="24" y="7"/>
                    <a:pt x="24" y="7"/>
                  </a:cubicBezTo>
                  <a:cubicBezTo>
                    <a:pt x="24" y="7"/>
                    <a:pt x="24" y="7"/>
                    <a:pt x="25" y="7"/>
                  </a:cubicBezTo>
                  <a:cubicBezTo>
                    <a:pt x="24" y="7"/>
                    <a:pt x="24" y="6"/>
                    <a:pt x="24" y="6"/>
                  </a:cubicBezTo>
                  <a:cubicBezTo>
                    <a:pt x="24" y="6"/>
                    <a:pt x="24" y="6"/>
                    <a:pt x="24" y="6"/>
                  </a:cubicBezTo>
                  <a:cubicBezTo>
                    <a:pt x="25" y="6"/>
                    <a:pt x="25" y="6"/>
                    <a:pt x="25" y="5"/>
                  </a:cubicBezTo>
                  <a:cubicBezTo>
                    <a:pt x="25" y="5"/>
                    <a:pt x="24" y="6"/>
                    <a:pt x="24" y="5"/>
                  </a:cubicBezTo>
                  <a:cubicBezTo>
                    <a:pt x="24" y="5"/>
                    <a:pt x="24" y="5"/>
                    <a:pt x="24" y="5"/>
                  </a:cubicBezTo>
                  <a:cubicBezTo>
                    <a:pt x="23" y="5"/>
                    <a:pt x="22" y="5"/>
                    <a:pt x="20" y="5"/>
                  </a:cubicBezTo>
                  <a:cubicBezTo>
                    <a:pt x="20" y="5"/>
                    <a:pt x="20" y="5"/>
                    <a:pt x="20" y="5"/>
                  </a:cubicBezTo>
                  <a:cubicBezTo>
                    <a:pt x="22" y="5"/>
                    <a:pt x="25" y="4"/>
                    <a:pt x="25" y="3"/>
                  </a:cubicBezTo>
                  <a:cubicBezTo>
                    <a:pt x="25" y="3"/>
                    <a:pt x="25" y="2"/>
                    <a:pt x="22" y="2"/>
                  </a:cubicBezTo>
                  <a:cubicBezTo>
                    <a:pt x="20" y="2"/>
                    <a:pt x="14" y="3"/>
                    <a:pt x="14" y="2"/>
                  </a:cubicBezTo>
                  <a:cubicBezTo>
                    <a:pt x="14" y="1"/>
                    <a:pt x="15" y="1"/>
                    <a:pt x="16" y="1"/>
                  </a:cubicBezTo>
                </a:path>
              </a:pathLst>
            </a:custGeom>
            <a:solidFill>
              <a:schemeClr val="tx1"/>
            </a:solidFill>
            <a:ln>
              <a:noFill/>
            </a:ln>
          </p:spPr>
          <p:txBody>
            <a:bodyPr/>
            <a:lstStyle/>
            <a:p>
              <a:endParaRPr lang="en-GB"/>
            </a:p>
          </p:txBody>
        </p:sp>
        <p:sp>
          <p:nvSpPr>
            <p:cNvPr id="242" name="Freeform 159">
              <a:extLst>
                <a:ext uri="{FF2B5EF4-FFF2-40B4-BE49-F238E27FC236}">
                  <a16:creationId xmlns:a16="http://schemas.microsoft.com/office/drawing/2014/main" id="{C4BF97CB-16C1-4FBF-BCA4-7000FDAD13EA}"/>
                </a:ext>
              </a:extLst>
            </p:cNvPr>
            <p:cNvSpPr>
              <a:spLocks noChangeAspect="1" noEditPoints="1"/>
            </p:cNvSpPr>
            <p:nvPr userDrawn="1"/>
          </p:nvSpPr>
          <p:spPr bwMode="auto">
            <a:xfrm>
              <a:off x="660413" y="571500"/>
              <a:ext cx="19050" cy="9525"/>
            </a:xfrm>
            <a:custGeom>
              <a:avLst/>
              <a:gdLst>
                <a:gd name="T0" fmla="*/ 4 w 24"/>
                <a:gd name="T1" fmla="*/ 2 h 12"/>
                <a:gd name="T2" fmla="*/ 4 w 24"/>
                <a:gd name="T3" fmla="*/ 1 h 12"/>
                <a:gd name="T4" fmla="*/ 4 w 24"/>
                <a:gd name="T5" fmla="*/ 2 h 12"/>
                <a:gd name="T6" fmla="*/ 4 w 24"/>
                <a:gd name="T7" fmla="*/ 2 h 12"/>
                <a:gd name="T8" fmla="*/ 4 w 24"/>
                <a:gd name="T9" fmla="*/ 1 h 12"/>
                <a:gd name="T10" fmla="*/ 5 w 24"/>
                <a:gd name="T11" fmla="*/ 1 h 12"/>
                <a:gd name="T12" fmla="*/ 8 w 24"/>
                <a:gd name="T13" fmla="*/ 1 h 12"/>
                <a:gd name="T14" fmla="*/ 8 w 24"/>
                <a:gd name="T15" fmla="*/ 1 h 12"/>
                <a:gd name="T16" fmla="*/ 9 w 24"/>
                <a:gd name="T17" fmla="*/ 3 h 12"/>
                <a:gd name="T18" fmla="*/ 6 w 24"/>
                <a:gd name="T19" fmla="*/ 1 h 12"/>
                <a:gd name="T20" fmla="*/ 5 w 24"/>
                <a:gd name="T21" fmla="*/ 1 h 12"/>
                <a:gd name="T22" fmla="*/ 4 w 24"/>
                <a:gd name="T23" fmla="*/ 1 h 12"/>
                <a:gd name="T24" fmla="*/ 3 w 24"/>
                <a:gd name="T25" fmla="*/ 2 h 12"/>
                <a:gd name="T26" fmla="*/ 2 w 24"/>
                <a:gd name="T27" fmla="*/ 2 h 12"/>
                <a:gd name="T28" fmla="*/ 2 w 24"/>
                <a:gd name="T29" fmla="*/ 1 h 12"/>
                <a:gd name="T30" fmla="*/ 2 w 24"/>
                <a:gd name="T31" fmla="*/ 1 h 12"/>
                <a:gd name="T32" fmla="*/ 1 w 24"/>
                <a:gd name="T33" fmla="*/ 1 h 12"/>
                <a:gd name="T34" fmla="*/ 1 w 24"/>
                <a:gd name="T35" fmla="*/ 1 h 12"/>
                <a:gd name="T36" fmla="*/ 1 w 24"/>
                <a:gd name="T37" fmla="*/ 1 h 12"/>
                <a:gd name="T38" fmla="*/ 1 w 24"/>
                <a:gd name="T39" fmla="*/ 2 h 12"/>
                <a:gd name="T40" fmla="*/ 2 w 24"/>
                <a:gd name="T41" fmla="*/ 2 h 12"/>
                <a:gd name="T42" fmla="*/ 1 w 24"/>
                <a:gd name="T43" fmla="*/ 2 h 12"/>
                <a:gd name="T44" fmla="*/ 2 w 24"/>
                <a:gd name="T45" fmla="*/ 3 h 12"/>
                <a:gd name="T46" fmla="*/ 3 w 24"/>
                <a:gd name="T47" fmla="*/ 4 h 12"/>
                <a:gd name="T48" fmla="*/ 2 w 24"/>
                <a:gd name="T49" fmla="*/ 5 h 12"/>
                <a:gd name="T50" fmla="*/ 2 w 24"/>
                <a:gd name="T51" fmla="*/ 4 h 12"/>
                <a:gd name="T52" fmla="*/ 1 w 24"/>
                <a:gd name="T53" fmla="*/ 4 h 12"/>
                <a:gd name="T54" fmla="*/ 1 w 24"/>
                <a:gd name="T55" fmla="*/ 5 h 12"/>
                <a:gd name="T56" fmla="*/ 1 w 24"/>
                <a:gd name="T57" fmla="*/ 5 h 12"/>
                <a:gd name="T58" fmla="*/ 1 w 24"/>
                <a:gd name="T59" fmla="*/ 5 h 12"/>
                <a:gd name="T60" fmla="*/ 1 w 24"/>
                <a:gd name="T61" fmla="*/ 6 h 12"/>
                <a:gd name="T62" fmla="*/ 2 w 24"/>
                <a:gd name="T63" fmla="*/ 5 h 12"/>
                <a:gd name="T64" fmla="*/ 2 w 24"/>
                <a:gd name="T65" fmla="*/ 5 h 12"/>
                <a:gd name="T66" fmla="*/ 3 w 24"/>
                <a:gd name="T67" fmla="*/ 5 h 12"/>
                <a:gd name="T68" fmla="*/ 3 w 24"/>
                <a:gd name="T69" fmla="*/ 6 h 12"/>
                <a:gd name="T70" fmla="*/ 4 w 24"/>
                <a:gd name="T71" fmla="*/ 5 h 12"/>
                <a:gd name="T72" fmla="*/ 5 w 24"/>
                <a:gd name="T73" fmla="*/ 4 h 12"/>
                <a:gd name="T74" fmla="*/ 6 w 24"/>
                <a:gd name="T75" fmla="*/ 5 h 12"/>
                <a:gd name="T76" fmla="*/ 5 w 24"/>
                <a:gd name="T77" fmla="*/ 5 h 12"/>
                <a:gd name="T78" fmla="*/ 5 w 24"/>
                <a:gd name="T79" fmla="*/ 5 h 12"/>
                <a:gd name="T80" fmla="*/ 5 w 24"/>
                <a:gd name="T81" fmla="*/ 6 h 12"/>
                <a:gd name="T82" fmla="*/ 5 w 24"/>
                <a:gd name="T83" fmla="*/ 6 h 12"/>
                <a:gd name="T84" fmla="*/ 6 w 24"/>
                <a:gd name="T85" fmla="*/ 6 h 12"/>
                <a:gd name="T86" fmla="*/ 6 w 24"/>
                <a:gd name="T87" fmla="*/ 6 h 12"/>
                <a:gd name="T88" fmla="*/ 7 w 24"/>
                <a:gd name="T89" fmla="*/ 5 h 12"/>
                <a:gd name="T90" fmla="*/ 7 w 24"/>
                <a:gd name="T91" fmla="*/ 4 h 12"/>
                <a:gd name="T92" fmla="*/ 8 w 24"/>
                <a:gd name="T93" fmla="*/ 4 h 12"/>
                <a:gd name="T94" fmla="*/ 7 w 24"/>
                <a:gd name="T95" fmla="*/ 4 h 12"/>
                <a:gd name="T96" fmla="*/ 8 w 24"/>
                <a:gd name="T97" fmla="*/ 4 h 12"/>
                <a:gd name="T98" fmla="*/ 7 w 24"/>
                <a:gd name="T99" fmla="*/ 5 h 12"/>
                <a:gd name="T100" fmla="*/ 7 w 24"/>
                <a:gd name="T101" fmla="*/ 5 h 12"/>
                <a:gd name="T102" fmla="*/ 8 w 24"/>
                <a:gd name="T103" fmla="*/ 5 h 12"/>
                <a:gd name="T104" fmla="*/ 8 w 24"/>
                <a:gd name="T105" fmla="*/ 5 h 12"/>
                <a:gd name="T106" fmla="*/ 9 w 24"/>
                <a:gd name="T107" fmla="*/ 5 h 12"/>
                <a:gd name="T108" fmla="*/ 9 w 24"/>
                <a:gd name="T109" fmla="*/ 4 h 12"/>
                <a:gd name="T110" fmla="*/ 9 w 24"/>
                <a:gd name="T111" fmla="*/ 3 h 1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4" h="12">
                  <a:moveTo>
                    <a:pt x="7" y="4"/>
                  </a:moveTo>
                  <a:cubicBezTo>
                    <a:pt x="7" y="4"/>
                    <a:pt x="7" y="3"/>
                    <a:pt x="7" y="3"/>
                  </a:cubicBezTo>
                  <a:cubicBezTo>
                    <a:pt x="8" y="3"/>
                    <a:pt x="8" y="3"/>
                    <a:pt x="8" y="3"/>
                  </a:cubicBezTo>
                  <a:cubicBezTo>
                    <a:pt x="8" y="3"/>
                    <a:pt x="8" y="3"/>
                    <a:pt x="7" y="3"/>
                  </a:cubicBezTo>
                  <a:cubicBezTo>
                    <a:pt x="8" y="3"/>
                    <a:pt x="8" y="3"/>
                    <a:pt x="8" y="3"/>
                  </a:cubicBezTo>
                  <a:cubicBezTo>
                    <a:pt x="8" y="3"/>
                    <a:pt x="7" y="3"/>
                    <a:pt x="7" y="3"/>
                  </a:cubicBezTo>
                  <a:cubicBezTo>
                    <a:pt x="7" y="3"/>
                    <a:pt x="7" y="2"/>
                    <a:pt x="7" y="2"/>
                  </a:cubicBezTo>
                  <a:cubicBezTo>
                    <a:pt x="8" y="2"/>
                    <a:pt x="8" y="2"/>
                    <a:pt x="8" y="2"/>
                  </a:cubicBezTo>
                  <a:cubicBezTo>
                    <a:pt x="8" y="3"/>
                    <a:pt x="8" y="3"/>
                    <a:pt x="8" y="3"/>
                  </a:cubicBezTo>
                  <a:cubicBezTo>
                    <a:pt x="9" y="3"/>
                    <a:pt x="9" y="3"/>
                    <a:pt x="9" y="3"/>
                  </a:cubicBezTo>
                  <a:cubicBezTo>
                    <a:pt x="9" y="3"/>
                    <a:pt x="9" y="3"/>
                    <a:pt x="9" y="3"/>
                  </a:cubicBezTo>
                  <a:cubicBezTo>
                    <a:pt x="8" y="3"/>
                    <a:pt x="8" y="3"/>
                    <a:pt x="8" y="3"/>
                  </a:cubicBezTo>
                  <a:cubicBezTo>
                    <a:pt x="8" y="3"/>
                    <a:pt x="8" y="3"/>
                    <a:pt x="8" y="3"/>
                  </a:cubicBezTo>
                  <a:cubicBezTo>
                    <a:pt x="8" y="3"/>
                    <a:pt x="8" y="3"/>
                    <a:pt x="8" y="3"/>
                  </a:cubicBezTo>
                  <a:cubicBezTo>
                    <a:pt x="8" y="3"/>
                    <a:pt x="8" y="4"/>
                    <a:pt x="8" y="4"/>
                  </a:cubicBezTo>
                  <a:cubicBezTo>
                    <a:pt x="8" y="4"/>
                    <a:pt x="8" y="4"/>
                    <a:pt x="8" y="4"/>
                  </a:cubicBezTo>
                  <a:cubicBezTo>
                    <a:pt x="8" y="4"/>
                    <a:pt x="8" y="4"/>
                    <a:pt x="7" y="4"/>
                  </a:cubicBezTo>
                  <a:cubicBezTo>
                    <a:pt x="7" y="4"/>
                    <a:pt x="7" y="4"/>
                    <a:pt x="7" y="4"/>
                  </a:cubicBezTo>
                  <a:moveTo>
                    <a:pt x="8" y="2"/>
                  </a:moveTo>
                  <a:cubicBezTo>
                    <a:pt x="8" y="2"/>
                    <a:pt x="8" y="2"/>
                    <a:pt x="7" y="2"/>
                  </a:cubicBezTo>
                  <a:cubicBezTo>
                    <a:pt x="7" y="2"/>
                    <a:pt x="8" y="2"/>
                    <a:pt x="7" y="1"/>
                  </a:cubicBezTo>
                  <a:cubicBezTo>
                    <a:pt x="7" y="2"/>
                    <a:pt x="8" y="2"/>
                    <a:pt x="8" y="2"/>
                  </a:cubicBezTo>
                  <a:moveTo>
                    <a:pt x="9" y="2"/>
                  </a:moveTo>
                  <a:cubicBezTo>
                    <a:pt x="9" y="2"/>
                    <a:pt x="9" y="2"/>
                    <a:pt x="10" y="2"/>
                  </a:cubicBezTo>
                  <a:cubicBezTo>
                    <a:pt x="9" y="3"/>
                    <a:pt x="9" y="3"/>
                    <a:pt x="9" y="3"/>
                  </a:cubicBezTo>
                  <a:cubicBezTo>
                    <a:pt x="9" y="3"/>
                    <a:pt x="9" y="2"/>
                    <a:pt x="9" y="2"/>
                  </a:cubicBezTo>
                  <a:moveTo>
                    <a:pt x="15" y="2"/>
                  </a:moveTo>
                  <a:cubicBezTo>
                    <a:pt x="15" y="2"/>
                    <a:pt x="15" y="2"/>
                    <a:pt x="15" y="2"/>
                  </a:cubicBezTo>
                  <a:cubicBezTo>
                    <a:pt x="18" y="3"/>
                    <a:pt x="22" y="1"/>
                    <a:pt x="24" y="1"/>
                  </a:cubicBezTo>
                  <a:cubicBezTo>
                    <a:pt x="22" y="0"/>
                    <a:pt x="20" y="2"/>
                    <a:pt x="18" y="1"/>
                  </a:cubicBezTo>
                  <a:cubicBezTo>
                    <a:pt x="19" y="1"/>
                    <a:pt x="20" y="1"/>
                    <a:pt x="21" y="1"/>
                  </a:cubicBezTo>
                  <a:cubicBezTo>
                    <a:pt x="19" y="1"/>
                    <a:pt x="16" y="0"/>
                    <a:pt x="15" y="1"/>
                  </a:cubicBezTo>
                  <a:cubicBezTo>
                    <a:pt x="15" y="1"/>
                    <a:pt x="15" y="1"/>
                    <a:pt x="15" y="1"/>
                  </a:cubicBezTo>
                  <a:cubicBezTo>
                    <a:pt x="14" y="2"/>
                    <a:pt x="13" y="2"/>
                    <a:pt x="13" y="3"/>
                  </a:cubicBezTo>
                  <a:cubicBezTo>
                    <a:pt x="13" y="5"/>
                    <a:pt x="21" y="3"/>
                    <a:pt x="21" y="4"/>
                  </a:cubicBezTo>
                  <a:cubicBezTo>
                    <a:pt x="21" y="5"/>
                    <a:pt x="20" y="5"/>
                    <a:pt x="17" y="5"/>
                  </a:cubicBezTo>
                  <a:cubicBezTo>
                    <a:pt x="16" y="5"/>
                    <a:pt x="13" y="4"/>
                    <a:pt x="9" y="5"/>
                  </a:cubicBezTo>
                  <a:cubicBezTo>
                    <a:pt x="9" y="5"/>
                    <a:pt x="9" y="5"/>
                    <a:pt x="9" y="5"/>
                  </a:cubicBezTo>
                  <a:cubicBezTo>
                    <a:pt x="10" y="4"/>
                    <a:pt x="10" y="3"/>
                    <a:pt x="10" y="3"/>
                  </a:cubicBezTo>
                  <a:cubicBezTo>
                    <a:pt x="10" y="3"/>
                    <a:pt x="10" y="3"/>
                    <a:pt x="11" y="2"/>
                  </a:cubicBezTo>
                  <a:cubicBezTo>
                    <a:pt x="10" y="2"/>
                    <a:pt x="10" y="2"/>
                    <a:pt x="10" y="2"/>
                  </a:cubicBezTo>
                  <a:cubicBezTo>
                    <a:pt x="10" y="2"/>
                    <a:pt x="10" y="2"/>
                    <a:pt x="10" y="2"/>
                  </a:cubicBezTo>
                  <a:cubicBezTo>
                    <a:pt x="10" y="2"/>
                    <a:pt x="10" y="1"/>
                    <a:pt x="10" y="1"/>
                  </a:cubicBezTo>
                  <a:cubicBezTo>
                    <a:pt x="10" y="1"/>
                    <a:pt x="9" y="1"/>
                    <a:pt x="9" y="1"/>
                  </a:cubicBezTo>
                  <a:cubicBezTo>
                    <a:pt x="9" y="1"/>
                    <a:pt x="8" y="1"/>
                    <a:pt x="8" y="1"/>
                  </a:cubicBezTo>
                  <a:cubicBezTo>
                    <a:pt x="8" y="1"/>
                    <a:pt x="8" y="1"/>
                    <a:pt x="8" y="1"/>
                  </a:cubicBezTo>
                  <a:cubicBezTo>
                    <a:pt x="8" y="1"/>
                    <a:pt x="7" y="1"/>
                    <a:pt x="7" y="1"/>
                  </a:cubicBezTo>
                  <a:cubicBezTo>
                    <a:pt x="7" y="1"/>
                    <a:pt x="7" y="1"/>
                    <a:pt x="7" y="1"/>
                  </a:cubicBezTo>
                  <a:cubicBezTo>
                    <a:pt x="7" y="1"/>
                    <a:pt x="7" y="1"/>
                    <a:pt x="7" y="1"/>
                  </a:cubicBezTo>
                  <a:cubicBezTo>
                    <a:pt x="6" y="1"/>
                    <a:pt x="6" y="2"/>
                    <a:pt x="6" y="2"/>
                  </a:cubicBezTo>
                  <a:cubicBezTo>
                    <a:pt x="6" y="2"/>
                    <a:pt x="6" y="2"/>
                    <a:pt x="6" y="2"/>
                  </a:cubicBezTo>
                  <a:cubicBezTo>
                    <a:pt x="6" y="3"/>
                    <a:pt x="6" y="3"/>
                    <a:pt x="6" y="3"/>
                  </a:cubicBezTo>
                  <a:cubicBezTo>
                    <a:pt x="6" y="3"/>
                    <a:pt x="6" y="4"/>
                    <a:pt x="6" y="4"/>
                  </a:cubicBezTo>
                  <a:cubicBezTo>
                    <a:pt x="6" y="4"/>
                    <a:pt x="6" y="5"/>
                    <a:pt x="6" y="6"/>
                  </a:cubicBezTo>
                  <a:cubicBezTo>
                    <a:pt x="5" y="5"/>
                    <a:pt x="4" y="4"/>
                    <a:pt x="4" y="4"/>
                  </a:cubicBezTo>
                  <a:cubicBezTo>
                    <a:pt x="4" y="3"/>
                    <a:pt x="3" y="3"/>
                    <a:pt x="3" y="3"/>
                  </a:cubicBezTo>
                  <a:cubicBezTo>
                    <a:pt x="3" y="2"/>
                    <a:pt x="4" y="2"/>
                    <a:pt x="4" y="1"/>
                  </a:cubicBezTo>
                  <a:cubicBezTo>
                    <a:pt x="4" y="1"/>
                    <a:pt x="4" y="1"/>
                    <a:pt x="4" y="1"/>
                  </a:cubicBezTo>
                  <a:cubicBezTo>
                    <a:pt x="3" y="1"/>
                    <a:pt x="3" y="1"/>
                    <a:pt x="3" y="1"/>
                  </a:cubicBezTo>
                  <a:cubicBezTo>
                    <a:pt x="3" y="1"/>
                    <a:pt x="3" y="1"/>
                    <a:pt x="3" y="1"/>
                  </a:cubicBezTo>
                  <a:cubicBezTo>
                    <a:pt x="3" y="1"/>
                    <a:pt x="3" y="1"/>
                    <a:pt x="3" y="1"/>
                  </a:cubicBezTo>
                  <a:cubicBezTo>
                    <a:pt x="3" y="1"/>
                    <a:pt x="3" y="2"/>
                    <a:pt x="3" y="2"/>
                  </a:cubicBezTo>
                  <a:cubicBezTo>
                    <a:pt x="3" y="2"/>
                    <a:pt x="3" y="2"/>
                    <a:pt x="3" y="2"/>
                  </a:cubicBezTo>
                  <a:cubicBezTo>
                    <a:pt x="3" y="2"/>
                    <a:pt x="3" y="2"/>
                    <a:pt x="3" y="2"/>
                  </a:cubicBezTo>
                  <a:cubicBezTo>
                    <a:pt x="3" y="2"/>
                    <a:pt x="3" y="2"/>
                    <a:pt x="3" y="2"/>
                  </a:cubicBezTo>
                  <a:cubicBezTo>
                    <a:pt x="3" y="2"/>
                    <a:pt x="3" y="1"/>
                    <a:pt x="2"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2"/>
                    <a:pt x="2" y="2"/>
                    <a:pt x="2" y="2"/>
                  </a:cubicBezTo>
                  <a:cubicBezTo>
                    <a:pt x="2" y="2"/>
                    <a:pt x="2" y="2"/>
                    <a:pt x="2" y="2"/>
                  </a:cubicBezTo>
                  <a:cubicBezTo>
                    <a:pt x="2" y="2"/>
                    <a:pt x="2" y="2"/>
                    <a:pt x="2" y="2"/>
                  </a:cubicBezTo>
                  <a:cubicBezTo>
                    <a:pt x="2" y="2"/>
                    <a:pt x="2" y="2"/>
                    <a:pt x="2" y="2"/>
                  </a:cubicBezTo>
                  <a:cubicBezTo>
                    <a:pt x="2" y="2"/>
                    <a:pt x="2" y="2"/>
                    <a:pt x="2" y="2"/>
                  </a:cubicBezTo>
                  <a:cubicBezTo>
                    <a:pt x="2" y="2"/>
                    <a:pt x="2" y="3"/>
                    <a:pt x="2" y="3"/>
                  </a:cubicBezTo>
                  <a:cubicBezTo>
                    <a:pt x="1" y="3"/>
                    <a:pt x="1" y="3"/>
                    <a:pt x="2" y="3"/>
                  </a:cubicBezTo>
                  <a:cubicBezTo>
                    <a:pt x="2" y="3"/>
                    <a:pt x="2" y="3"/>
                    <a:pt x="2" y="3"/>
                  </a:cubicBezTo>
                  <a:cubicBezTo>
                    <a:pt x="2" y="3"/>
                    <a:pt x="2" y="3"/>
                    <a:pt x="2" y="3"/>
                  </a:cubicBezTo>
                  <a:cubicBezTo>
                    <a:pt x="2" y="3"/>
                    <a:pt x="2" y="3"/>
                    <a:pt x="2" y="3"/>
                  </a:cubicBezTo>
                  <a:cubicBezTo>
                    <a:pt x="2" y="3"/>
                    <a:pt x="2" y="3"/>
                    <a:pt x="2" y="3"/>
                  </a:cubicBezTo>
                  <a:cubicBezTo>
                    <a:pt x="2" y="3"/>
                    <a:pt x="2" y="3"/>
                    <a:pt x="3" y="3"/>
                  </a:cubicBezTo>
                  <a:cubicBezTo>
                    <a:pt x="3" y="3"/>
                    <a:pt x="3" y="3"/>
                    <a:pt x="3" y="3"/>
                  </a:cubicBezTo>
                  <a:cubicBezTo>
                    <a:pt x="3" y="3"/>
                    <a:pt x="3" y="3"/>
                    <a:pt x="3" y="3"/>
                  </a:cubicBezTo>
                  <a:cubicBezTo>
                    <a:pt x="2" y="3"/>
                    <a:pt x="2" y="4"/>
                    <a:pt x="3" y="4"/>
                  </a:cubicBezTo>
                  <a:cubicBezTo>
                    <a:pt x="3" y="4"/>
                    <a:pt x="3" y="4"/>
                    <a:pt x="3" y="4"/>
                  </a:cubicBezTo>
                  <a:cubicBezTo>
                    <a:pt x="3" y="5"/>
                    <a:pt x="2" y="4"/>
                    <a:pt x="2" y="4"/>
                  </a:cubicBezTo>
                  <a:cubicBezTo>
                    <a:pt x="2" y="5"/>
                    <a:pt x="2" y="5"/>
                    <a:pt x="3" y="5"/>
                  </a:cubicBezTo>
                  <a:cubicBezTo>
                    <a:pt x="3" y="5"/>
                    <a:pt x="3" y="5"/>
                    <a:pt x="3" y="5"/>
                  </a:cubicBezTo>
                  <a:cubicBezTo>
                    <a:pt x="3" y="5"/>
                    <a:pt x="3" y="5"/>
                    <a:pt x="3" y="5"/>
                  </a:cubicBezTo>
                  <a:cubicBezTo>
                    <a:pt x="3" y="5"/>
                    <a:pt x="3" y="5"/>
                    <a:pt x="4" y="5"/>
                  </a:cubicBezTo>
                  <a:cubicBezTo>
                    <a:pt x="4" y="5"/>
                    <a:pt x="4" y="5"/>
                    <a:pt x="4" y="5"/>
                  </a:cubicBezTo>
                  <a:cubicBezTo>
                    <a:pt x="4" y="5"/>
                    <a:pt x="4" y="5"/>
                    <a:pt x="4" y="5"/>
                  </a:cubicBezTo>
                  <a:cubicBezTo>
                    <a:pt x="4" y="5"/>
                    <a:pt x="4" y="5"/>
                    <a:pt x="4" y="5"/>
                  </a:cubicBezTo>
                  <a:cubicBezTo>
                    <a:pt x="4" y="5"/>
                    <a:pt x="4" y="6"/>
                    <a:pt x="5" y="7"/>
                  </a:cubicBezTo>
                  <a:cubicBezTo>
                    <a:pt x="5" y="7"/>
                    <a:pt x="6" y="8"/>
                    <a:pt x="6" y="8"/>
                  </a:cubicBezTo>
                  <a:cubicBezTo>
                    <a:pt x="6" y="8"/>
                    <a:pt x="6" y="8"/>
                    <a:pt x="6" y="8"/>
                  </a:cubicBezTo>
                  <a:cubicBezTo>
                    <a:pt x="6" y="8"/>
                    <a:pt x="5" y="8"/>
                    <a:pt x="5" y="8"/>
                  </a:cubicBezTo>
                  <a:cubicBezTo>
                    <a:pt x="5" y="8"/>
                    <a:pt x="4" y="9"/>
                    <a:pt x="4" y="9"/>
                  </a:cubicBezTo>
                  <a:cubicBezTo>
                    <a:pt x="4" y="9"/>
                    <a:pt x="4" y="9"/>
                    <a:pt x="4" y="9"/>
                  </a:cubicBezTo>
                  <a:cubicBezTo>
                    <a:pt x="4" y="9"/>
                    <a:pt x="4" y="9"/>
                    <a:pt x="4" y="9"/>
                  </a:cubicBezTo>
                  <a:cubicBezTo>
                    <a:pt x="3" y="9"/>
                    <a:pt x="3" y="9"/>
                    <a:pt x="3" y="9"/>
                  </a:cubicBezTo>
                  <a:cubicBezTo>
                    <a:pt x="3" y="8"/>
                    <a:pt x="3" y="8"/>
                    <a:pt x="3" y="8"/>
                  </a:cubicBezTo>
                  <a:cubicBezTo>
                    <a:pt x="3" y="8"/>
                    <a:pt x="3" y="8"/>
                    <a:pt x="2" y="8"/>
                  </a:cubicBezTo>
                  <a:cubicBezTo>
                    <a:pt x="2" y="8"/>
                    <a:pt x="2" y="8"/>
                    <a:pt x="2" y="8"/>
                  </a:cubicBezTo>
                  <a:cubicBezTo>
                    <a:pt x="2" y="8"/>
                    <a:pt x="2" y="7"/>
                    <a:pt x="1" y="8"/>
                  </a:cubicBezTo>
                  <a:cubicBezTo>
                    <a:pt x="2" y="8"/>
                    <a:pt x="2" y="8"/>
                    <a:pt x="2" y="8"/>
                  </a:cubicBezTo>
                  <a:cubicBezTo>
                    <a:pt x="2" y="8"/>
                    <a:pt x="2" y="8"/>
                    <a:pt x="2" y="8"/>
                  </a:cubicBezTo>
                  <a:cubicBezTo>
                    <a:pt x="2" y="8"/>
                    <a:pt x="2" y="8"/>
                    <a:pt x="2" y="9"/>
                  </a:cubicBezTo>
                  <a:cubicBezTo>
                    <a:pt x="2" y="9"/>
                    <a:pt x="2" y="9"/>
                    <a:pt x="2" y="9"/>
                  </a:cubicBezTo>
                  <a:cubicBezTo>
                    <a:pt x="2" y="9"/>
                    <a:pt x="2" y="9"/>
                    <a:pt x="2" y="9"/>
                  </a:cubicBezTo>
                  <a:cubicBezTo>
                    <a:pt x="2" y="9"/>
                    <a:pt x="2" y="8"/>
                    <a:pt x="1" y="8"/>
                  </a:cubicBezTo>
                  <a:cubicBezTo>
                    <a:pt x="1" y="8"/>
                    <a:pt x="1" y="9"/>
                    <a:pt x="1" y="9"/>
                  </a:cubicBezTo>
                  <a:cubicBezTo>
                    <a:pt x="1" y="9"/>
                    <a:pt x="1" y="9"/>
                    <a:pt x="1" y="9"/>
                  </a:cubicBezTo>
                  <a:cubicBezTo>
                    <a:pt x="1" y="9"/>
                    <a:pt x="0" y="9"/>
                    <a:pt x="1" y="9"/>
                  </a:cubicBezTo>
                  <a:cubicBezTo>
                    <a:pt x="1" y="9"/>
                    <a:pt x="1" y="9"/>
                    <a:pt x="1" y="9"/>
                  </a:cubicBezTo>
                  <a:cubicBezTo>
                    <a:pt x="1" y="9"/>
                    <a:pt x="1" y="9"/>
                    <a:pt x="1" y="9"/>
                  </a:cubicBezTo>
                  <a:cubicBezTo>
                    <a:pt x="1" y="10"/>
                    <a:pt x="1" y="10"/>
                    <a:pt x="2" y="9"/>
                  </a:cubicBezTo>
                  <a:cubicBezTo>
                    <a:pt x="2" y="9"/>
                    <a:pt x="2" y="9"/>
                    <a:pt x="2" y="9"/>
                  </a:cubicBezTo>
                  <a:cubicBezTo>
                    <a:pt x="2" y="10"/>
                    <a:pt x="1" y="10"/>
                    <a:pt x="2" y="10"/>
                  </a:cubicBezTo>
                  <a:cubicBezTo>
                    <a:pt x="2" y="10"/>
                    <a:pt x="2" y="10"/>
                    <a:pt x="2" y="10"/>
                  </a:cubicBezTo>
                  <a:cubicBezTo>
                    <a:pt x="2" y="10"/>
                    <a:pt x="2" y="10"/>
                    <a:pt x="2" y="10"/>
                  </a:cubicBezTo>
                  <a:cubicBezTo>
                    <a:pt x="2" y="11"/>
                    <a:pt x="2" y="11"/>
                    <a:pt x="2" y="11"/>
                  </a:cubicBezTo>
                  <a:cubicBezTo>
                    <a:pt x="2" y="11"/>
                    <a:pt x="2" y="11"/>
                    <a:pt x="2" y="10"/>
                  </a:cubicBezTo>
                  <a:cubicBezTo>
                    <a:pt x="2" y="10"/>
                    <a:pt x="2" y="11"/>
                    <a:pt x="2" y="11"/>
                  </a:cubicBezTo>
                  <a:cubicBezTo>
                    <a:pt x="3" y="10"/>
                    <a:pt x="3" y="10"/>
                    <a:pt x="3" y="10"/>
                  </a:cubicBezTo>
                  <a:cubicBezTo>
                    <a:pt x="3" y="10"/>
                    <a:pt x="3" y="10"/>
                    <a:pt x="3" y="10"/>
                  </a:cubicBezTo>
                  <a:cubicBezTo>
                    <a:pt x="3" y="10"/>
                    <a:pt x="3" y="10"/>
                    <a:pt x="3" y="10"/>
                  </a:cubicBezTo>
                  <a:cubicBezTo>
                    <a:pt x="4" y="10"/>
                    <a:pt x="4" y="10"/>
                    <a:pt x="4" y="10"/>
                  </a:cubicBezTo>
                  <a:cubicBezTo>
                    <a:pt x="4" y="10"/>
                    <a:pt x="4" y="10"/>
                    <a:pt x="4" y="10"/>
                  </a:cubicBezTo>
                  <a:cubicBezTo>
                    <a:pt x="4" y="10"/>
                    <a:pt x="4" y="10"/>
                    <a:pt x="4" y="10"/>
                  </a:cubicBezTo>
                  <a:cubicBezTo>
                    <a:pt x="4" y="10"/>
                    <a:pt x="4" y="10"/>
                    <a:pt x="4" y="10"/>
                  </a:cubicBezTo>
                  <a:cubicBezTo>
                    <a:pt x="5" y="10"/>
                    <a:pt x="5" y="10"/>
                    <a:pt x="4" y="11"/>
                  </a:cubicBezTo>
                  <a:cubicBezTo>
                    <a:pt x="4" y="11"/>
                    <a:pt x="5" y="10"/>
                    <a:pt x="5" y="10"/>
                  </a:cubicBezTo>
                  <a:cubicBezTo>
                    <a:pt x="5" y="10"/>
                    <a:pt x="5" y="10"/>
                    <a:pt x="5" y="10"/>
                  </a:cubicBezTo>
                  <a:cubicBezTo>
                    <a:pt x="5" y="10"/>
                    <a:pt x="5" y="10"/>
                    <a:pt x="5" y="10"/>
                  </a:cubicBezTo>
                  <a:cubicBezTo>
                    <a:pt x="5" y="10"/>
                    <a:pt x="6" y="10"/>
                    <a:pt x="6" y="10"/>
                  </a:cubicBezTo>
                  <a:cubicBezTo>
                    <a:pt x="6" y="10"/>
                    <a:pt x="6" y="10"/>
                    <a:pt x="6" y="10"/>
                  </a:cubicBezTo>
                  <a:cubicBezTo>
                    <a:pt x="6" y="10"/>
                    <a:pt x="6" y="10"/>
                    <a:pt x="6" y="11"/>
                  </a:cubicBezTo>
                  <a:cubicBezTo>
                    <a:pt x="6" y="11"/>
                    <a:pt x="6" y="10"/>
                    <a:pt x="6" y="10"/>
                  </a:cubicBezTo>
                  <a:cubicBezTo>
                    <a:pt x="6" y="10"/>
                    <a:pt x="6" y="11"/>
                    <a:pt x="6" y="11"/>
                  </a:cubicBezTo>
                  <a:cubicBezTo>
                    <a:pt x="7" y="10"/>
                    <a:pt x="7" y="10"/>
                    <a:pt x="8" y="10"/>
                  </a:cubicBezTo>
                  <a:cubicBezTo>
                    <a:pt x="8" y="10"/>
                    <a:pt x="8" y="10"/>
                    <a:pt x="8" y="10"/>
                  </a:cubicBezTo>
                  <a:cubicBezTo>
                    <a:pt x="8" y="10"/>
                    <a:pt x="8" y="10"/>
                    <a:pt x="8" y="10"/>
                  </a:cubicBezTo>
                  <a:cubicBezTo>
                    <a:pt x="8" y="10"/>
                    <a:pt x="9" y="10"/>
                    <a:pt x="9" y="10"/>
                  </a:cubicBezTo>
                  <a:cubicBezTo>
                    <a:pt x="9" y="9"/>
                    <a:pt x="9" y="9"/>
                    <a:pt x="9" y="8"/>
                  </a:cubicBezTo>
                  <a:cubicBezTo>
                    <a:pt x="9" y="8"/>
                    <a:pt x="9" y="8"/>
                    <a:pt x="9" y="8"/>
                  </a:cubicBezTo>
                  <a:cubicBezTo>
                    <a:pt x="10" y="8"/>
                    <a:pt x="11" y="7"/>
                    <a:pt x="12" y="7"/>
                  </a:cubicBezTo>
                  <a:cubicBezTo>
                    <a:pt x="11" y="7"/>
                    <a:pt x="11" y="8"/>
                    <a:pt x="11" y="8"/>
                  </a:cubicBezTo>
                  <a:cubicBezTo>
                    <a:pt x="11" y="9"/>
                    <a:pt x="12" y="9"/>
                    <a:pt x="12" y="9"/>
                  </a:cubicBezTo>
                  <a:cubicBezTo>
                    <a:pt x="12" y="10"/>
                    <a:pt x="12" y="10"/>
                    <a:pt x="12" y="10"/>
                  </a:cubicBezTo>
                  <a:cubicBezTo>
                    <a:pt x="12" y="10"/>
                    <a:pt x="12" y="10"/>
                    <a:pt x="11" y="10"/>
                  </a:cubicBezTo>
                  <a:cubicBezTo>
                    <a:pt x="11" y="10"/>
                    <a:pt x="11" y="9"/>
                    <a:pt x="10" y="9"/>
                  </a:cubicBezTo>
                  <a:cubicBezTo>
                    <a:pt x="10" y="9"/>
                    <a:pt x="10" y="9"/>
                    <a:pt x="10" y="9"/>
                  </a:cubicBezTo>
                  <a:cubicBezTo>
                    <a:pt x="9" y="9"/>
                    <a:pt x="9" y="9"/>
                    <a:pt x="9" y="10"/>
                  </a:cubicBezTo>
                  <a:cubicBezTo>
                    <a:pt x="9" y="10"/>
                    <a:pt x="9" y="10"/>
                    <a:pt x="10" y="10"/>
                  </a:cubicBezTo>
                  <a:cubicBezTo>
                    <a:pt x="10" y="10"/>
                    <a:pt x="10" y="10"/>
                    <a:pt x="10" y="10"/>
                  </a:cubicBezTo>
                  <a:cubicBezTo>
                    <a:pt x="10" y="10"/>
                    <a:pt x="10" y="10"/>
                    <a:pt x="10" y="10"/>
                  </a:cubicBezTo>
                  <a:cubicBezTo>
                    <a:pt x="10" y="10"/>
                    <a:pt x="10" y="10"/>
                    <a:pt x="10" y="10"/>
                  </a:cubicBezTo>
                  <a:cubicBezTo>
                    <a:pt x="10" y="10"/>
                    <a:pt x="10" y="10"/>
                    <a:pt x="10" y="10"/>
                  </a:cubicBezTo>
                  <a:cubicBezTo>
                    <a:pt x="10" y="10"/>
                    <a:pt x="9" y="10"/>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1" y="12"/>
                    <a:pt x="11" y="11"/>
                  </a:cubicBezTo>
                  <a:cubicBezTo>
                    <a:pt x="11" y="11"/>
                    <a:pt x="11" y="11"/>
                    <a:pt x="11" y="11"/>
                  </a:cubicBezTo>
                  <a:cubicBezTo>
                    <a:pt x="11" y="11"/>
                    <a:pt x="11" y="11"/>
                    <a:pt x="11" y="11"/>
                  </a:cubicBezTo>
                  <a:cubicBezTo>
                    <a:pt x="11" y="11"/>
                    <a:pt x="11" y="11"/>
                    <a:pt x="11" y="11"/>
                  </a:cubicBezTo>
                  <a:cubicBezTo>
                    <a:pt x="11" y="11"/>
                    <a:pt x="11" y="11"/>
                    <a:pt x="11" y="11"/>
                  </a:cubicBezTo>
                  <a:cubicBezTo>
                    <a:pt x="11" y="11"/>
                    <a:pt x="11" y="11"/>
                    <a:pt x="11" y="11"/>
                  </a:cubicBezTo>
                  <a:cubicBezTo>
                    <a:pt x="11" y="11"/>
                    <a:pt x="12" y="11"/>
                    <a:pt x="12" y="11"/>
                  </a:cubicBezTo>
                  <a:cubicBezTo>
                    <a:pt x="12" y="11"/>
                    <a:pt x="12" y="11"/>
                    <a:pt x="12" y="11"/>
                  </a:cubicBezTo>
                  <a:cubicBezTo>
                    <a:pt x="13" y="11"/>
                    <a:pt x="12" y="11"/>
                    <a:pt x="13" y="10"/>
                  </a:cubicBezTo>
                  <a:cubicBezTo>
                    <a:pt x="13" y="10"/>
                    <a:pt x="13" y="10"/>
                    <a:pt x="13" y="10"/>
                  </a:cubicBezTo>
                  <a:cubicBezTo>
                    <a:pt x="13" y="11"/>
                    <a:pt x="14" y="11"/>
                    <a:pt x="14" y="10"/>
                  </a:cubicBezTo>
                  <a:cubicBezTo>
                    <a:pt x="14" y="10"/>
                    <a:pt x="14" y="9"/>
                    <a:pt x="13" y="9"/>
                  </a:cubicBezTo>
                  <a:cubicBezTo>
                    <a:pt x="13" y="9"/>
                    <a:pt x="14" y="8"/>
                    <a:pt x="13" y="7"/>
                  </a:cubicBezTo>
                  <a:cubicBezTo>
                    <a:pt x="13" y="7"/>
                    <a:pt x="15" y="7"/>
                    <a:pt x="15" y="7"/>
                  </a:cubicBezTo>
                  <a:cubicBezTo>
                    <a:pt x="16" y="7"/>
                    <a:pt x="16" y="7"/>
                    <a:pt x="16" y="7"/>
                  </a:cubicBezTo>
                  <a:cubicBezTo>
                    <a:pt x="17" y="7"/>
                    <a:pt x="17" y="8"/>
                    <a:pt x="16" y="8"/>
                  </a:cubicBezTo>
                  <a:cubicBezTo>
                    <a:pt x="16" y="8"/>
                    <a:pt x="16" y="8"/>
                    <a:pt x="16" y="8"/>
                  </a:cubicBezTo>
                  <a:cubicBezTo>
                    <a:pt x="16" y="8"/>
                    <a:pt x="16" y="8"/>
                    <a:pt x="16" y="8"/>
                  </a:cubicBezTo>
                  <a:cubicBezTo>
                    <a:pt x="16" y="8"/>
                    <a:pt x="15" y="8"/>
                    <a:pt x="15" y="8"/>
                  </a:cubicBezTo>
                  <a:cubicBezTo>
                    <a:pt x="15" y="8"/>
                    <a:pt x="15" y="8"/>
                    <a:pt x="15" y="8"/>
                  </a:cubicBezTo>
                  <a:cubicBezTo>
                    <a:pt x="15" y="8"/>
                    <a:pt x="14" y="8"/>
                    <a:pt x="14" y="8"/>
                  </a:cubicBezTo>
                  <a:cubicBezTo>
                    <a:pt x="14" y="8"/>
                    <a:pt x="14" y="8"/>
                    <a:pt x="15" y="8"/>
                  </a:cubicBezTo>
                  <a:cubicBezTo>
                    <a:pt x="15" y="8"/>
                    <a:pt x="15" y="8"/>
                    <a:pt x="15" y="8"/>
                  </a:cubicBezTo>
                  <a:cubicBezTo>
                    <a:pt x="15" y="8"/>
                    <a:pt x="15" y="8"/>
                    <a:pt x="15" y="8"/>
                  </a:cubicBezTo>
                  <a:cubicBezTo>
                    <a:pt x="15" y="8"/>
                    <a:pt x="15" y="8"/>
                    <a:pt x="15" y="8"/>
                  </a:cubicBezTo>
                  <a:cubicBezTo>
                    <a:pt x="15" y="8"/>
                    <a:pt x="15" y="8"/>
                    <a:pt x="15" y="8"/>
                  </a:cubicBezTo>
                  <a:cubicBezTo>
                    <a:pt x="15" y="8"/>
                    <a:pt x="15" y="8"/>
                    <a:pt x="15" y="8"/>
                  </a:cubicBezTo>
                  <a:cubicBezTo>
                    <a:pt x="15" y="8"/>
                    <a:pt x="15" y="9"/>
                    <a:pt x="15" y="9"/>
                  </a:cubicBezTo>
                  <a:cubicBezTo>
                    <a:pt x="14" y="8"/>
                    <a:pt x="14" y="8"/>
                    <a:pt x="14" y="9"/>
                  </a:cubicBezTo>
                  <a:cubicBezTo>
                    <a:pt x="14" y="9"/>
                    <a:pt x="14" y="9"/>
                    <a:pt x="14" y="9"/>
                  </a:cubicBezTo>
                  <a:cubicBezTo>
                    <a:pt x="14" y="9"/>
                    <a:pt x="14" y="9"/>
                    <a:pt x="14" y="10"/>
                  </a:cubicBezTo>
                  <a:cubicBezTo>
                    <a:pt x="14" y="9"/>
                    <a:pt x="14" y="9"/>
                    <a:pt x="14" y="9"/>
                  </a:cubicBezTo>
                  <a:cubicBezTo>
                    <a:pt x="14" y="9"/>
                    <a:pt x="14" y="9"/>
                    <a:pt x="14" y="9"/>
                  </a:cubicBezTo>
                  <a:cubicBezTo>
                    <a:pt x="15" y="10"/>
                    <a:pt x="15" y="9"/>
                    <a:pt x="15" y="9"/>
                  </a:cubicBezTo>
                  <a:cubicBezTo>
                    <a:pt x="15" y="9"/>
                    <a:pt x="15" y="9"/>
                    <a:pt x="15" y="9"/>
                  </a:cubicBezTo>
                  <a:cubicBezTo>
                    <a:pt x="15" y="9"/>
                    <a:pt x="15" y="10"/>
                    <a:pt x="15" y="10"/>
                  </a:cubicBezTo>
                  <a:cubicBezTo>
                    <a:pt x="15" y="10"/>
                    <a:pt x="15" y="10"/>
                    <a:pt x="15" y="10"/>
                  </a:cubicBezTo>
                  <a:cubicBezTo>
                    <a:pt x="15" y="10"/>
                    <a:pt x="15" y="11"/>
                    <a:pt x="15" y="11"/>
                  </a:cubicBezTo>
                  <a:cubicBezTo>
                    <a:pt x="15" y="11"/>
                    <a:pt x="15" y="10"/>
                    <a:pt x="15" y="10"/>
                  </a:cubicBezTo>
                  <a:cubicBezTo>
                    <a:pt x="15" y="10"/>
                    <a:pt x="15" y="10"/>
                    <a:pt x="15" y="10"/>
                  </a:cubicBezTo>
                  <a:cubicBezTo>
                    <a:pt x="16" y="10"/>
                    <a:pt x="16" y="10"/>
                    <a:pt x="16" y="9"/>
                  </a:cubicBezTo>
                  <a:cubicBezTo>
                    <a:pt x="16" y="9"/>
                    <a:pt x="16" y="10"/>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8"/>
                  </a:cubicBezTo>
                  <a:cubicBezTo>
                    <a:pt x="17" y="8"/>
                    <a:pt x="17" y="8"/>
                    <a:pt x="17" y="8"/>
                  </a:cubicBezTo>
                  <a:cubicBezTo>
                    <a:pt x="18" y="8"/>
                    <a:pt x="18" y="8"/>
                    <a:pt x="18" y="8"/>
                  </a:cubicBezTo>
                  <a:cubicBezTo>
                    <a:pt x="18" y="8"/>
                    <a:pt x="17" y="8"/>
                    <a:pt x="18" y="8"/>
                  </a:cubicBezTo>
                  <a:cubicBezTo>
                    <a:pt x="18" y="7"/>
                    <a:pt x="18" y="7"/>
                    <a:pt x="18" y="7"/>
                  </a:cubicBezTo>
                  <a:cubicBezTo>
                    <a:pt x="18" y="6"/>
                    <a:pt x="17" y="6"/>
                    <a:pt x="17" y="6"/>
                  </a:cubicBezTo>
                  <a:cubicBezTo>
                    <a:pt x="17" y="6"/>
                    <a:pt x="17" y="6"/>
                    <a:pt x="17" y="6"/>
                  </a:cubicBezTo>
                  <a:cubicBezTo>
                    <a:pt x="20" y="6"/>
                    <a:pt x="22" y="5"/>
                    <a:pt x="22" y="4"/>
                  </a:cubicBezTo>
                  <a:cubicBezTo>
                    <a:pt x="22" y="2"/>
                    <a:pt x="14" y="4"/>
                    <a:pt x="14" y="3"/>
                  </a:cubicBezTo>
                  <a:cubicBezTo>
                    <a:pt x="14" y="2"/>
                    <a:pt x="14" y="2"/>
                    <a:pt x="15" y="2"/>
                  </a:cubicBezTo>
                </a:path>
              </a:pathLst>
            </a:custGeom>
            <a:solidFill>
              <a:schemeClr val="tx1"/>
            </a:solidFill>
            <a:ln>
              <a:noFill/>
            </a:ln>
          </p:spPr>
          <p:txBody>
            <a:bodyPr/>
            <a:lstStyle/>
            <a:p>
              <a:endParaRPr lang="en-GB"/>
            </a:p>
          </p:txBody>
        </p:sp>
        <p:sp>
          <p:nvSpPr>
            <p:cNvPr id="243" name="Oval 160">
              <a:extLst>
                <a:ext uri="{FF2B5EF4-FFF2-40B4-BE49-F238E27FC236}">
                  <a16:creationId xmlns:a16="http://schemas.microsoft.com/office/drawing/2014/main" id="{5A07B726-6D8E-477E-B517-1A6E65EA94F7}"/>
                </a:ext>
              </a:extLst>
            </p:cNvPr>
            <p:cNvSpPr>
              <a:spLocks noChangeAspect="1" noChangeArrowheads="1"/>
            </p:cNvSpPr>
            <p:nvPr userDrawn="1"/>
          </p:nvSpPr>
          <p:spPr bwMode="auto">
            <a:xfrm>
              <a:off x="561988" y="457200"/>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4" name="Oval 161">
              <a:extLst>
                <a:ext uri="{FF2B5EF4-FFF2-40B4-BE49-F238E27FC236}">
                  <a16:creationId xmlns:a16="http://schemas.microsoft.com/office/drawing/2014/main" id="{2D9DA750-8F7F-4C4E-A4C1-8860A829249B}"/>
                </a:ext>
              </a:extLst>
            </p:cNvPr>
            <p:cNvSpPr>
              <a:spLocks noChangeAspect="1" noChangeArrowheads="1"/>
            </p:cNvSpPr>
            <p:nvPr userDrawn="1"/>
          </p:nvSpPr>
          <p:spPr bwMode="auto">
            <a:xfrm>
              <a:off x="560401" y="452438"/>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5" name="Oval 162">
              <a:extLst>
                <a:ext uri="{FF2B5EF4-FFF2-40B4-BE49-F238E27FC236}">
                  <a16:creationId xmlns:a16="http://schemas.microsoft.com/office/drawing/2014/main" id="{44EE2F43-91E1-40CC-9A21-ABC589F2D5AE}"/>
                </a:ext>
              </a:extLst>
            </p:cNvPr>
            <p:cNvSpPr>
              <a:spLocks noChangeAspect="1" noChangeArrowheads="1"/>
            </p:cNvSpPr>
            <p:nvPr userDrawn="1"/>
          </p:nvSpPr>
          <p:spPr bwMode="auto">
            <a:xfrm>
              <a:off x="563576" y="449263"/>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6" name="Oval 163">
              <a:extLst>
                <a:ext uri="{FF2B5EF4-FFF2-40B4-BE49-F238E27FC236}">
                  <a16:creationId xmlns:a16="http://schemas.microsoft.com/office/drawing/2014/main" id="{47C768BF-13F0-4849-B147-034E8A2CE650}"/>
                </a:ext>
              </a:extLst>
            </p:cNvPr>
            <p:cNvSpPr>
              <a:spLocks noChangeAspect="1" noChangeArrowheads="1"/>
            </p:cNvSpPr>
            <p:nvPr userDrawn="1"/>
          </p:nvSpPr>
          <p:spPr bwMode="auto">
            <a:xfrm>
              <a:off x="568338" y="449263"/>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7" name="Freeform 164">
              <a:extLst>
                <a:ext uri="{FF2B5EF4-FFF2-40B4-BE49-F238E27FC236}">
                  <a16:creationId xmlns:a16="http://schemas.microsoft.com/office/drawing/2014/main" id="{011FF9B0-96F3-481D-AA1A-54C8106367C7}"/>
                </a:ext>
              </a:extLst>
            </p:cNvPr>
            <p:cNvSpPr>
              <a:spLocks noChangeAspect="1"/>
            </p:cNvSpPr>
            <p:nvPr userDrawn="1"/>
          </p:nvSpPr>
          <p:spPr bwMode="auto">
            <a:xfrm>
              <a:off x="587388" y="446088"/>
              <a:ext cx="3175" cy="3175"/>
            </a:xfrm>
            <a:custGeom>
              <a:avLst/>
              <a:gdLst>
                <a:gd name="T0" fmla="*/ 1 w 4"/>
                <a:gd name="T1" fmla="*/ 2 h 5"/>
                <a:gd name="T2" fmla="*/ 2 w 4"/>
                <a:gd name="T3" fmla="*/ 2 h 5"/>
                <a:gd name="T4" fmla="*/ 2 w 4"/>
                <a:gd name="T5" fmla="*/ 0 h 5"/>
                <a:gd name="T6" fmla="*/ 1 w 4"/>
                <a:gd name="T7" fmla="*/ 0 h 5"/>
                <a:gd name="T8" fmla="*/ 1 w 4"/>
                <a:gd name="T9" fmla="*/ 2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 h="5">
                  <a:moveTo>
                    <a:pt x="1" y="4"/>
                  </a:moveTo>
                  <a:cubicBezTo>
                    <a:pt x="1" y="5"/>
                    <a:pt x="3" y="5"/>
                    <a:pt x="4" y="4"/>
                  </a:cubicBezTo>
                  <a:cubicBezTo>
                    <a:pt x="4" y="3"/>
                    <a:pt x="4" y="2"/>
                    <a:pt x="4" y="1"/>
                  </a:cubicBezTo>
                  <a:cubicBezTo>
                    <a:pt x="3" y="0"/>
                    <a:pt x="1" y="0"/>
                    <a:pt x="1" y="1"/>
                  </a:cubicBezTo>
                  <a:cubicBezTo>
                    <a:pt x="0" y="2"/>
                    <a:pt x="0" y="3"/>
                    <a:pt x="1" y="4"/>
                  </a:cubicBezTo>
                </a:path>
              </a:pathLst>
            </a:custGeom>
            <a:solidFill>
              <a:schemeClr val="tx1"/>
            </a:solidFill>
            <a:ln>
              <a:noFill/>
            </a:ln>
          </p:spPr>
          <p:txBody>
            <a:bodyPr/>
            <a:lstStyle/>
            <a:p>
              <a:endParaRPr lang="en-GB"/>
            </a:p>
          </p:txBody>
        </p:sp>
        <p:sp>
          <p:nvSpPr>
            <p:cNvPr id="248" name="Freeform 165">
              <a:extLst>
                <a:ext uri="{FF2B5EF4-FFF2-40B4-BE49-F238E27FC236}">
                  <a16:creationId xmlns:a16="http://schemas.microsoft.com/office/drawing/2014/main" id="{85C857EE-7BDF-4FFE-BBD9-E00D815FFD6C}"/>
                </a:ext>
              </a:extLst>
            </p:cNvPr>
            <p:cNvSpPr>
              <a:spLocks noChangeAspect="1"/>
            </p:cNvSpPr>
            <p:nvPr userDrawn="1"/>
          </p:nvSpPr>
          <p:spPr bwMode="auto">
            <a:xfrm>
              <a:off x="584213" y="442913"/>
              <a:ext cx="3175" cy="3175"/>
            </a:xfrm>
            <a:custGeom>
              <a:avLst/>
              <a:gdLst>
                <a:gd name="T0" fmla="*/ 2 w 4"/>
                <a:gd name="T1" fmla="*/ 2 h 5"/>
                <a:gd name="T2" fmla="*/ 2 w 4"/>
                <a:gd name="T3" fmla="*/ 0 h 5"/>
                <a:gd name="T4" fmla="*/ 0 w 4"/>
                <a:gd name="T5" fmla="*/ 0 h 5"/>
                <a:gd name="T6" fmla="*/ 0 w 4"/>
                <a:gd name="T7" fmla="*/ 2 h 5"/>
                <a:gd name="T8" fmla="*/ 2 w 4"/>
                <a:gd name="T9" fmla="*/ 2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 h="5">
                  <a:moveTo>
                    <a:pt x="3" y="4"/>
                  </a:moveTo>
                  <a:cubicBezTo>
                    <a:pt x="4" y="3"/>
                    <a:pt x="4" y="2"/>
                    <a:pt x="3" y="1"/>
                  </a:cubicBezTo>
                  <a:cubicBezTo>
                    <a:pt x="2" y="0"/>
                    <a:pt x="1" y="0"/>
                    <a:pt x="0" y="1"/>
                  </a:cubicBezTo>
                  <a:cubicBezTo>
                    <a:pt x="0" y="2"/>
                    <a:pt x="0" y="3"/>
                    <a:pt x="0" y="4"/>
                  </a:cubicBezTo>
                  <a:cubicBezTo>
                    <a:pt x="1" y="5"/>
                    <a:pt x="2" y="5"/>
                    <a:pt x="3" y="4"/>
                  </a:cubicBezTo>
                </a:path>
              </a:pathLst>
            </a:custGeom>
            <a:solidFill>
              <a:schemeClr val="tx1"/>
            </a:solidFill>
            <a:ln>
              <a:noFill/>
            </a:ln>
          </p:spPr>
          <p:txBody>
            <a:bodyPr/>
            <a:lstStyle/>
            <a:p>
              <a:endParaRPr lang="en-GB"/>
            </a:p>
          </p:txBody>
        </p:sp>
        <p:sp>
          <p:nvSpPr>
            <p:cNvPr id="249" name="Freeform 166">
              <a:extLst>
                <a:ext uri="{FF2B5EF4-FFF2-40B4-BE49-F238E27FC236}">
                  <a16:creationId xmlns:a16="http://schemas.microsoft.com/office/drawing/2014/main" id="{AA8CD878-0DF9-4B73-9658-658145BE795E}"/>
                </a:ext>
              </a:extLst>
            </p:cNvPr>
            <p:cNvSpPr>
              <a:spLocks noChangeAspect="1"/>
            </p:cNvSpPr>
            <p:nvPr userDrawn="1"/>
          </p:nvSpPr>
          <p:spPr bwMode="auto">
            <a:xfrm>
              <a:off x="579451" y="442913"/>
              <a:ext cx="4763" cy="3175"/>
            </a:xfrm>
            <a:custGeom>
              <a:avLst/>
              <a:gdLst>
                <a:gd name="T0" fmla="*/ 2 w 5"/>
                <a:gd name="T1" fmla="*/ 2 h 5"/>
                <a:gd name="T2" fmla="*/ 2 w 5"/>
                <a:gd name="T3" fmla="*/ 0 h 5"/>
                <a:gd name="T4" fmla="*/ 1 w 5"/>
                <a:gd name="T5" fmla="*/ 0 h 5"/>
                <a:gd name="T6" fmla="*/ 1 w 5"/>
                <a:gd name="T7" fmla="*/ 2 h 5"/>
                <a:gd name="T8" fmla="*/ 2 w 5"/>
                <a:gd name="T9" fmla="*/ 2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 h="5">
                  <a:moveTo>
                    <a:pt x="4" y="4"/>
                  </a:moveTo>
                  <a:cubicBezTo>
                    <a:pt x="5" y="3"/>
                    <a:pt x="5" y="2"/>
                    <a:pt x="4" y="1"/>
                  </a:cubicBezTo>
                  <a:cubicBezTo>
                    <a:pt x="3" y="0"/>
                    <a:pt x="2" y="0"/>
                    <a:pt x="1" y="1"/>
                  </a:cubicBezTo>
                  <a:cubicBezTo>
                    <a:pt x="0" y="2"/>
                    <a:pt x="0" y="3"/>
                    <a:pt x="1" y="4"/>
                  </a:cubicBezTo>
                  <a:cubicBezTo>
                    <a:pt x="2" y="5"/>
                    <a:pt x="3" y="5"/>
                    <a:pt x="4" y="4"/>
                  </a:cubicBezTo>
                </a:path>
              </a:pathLst>
            </a:custGeom>
            <a:solidFill>
              <a:schemeClr val="tx1"/>
            </a:solidFill>
            <a:ln>
              <a:noFill/>
            </a:ln>
          </p:spPr>
          <p:txBody>
            <a:bodyPr/>
            <a:lstStyle/>
            <a:p>
              <a:endParaRPr lang="en-GB"/>
            </a:p>
          </p:txBody>
        </p:sp>
        <p:sp>
          <p:nvSpPr>
            <p:cNvPr id="250" name="Freeform 167">
              <a:extLst>
                <a:ext uri="{FF2B5EF4-FFF2-40B4-BE49-F238E27FC236}">
                  <a16:creationId xmlns:a16="http://schemas.microsoft.com/office/drawing/2014/main" id="{5D99AC84-15C0-4D93-9945-21DE69102B1F}"/>
                </a:ext>
              </a:extLst>
            </p:cNvPr>
            <p:cNvSpPr>
              <a:spLocks noChangeAspect="1"/>
            </p:cNvSpPr>
            <p:nvPr userDrawn="1"/>
          </p:nvSpPr>
          <p:spPr bwMode="auto">
            <a:xfrm>
              <a:off x="576276" y="444500"/>
              <a:ext cx="3175" cy="4763"/>
            </a:xfrm>
            <a:custGeom>
              <a:avLst/>
              <a:gdLst>
                <a:gd name="T0" fmla="*/ 2 w 4"/>
                <a:gd name="T1" fmla="*/ 2 h 4"/>
                <a:gd name="T2" fmla="*/ 2 w 4"/>
                <a:gd name="T3" fmla="*/ 0 h 4"/>
                <a:gd name="T4" fmla="*/ 0 w 4"/>
                <a:gd name="T5" fmla="*/ 0 h 4"/>
                <a:gd name="T6" fmla="*/ 0 w 4"/>
                <a:gd name="T7" fmla="*/ 2 h 4"/>
                <a:gd name="T8" fmla="*/ 2 w 4"/>
                <a:gd name="T9" fmla="*/ 2 h 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 h="4">
                  <a:moveTo>
                    <a:pt x="3" y="3"/>
                  </a:moveTo>
                  <a:cubicBezTo>
                    <a:pt x="4" y="2"/>
                    <a:pt x="4" y="1"/>
                    <a:pt x="3" y="0"/>
                  </a:cubicBezTo>
                  <a:cubicBezTo>
                    <a:pt x="3" y="0"/>
                    <a:pt x="1" y="0"/>
                    <a:pt x="0" y="0"/>
                  </a:cubicBezTo>
                  <a:cubicBezTo>
                    <a:pt x="0" y="1"/>
                    <a:pt x="0" y="2"/>
                    <a:pt x="0" y="3"/>
                  </a:cubicBezTo>
                  <a:cubicBezTo>
                    <a:pt x="1" y="4"/>
                    <a:pt x="3" y="4"/>
                    <a:pt x="3" y="3"/>
                  </a:cubicBezTo>
                </a:path>
              </a:pathLst>
            </a:custGeom>
            <a:solidFill>
              <a:schemeClr val="tx1"/>
            </a:solidFill>
            <a:ln>
              <a:noFill/>
            </a:ln>
          </p:spPr>
          <p:txBody>
            <a:bodyPr/>
            <a:lstStyle/>
            <a:p>
              <a:endParaRPr lang="en-GB"/>
            </a:p>
          </p:txBody>
        </p:sp>
        <p:sp>
          <p:nvSpPr>
            <p:cNvPr id="251" name="Freeform 168">
              <a:extLst>
                <a:ext uri="{FF2B5EF4-FFF2-40B4-BE49-F238E27FC236}">
                  <a16:creationId xmlns:a16="http://schemas.microsoft.com/office/drawing/2014/main" id="{C2C7AE03-E568-473B-827E-CBBDA3765D21}"/>
                </a:ext>
              </a:extLst>
            </p:cNvPr>
            <p:cNvSpPr>
              <a:spLocks noChangeAspect="1"/>
            </p:cNvSpPr>
            <p:nvPr userDrawn="1"/>
          </p:nvSpPr>
          <p:spPr bwMode="auto">
            <a:xfrm>
              <a:off x="568338" y="442913"/>
              <a:ext cx="7938" cy="9525"/>
            </a:xfrm>
            <a:custGeom>
              <a:avLst/>
              <a:gdLst>
                <a:gd name="T0" fmla="*/ 0 w 10"/>
                <a:gd name="T1" fmla="*/ 2 h 13"/>
                <a:gd name="T2" fmla="*/ 1 w 10"/>
                <a:gd name="T3" fmla="*/ 4 h 13"/>
                <a:gd name="T4" fmla="*/ 2 w 10"/>
                <a:gd name="T5" fmla="*/ 3 h 13"/>
                <a:gd name="T6" fmla="*/ 2 w 10"/>
                <a:gd name="T7" fmla="*/ 3 h 13"/>
                <a:gd name="T8" fmla="*/ 3 w 10"/>
                <a:gd name="T9" fmla="*/ 5 h 13"/>
                <a:gd name="T10" fmla="*/ 4 w 10"/>
                <a:gd name="T11" fmla="*/ 6 h 13"/>
                <a:gd name="T12" fmla="*/ 5 w 10"/>
                <a:gd name="T13" fmla="*/ 5 h 13"/>
                <a:gd name="T14" fmla="*/ 4 w 10"/>
                <a:gd name="T15" fmla="*/ 4 h 13"/>
                <a:gd name="T16" fmla="*/ 3 w 10"/>
                <a:gd name="T17" fmla="*/ 2 h 13"/>
                <a:gd name="T18" fmla="*/ 3 w 10"/>
                <a:gd name="T19" fmla="*/ 2 h 13"/>
                <a:gd name="T20" fmla="*/ 5 w 10"/>
                <a:gd name="T21" fmla="*/ 2 h 13"/>
                <a:gd name="T22" fmla="*/ 4 w 10"/>
                <a:gd name="T23" fmla="*/ 0 h 13"/>
                <a:gd name="T24" fmla="*/ 3 w 10"/>
                <a:gd name="T25" fmla="*/ 2 h 13"/>
                <a:gd name="T26" fmla="*/ 3 w 10"/>
                <a:gd name="T27" fmla="*/ 2 h 13"/>
                <a:gd name="T28" fmla="*/ 3 w 10"/>
                <a:gd name="T29" fmla="*/ 0 h 13"/>
                <a:gd name="T30" fmla="*/ 1 w 10"/>
                <a:gd name="T31" fmla="*/ 0 h 13"/>
                <a:gd name="T32" fmla="*/ 2 w 10"/>
                <a:gd name="T33" fmla="*/ 2 h 13"/>
                <a:gd name="T34" fmla="*/ 2 w 10"/>
                <a:gd name="T35" fmla="*/ 2 h 13"/>
                <a:gd name="T36" fmla="*/ 0 w 10"/>
                <a:gd name="T37" fmla="*/ 2 h 1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0" h="13">
                  <a:moveTo>
                    <a:pt x="0" y="4"/>
                  </a:moveTo>
                  <a:cubicBezTo>
                    <a:pt x="2" y="8"/>
                    <a:pt x="2" y="8"/>
                    <a:pt x="2" y="8"/>
                  </a:cubicBezTo>
                  <a:cubicBezTo>
                    <a:pt x="4" y="6"/>
                    <a:pt x="4" y="6"/>
                    <a:pt x="4" y="6"/>
                  </a:cubicBezTo>
                  <a:cubicBezTo>
                    <a:pt x="4" y="6"/>
                    <a:pt x="4" y="6"/>
                    <a:pt x="4" y="6"/>
                  </a:cubicBezTo>
                  <a:cubicBezTo>
                    <a:pt x="5" y="7"/>
                    <a:pt x="5" y="9"/>
                    <a:pt x="5" y="10"/>
                  </a:cubicBezTo>
                  <a:cubicBezTo>
                    <a:pt x="5" y="11"/>
                    <a:pt x="6" y="13"/>
                    <a:pt x="7" y="13"/>
                  </a:cubicBezTo>
                  <a:cubicBezTo>
                    <a:pt x="9" y="13"/>
                    <a:pt x="10" y="11"/>
                    <a:pt x="10" y="10"/>
                  </a:cubicBezTo>
                  <a:cubicBezTo>
                    <a:pt x="10" y="9"/>
                    <a:pt x="9" y="8"/>
                    <a:pt x="8" y="8"/>
                  </a:cubicBezTo>
                  <a:cubicBezTo>
                    <a:pt x="7" y="7"/>
                    <a:pt x="6" y="6"/>
                    <a:pt x="6" y="5"/>
                  </a:cubicBezTo>
                  <a:cubicBezTo>
                    <a:pt x="6" y="5"/>
                    <a:pt x="6" y="5"/>
                    <a:pt x="6" y="5"/>
                  </a:cubicBezTo>
                  <a:cubicBezTo>
                    <a:pt x="9" y="5"/>
                    <a:pt x="9" y="5"/>
                    <a:pt x="9" y="5"/>
                  </a:cubicBezTo>
                  <a:cubicBezTo>
                    <a:pt x="8" y="1"/>
                    <a:pt x="8" y="1"/>
                    <a:pt x="8" y="1"/>
                  </a:cubicBezTo>
                  <a:cubicBezTo>
                    <a:pt x="5" y="4"/>
                    <a:pt x="5" y="4"/>
                    <a:pt x="5" y="4"/>
                  </a:cubicBezTo>
                  <a:cubicBezTo>
                    <a:pt x="5" y="4"/>
                    <a:pt x="5" y="4"/>
                    <a:pt x="5" y="4"/>
                  </a:cubicBezTo>
                  <a:cubicBezTo>
                    <a:pt x="5" y="0"/>
                    <a:pt x="5" y="0"/>
                    <a:pt x="5" y="0"/>
                  </a:cubicBezTo>
                  <a:cubicBezTo>
                    <a:pt x="1" y="1"/>
                    <a:pt x="1" y="1"/>
                    <a:pt x="1" y="1"/>
                  </a:cubicBezTo>
                  <a:cubicBezTo>
                    <a:pt x="4" y="4"/>
                    <a:pt x="4" y="4"/>
                    <a:pt x="4" y="4"/>
                  </a:cubicBezTo>
                  <a:cubicBezTo>
                    <a:pt x="4" y="4"/>
                    <a:pt x="4" y="4"/>
                    <a:pt x="4" y="4"/>
                  </a:cubicBezTo>
                  <a:lnTo>
                    <a:pt x="0" y="4"/>
                  </a:lnTo>
                  <a:close/>
                </a:path>
              </a:pathLst>
            </a:custGeom>
            <a:solidFill>
              <a:schemeClr val="tx1"/>
            </a:solidFill>
            <a:ln>
              <a:noFill/>
            </a:ln>
          </p:spPr>
          <p:txBody>
            <a:bodyPr/>
            <a:lstStyle/>
            <a:p>
              <a:endParaRPr lang="en-GB"/>
            </a:p>
          </p:txBody>
        </p:sp>
        <p:sp>
          <p:nvSpPr>
            <p:cNvPr id="252" name="Freeform 169">
              <a:extLst>
                <a:ext uri="{FF2B5EF4-FFF2-40B4-BE49-F238E27FC236}">
                  <a16:creationId xmlns:a16="http://schemas.microsoft.com/office/drawing/2014/main" id="{7621D090-C2AD-48BF-BB30-103BDD732A9C}"/>
                </a:ext>
              </a:extLst>
            </p:cNvPr>
            <p:cNvSpPr>
              <a:spLocks noChangeAspect="1"/>
            </p:cNvSpPr>
            <p:nvPr userDrawn="1"/>
          </p:nvSpPr>
          <p:spPr bwMode="auto">
            <a:xfrm>
              <a:off x="563576" y="449263"/>
              <a:ext cx="26988" cy="17463"/>
            </a:xfrm>
            <a:custGeom>
              <a:avLst/>
              <a:gdLst>
                <a:gd name="T0" fmla="*/ 15 w 33"/>
                <a:gd name="T1" fmla="*/ 1 h 23"/>
                <a:gd name="T2" fmla="*/ 16 w 33"/>
                <a:gd name="T3" fmla="*/ 2 h 23"/>
                <a:gd name="T4" fmla="*/ 15 w 33"/>
                <a:gd name="T5" fmla="*/ 1 h 23"/>
                <a:gd name="T6" fmla="*/ 15 w 33"/>
                <a:gd name="T7" fmla="*/ 3 h 23"/>
                <a:gd name="T8" fmla="*/ 16 w 33"/>
                <a:gd name="T9" fmla="*/ 3 h 23"/>
                <a:gd name="T10" fmla="*/ 15 w 33"/>
                <a:gd name="T11" fmla="*/ 5 h 23"/>
                <a:gd name="T12" fmla="*/ 13 w 33"/>
                <a:gd name="T13" fmla="*/ 4 h 23"/>
                <a:gd name="T14" fmla="*/ 14 w 33"/>
                <a:gd name="T15" fmla="*/ 4 h 23"/>
                <a:gd name="T16" fmla="*/ 13 w 33"/>
                <a:gd name="T17" fmla="*/ 3 h 23"/>
                <a:gd name="T18" fmla="*/ 12 w 33"/>
                <a:gd name="T19" fmla="*/ 0 h 23"/>
                <a:gd name="T20" fmla="*/ 13 w 33"/>
                <a:gd name="T21" fmla="*/ 3 h 23"/>
                <a:gd name="T22" fmla="*/ 12 w 33"/>
                <a:gd name="T23" fmla="*/ 4 h 23"/>
                <a:gd name="T24" fmla="*/ 13 w 33"/>
                <a:gd name="T25" fmla="*/ 4 h 23"/>
                <a:gd name="T26" fmla="*/ 11 w 33"/>
                <a:gd name="T27" fmla="*/ 6 h 23"/>
                <a:gd name="T28" fmla="*/ 9 w 33"/>
                <a:gd name="T29" fmla="*/ 5 h 23"/>
                <a:gd name="T30" fmla="*/ 11 w 33"/>
                <a:gd name="T31" fmla="*/ 5 h 23"/>
                <a:gd name="T32" fmla="*/ 10 w 33"/>
                <a:gd name="T33" fmla="*/ 3 h 23"/>
                <a:gd name="T34" fmla="*/ 9 w 33"/>
                <a:gd name="T35" fmla="*/ 4 h 23"/>
                <a:gd name="T36" fmla="*/ 9 w 33"/>
                <a:gd name="T37" fmla="*/ 2 h 23"/>
                <a:gd name="T38" fmla="*/ 6 w 33"/>
                <a:gd name="T39" fmla="*/ 3 h 23"/>
                <a:gd name="T40" fmla="*/ 8 w 33"/>
                <a:gd name="T41" fmla="*/ 4 h 23"/>
                <a:gd name="T42" fmla="*/ 6 w 33"/>
                <a:gd name="T43" fmla="*/ 4 h 23"/>
                <a:gd name="T44" fmla="*/ 7 w 33"/>
                <a:gd name="T45" fmla="*/ 6 h 23"/>
                <a:gd name="T46" fmla="*/ 8 w 33"/>
                <a:gd name="T47" fmla="*/ 5 h 23"/>
                <a:gd name="T48" fmla="*/ 8 w 33"/>
                <a:gd name="T49" fmla="*/ 7 h 23"/>
                <a:gd name="T50" fmla="*/ 5 w 33"/>
                <a:gd name="T51" fmla="*/ 7 h 23"/>
                <a:gd name="T52" fmla="*/ 6 w 33"/>
                <a:gd name="T53" fmla="*/ 6 h 23"/>
                <a:gd name="T54" fmla="*/ 5 w 33"/>
                <a:gd name="T55" fmla="*/ 6 h 23"/>
                <a:gd name="T56" fmla="*/ 3 w 33"/>
                <a:gd name="T57" fmla="*/ 3 h 23"/>
                <a:gd name="T58" fmla="*/ 4 w 33"/>
                <a:gd name="T59" fmla="*/ 6 h 23"/>
                <a:gd name="T60" fmla="*/ 4 w 33"/>
                <a:gd name="T61" fmla="*/ 8 h 23"/>
                <a:gd name="T62" fmla="*/ 5 w 33"/>
                <a:gd name="T63" fmla="*/ 7 h 23"/>
                <a:gd name="T64" fmla="*/ 5 w 33"/>
                <a:gd name="T65" fmla="*/ 9 h 23"/>
                <a:gd name="T66" fmla="*/ 2 w 33"/>
                <a:gd name="T67" fmla="*/ 8 h 23"/>
                <a:gd name="T68" fmla="*/ 3 w 33"/>
                <a:gd name="T69" fmla="*/ 8 h 23"/>
                <a:gd name="T70" fmla="*/ 2 w 33"/>
                <a:gd name="T71" fmla="*/ 6 h 23"/>
                <a:gd name="T72" fmla="*/ 2 w 33"/>
                <a:gd name="T73" fmla="*/ 8 h 23"/>
                <a:gd name="T74" fmla="*/ 1 w 33"/>
                <a:gd name="T75" fmla="*/ 6 h 23"/>
                <a:gd name="T76" fmla="*/ 0 w 33"/>
                <a:gd name="T77" fmla="*/ 7 h 23"/>
                <a:gd name="T78" fmla="*/ 4 w 33"/>
                <a:gd name="T79" fmla="*/ 11 h 23"/>
                <a:gd name="T80" fmla="*/ 10 w 33"/>
                <a:gd name="T81" fmla="*/ 8 h 23"/>
                <a:gd name="T82" fmla="*/ 17 w 33"/>
                <a:gd name="T83" fmla="*/ 6 h 23"/>
                <a:gd name="T84" fmla="*/ 17 w 33"/>
                <a:gd name="T85" fmla="*/ 1 h 23"/>
                <a:gd name="T86" fmla="*/ 15 w 33"/>
                <a:gd name="T87" fmla="*/ 1 h 2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3" h="23">
                  <a:moveTo>
                    <a:pt x="30" y="2"/>
                  </a:moveTo>
                  <a:cubicBezTo>
                    <a:pt x="31" y="3"/>
                    <a:pt x="31" y="4"/>
                    <a:pt x="31" y="5"/>
                  </a:cubicBezTo>
                  <a:cubicBezTo>
                    <a:pt x="30" y="4"/>
                    <a:pt x="30" y="4"/>
                    <a:pt x="29" y="3"/>
                  </a:cubicBezTo>
                  <a:cubicBezTo>
                    <a:pt x="29" y="7"/>
                    <a:pt x="29" y="7"/>
                    <a:pt x="29" y="7"/>
                  </a:cubicBezTo>
                  <a:cubicBezTo>
                    <a:pt x="30" y="6"/>
                    <a:pt x="30" y="6"/>
                    <a:pt x="31" y="6"/>
                  </a:cubicBezTo>
                  <a:cubicBezTo>
                    <a:pt x="31" y="9"/>
                    <a:pt x="30" y="10"/>
                    <a:pt x="29" y="10"/>
                  </a:cubicBezTo>
                  <a:cubicBezTo>
                    <a:pt x="27" y="10"/>
                    <a:pt x="26" y="10"/>
                    <a:pt x="26" y="9"/>
                  </a:cubicBezTo>
                  <a:cubicBezTo>
                    <a:pt x="26" y="7"/>
                    <a:pt x="27" y="6"/>
                    <a:pt x="28" y="8"/>
                  </a:cubicBezTo>
                  <a:cubicBezTo>
                    <a:pt x="28" y="5"/>
                    <a:pt x="26" y="5"/>
                    <a:pt x="25" y="6"/>
                  </a:cubicBezTo>
                  <a:cubicBezTo>
                    <a:pt x="26" y="3"/>
                    <a:pt x="26" y="1"/>
                    <a:pt x="23" y="0"/>
                  </a:cubicBezTo>
                  <a:cubicBezTo>
                    <a:pt x="22" y="3"/>
                    <a:pt x="23" y="4"/>
                    <a:pt x="25" y="6"/>
                  </a:cubicBezTo>
                  <a:cubicBezTo>
                    <a:pt x="23" y="5"/>
                    <a:pt x="21" y="7"/>
                    <a:pt x="23" y="9"/>
                  </a:cubicBezTo>
                  <a:cubicBezTo>
                    <a:pt x="23" y="7"/>
                    <a:pt x="25" y="7"/>
                    <a:pt x="25" y="9"/>
                  </a:cubicBezTo>
                  <a:cubicBezTo>
                    <a:pt x="25" y="10"/>
                    <a:pt x="24" y="12"/>
                    <a:pt x="22" y="12"/>
                  </a:cubicBezTo>
                  <a:cubicBezTo>
                    <a:pt x="19" y="13"/>
                    <a:pt x="18" y="11"/>
                    <a:pt x="18" y="10"/>
                  </a:cubicBezTo>
                  <a:cubicBezTo>
                    <a:pt x="18" y="9"/>
                    <a:pt x="20" y="10"/>
                    <a:pt x="21" y="11"/>
                  </a:cubicBezTo>
                  <a:cubicBezTo>
                    <a:pt x="20" y="6"/>
                    <a:pt x="20" y="6"/>
                    <a:pt x="20" y="6"/>
                  </a:cubicBezTo>
                  <a:cubicBezTo>
                    <a:pt x="19" y="8"/>
                    <a:pt x="18" y="8"/>
                    <a:pt x="17" y="9"/>
                  </a:cubicBezTo>
                  <a:cubicBezTo>
                    <a:pt x="17" y="7"/>
                    <a:pt x="18" y="5"/>
                    <a:pt x="18" y="5"/>
                  </a:cubicBezTo>
                  <a:cubicBezTo>
                    <a:pt x="12" y="7"/>
                    <a:pt x="12" y="7"/>
                    <a:pt x="12" y="7"/>
                  </a:cubicBezTo>
                  <a:cubicBezTo>
                    <a:pt x="12" y="7"/>
                    <a:pt x="15" y="8"/>
                    <a:pt x="16" y="9"/>
                  </a:cubicBezTo>
                  <a:cubicBezTo>
                    <a:pt x="15" y="10"/>
                    <a:pt x="14" y="10"/>
                    <a:pt x="12" y="9"/>
                  </a:cubicBezTo>
                  <a:cubicBezTo>
                    <a:pt x="14" y="13"/>
                    <a:pt x="14" y="13"/>
                    <a:pt x="14" y="13"/>
                  </a:cubicBezTo>
                  <a:cubicBezTo>
                    <a:pt x="15" y="12"/>
                    <a:pt x="16" y="10"/>
                    <a:pt x="16" y="10"/>
                  </a:cubicBezTo>
                  <a:cubicBezTo>
                    <a:pt x="17" y="12"/>
                    <a:pt x="18" y="14"/>
                    <a:pt x="15" y="15"/>
                  </a:cubicBezTo>
                  <a:cubicBezTo>
                    <a:pt x="13" y="16"/>
                    <a:pt x="11" y="16"/>
                    <a:pt x="10" y="15"/>
                  </a:cubicBezTo>
                  <a:cubicBezTo>
                    <a:pt x="10" y="14"/>
                    <a:pt x="11" y="12"/>
                    <a:pt x="12" y="13"/>
                  </a:cubicBezTo>
                  <a:cubicBezTo>
                    <a:pt x="12" y="11"/>
                    <a:pt x="9" y="11"/>
                    <a:pt x="9" y="13"/>
                  </a:cubicBezTo>
                  <a:cubicBezTo>
                    <a:pt x="9" y="10"/>
                    <a:pt x="8" y="8"/>
                    <a:pt x="5" y="7"/>
                  </a:cubicBezTo>
                  <a:cubicBezTo>
                    <a:pt x="5" y="10"/>
                    <a:pt x="5" y="12"/>
                    <a:pt x="8" y="13"/>
                  </a:cubicBezTo>
                  <a:cubicBezTo>
                    <a:pt x="7" y="13"/>
                    <a:pt x="5" y="14"/>
                    <a:pt x="7" y="16"/>
                  </a:cubicBezTo>
                  <a:cubicBezTo>
                    <a:pt x="7" y="14"/>
                    <a:pt x="9" y="14"/>
                    <a:pt x="9" y="15"/>
                  </a:cubicBezTo>
                  <a:cubicBezTo>
                    <a:pt x="10" y="16"/>
                    <a:pt x="10" y="17"/>
                    <a:pt x="9" y="18"/>
                  </a:cubicBezTo>
                  <a:cubicBezTo>
                    <a:pt x="8" y="19"/>
                    <a:pt x="6" y="19"/>
                    <a:pt x="4" y="17"/>
                  </a:cubicBezTo>
                  <a:cubicBezTo>
                    <a:pt x="4" y="16"/>
                    <a:pt x="5" y="16"/>
                    <a:pt x="6" y="17"/>
                  </a:cubicBezTo>
                  <a:cubicBezTo>
                    <a:pt x="3" y="13"/>
                    <a:pt x="3" y="13"/>
                    <a:pt x="3" y="13"/>
                  </a:cubicBezTo>
                  <a:cubicBezTo>
                    <a:pt x="3" y="14"/>
                    <a:pt x="3" y="15"/>
                    <a:pt x="3" y="16"/>
                  </a:cubicBezTo>
                  <a:cubicBezTo>
                    <a:pt x="2" y="15"/>
                    <a:pt x="2" y="15"/>
                    <a:pt x="2" y="13"/>
                  </a:cubicBezTo>
                  <a:cubicBezTo>
                    <a:pt x="0" y="15"/>
                    <a:pt x="0" y="15"/>
                    <a:pt x="0" y="15"/>
                  </a:cubicBezTo>
                  <a:cubicBezTo>
                    <a:pt x="2" y="16"/>
                    <a:pt x="4" y="18"/>
                    <a:pt x="7" y="23"/>
                  </a:cubicBezTo>
                  <a:cubicBezTo>
                    <a:pt x="10" y="21"/>
                    <a:pt x="16" y="18"/>
                    <a:pt x="20" y="16"/>
                  </a:cubicBezTo>
                  <a:cubicBezTo>
                    <a:pt x="23" y="15"/>
                    <a:pt x="29" y="13"/>
                    <a:pt x="33" y="12"/>
                  </a:cubicBezTo>
                  <a:cubicBezTo>
                    <a:pt x="32" y="7"/>
                    <a:pt x="32" y="4"/>
                    <a:pt x="33" y="2"/>
                  </a:cubicBezTo>
                  <a:lnTo>
                    <a:pt x="30" y="2"/>
                  </a:lnTo>
                  <a:close/>
                </a:path>
              </a:pathLst>
            </a:custGeom>
            <a:solidFill>
              <a:schemeClr val="tx1"/>
            </a:solidFill>
            <a:ln>
              <a:noFill/>
            </a:ln>
          </p:spPr>
          <p:txBody>
            <a:bodyPr/>
            <a:lstStyle/>
            <a:p>
              <a:endParaRPr lang="en-GB"/>
            </a:p>
          </p:txBody>
        </p:sp>
        <p:sp>
          <p:nvSpPr>
            <p:cNvPr id="253" name="Freeform 170">
              <a:extLst>
                <a:ext uri="{FF2B5EF4-FFF2-40B4-BE49-F238E27FC236}">
                  <a16:creationId xmlns:a16="http://schemas.microsoft.com/office/drawing/2014/main" id="{A39A6117-B5FE-499B-A6EA-46F07A7D6581}"/>
                </a:ext>
              </a:extLst>
            </p:cNvPr>
            <p:cNvSpPr>
              <a:spLocks noChangeAspect="1" noEditPoints="1"/>
            </p:cNvSpPr>
            <p:nvPr userDrawn="1"/>
          </p:nvSpPr>
          <p:spPr bwMode="auto">
            <a:xfrm>
              <a:off x="523888" y="458788"/>
              <a:ext cx="100013" cy="161925"/>
            </a:xfrm>
            <a:custGeom>
              <a:avLst/>
              <a:gdLst>
                <a:gd name="T0" fmla="*/ 45 w 126"/>
                <a:gd name="T1" fmla="*/ 4 h 205"/>
                <a:gd name="T2" fmla="*/ 40 w 126"/>
                <a:gd name="T3" fmla="*/ 21 h 205"/>
                <a:gd name="T4" fmla="*/ 37 w 126"/>
                <a:gd name="T5" fmla="*/ 16 h 205"/>
                <a:gd name="T6" fmla="*/ 35 w 126"/>
                <a:gd name="T7" fmla="*/ 14 h 205"/>
                <a:gd name="T8" fmla="*/ 43 w 126"/>
                <a:gd name="T9" fmla="*/ 11 h 205"/>
                <a:gd name="T10" fmla="*/ 43 w 126"/>
                <a:gd name="T11" fmla="*/ 13 h 205"/>
                <a:gd name="T12" fmla="*/ 45 w 126"/>
                <a:gd name="T13" fmla="*/ 19 h 205"/>
                <a:gd name="T14" fmla="*/ 30 w 126"/>
                <a:gd name="T15" fmla="*/ 10 h 205"/>
                <a:gd name="T16" fmla="*/ 63 w 126"/>
                <a:gd name="T17" fmla="*/ 59 h 205"/>
                <a:gd name="T18" fmla="*/ 50 w 126"/>
                <a:gd name="T19" fmla="*/ 39 h 205"/>
                <a:gd name="T20" fmla="*/ 62 w 126"/>
                <a:gd name="T21" fmla="*/ 33 h 205"/>
                <a:gd name="T22" fmla="*/ 58 w 126"/>
                <a:gd name="T23" fmla="*/ 28 h 205"/>
                <a:gd name="T24" fmla="*/ 50 w 126"/>
                <a:gd name="T25" fmla="*/ 13 h 205"/>
                <a:gd name="T26" fmla="*/ 54 w 126"/>
                <a:gd name="T27" fmla="*/ 6 h 205"/>
                <a:gd name="T28" fmla="*/ 45 w 126"/>
                <a:gd name="T29" fmla="*/ 1 h 205"/>
                <a:gd name="T30" fmla="*/ 36 w 126"/>
                <a:gd name="T31" fmla="*/ 3 h 205"/>
                <a:gd name="T32" fmla="*/ 28 w 126"/>
                <a:gd name="T33" fmla="*/ 8 h 205"/>
                <a:gd name="T34" fmla="*/ 24 w 126"/>
                <a:gd name="T35" fmla="*/ 23 h 205"/>
                <a:gd name="T36" fmla="*/ 27 w 126"/>
                <a:gd name="T37" fmla="*/ 32 h 205"/>
                <a:gd name="T38" fmla="*/ 29 w 126"/>
                <a:gd name="T39" fmla="*/ 34 h 205"/>
                <a:gd name="T40" fmla="*/ 13 w 126"/>
                <a:gd name="T41" fmla="*/ 65 h 205"/>
                <a:gd name="T42" fmla="*/ 18 w 126"/>
                <a:gd name="T43" fmla="*/ 30 h 205"/>
                <a:gd name="T44" fmla="*/ 3 w 126"/>
                <a:gd name="T45" fmla="*/ 41 h 205"/>
                <a:gd name="T46" fmla="*/ 17 w 126"/>
                <a:gd name="T47" fmla="*/ 36 h 205"/>
                <a:gd name="T48" fmla="*/ 22 w 126"/>
                <a:gd name="T49" fmla="*/ 36 h 205"/>
                <a:gd name="T50" fmla="*/ 5 w 126"/>
                <a:gd name="T51" fmla="*/ 64 h 205"/>
                <a:gd name="T52" fmla="*/ 8 w 126"/>
                <a:gd name="T53" fmla="*/ 70 h 205"/>
                <a:gd name="T54" fmla="*/ 24 w 126"/>
                <a:gd name="T55" fmla="*/ 58 h 205"/>
                <a:gd name="T56" fmla="*/ 11 w 126"/>
                <a:gd name="T57" fmla="*/ 79 h 205"/>
                <a:gd name="T58" fmla="*/ 10 w 126"/>
                <a:gd name="T59" fmla="*/ 93 h 205"/>
                <a:gd name="T60" fmla="*/ 15 w 126"/>
                <a:gd name="T61" fmla="*/ 96 h 205"/>
                <a:gd name="T62" fmla="*/ 18 w 126"/>
                <a:gd name="T63" fmla="*/ 100 h 205"/>
                <a:gd name="T64" fmla="*/ 27 w 126"/>
                <a:gd name="T65" fmla="*/ 100 h 205"/>
                <a:gd name="T66" fmla="*/ 30 w 126"/>
                <a:gd name="T67" fmla="*/ 98 h 205"/>
                <a:gd name="T68" fmla="*/ 27 w 126"/>
                <a:gd name="T69" fmla="*/ 92 h 205"/>
                <a:gd name="T70" fmla="*/ 23 w 126"/>
                <a:gd name="T71" fmla="*/ 80 h 205"/>
                <a:gd name="T72" fmla="*/ 38 w 126"/>
                <a:gd name="T73" fmla="*/ 67 h 205"/>
                <a:gd name="T74" fmla="*/ 35 w 126"/>
                <a:gd name="T75" fmla="*/ 73 h 205"/>
                <a:gd name="T76" fmla="*/ 40 w 126"/>
                <a:gd name="T77" fmla="*/ 77 h 205"/>
                <a:gd name="T78" fmla="*/ 48 w 126"/>
                <a:gd name="T79" fmla="*/ 84 h 205"/>
                <a:gd name="T80" fmla="*/ 54 w 126"/>
                <a:gd name="T81" fmla="*/ 87 h 205"/>
                <a:gd name="T82" fmla="*/ 58 w 126"/>
                <a:gd name="T83" fmla="*/ 80 h 205"/>
                <a:gd name="T84" fmla="*/ 52 w 126"/>
                <a:gd name="T85" fmla="*/ 80 h 205"/>
                <a:gd name="T86" fmla="*/ 39 w 126"/>
                <a:gd name="T87" fmla="*/ 53 h 205"/>
                <a:gd name="T88" fmla="*/ 50 w 126"/>
                <a:gd name="T89" fmla="*/ 53 h 205"/>
                <a:gd name="T90" fmla="*/ 55 w 126"/>
                <a:gd name="T91" fmla="*/ 54 h 205"/>
                <a:gd name="T92" fmla="*/ 54 w 126"/>
                <a:gd name="T93" fmla="*/ 60 h 205"/>
                <a:gd name="T94" fmla="*/ 57 w 126"/>
                <a:gd name="T95" fmla="*/ 61 h 205"/>
                <a:gd name="T96" fmla="*/ 61 w 126"/>
                <a:gd name="T97" fmla="*/ 64 h 2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26" h="205">
                  <a:moveTo>
                    <a:pt x="87" y="16"/>
                  </a:moveTo>
                  <a:cubicBezTo>
                    <a:pt x="84" y="19"/>
                    <a:pt x="81" y="17"/>
                    <a:pt x="79" y="14"/>
                  </a:cubicBezTo>
                  <a:cubicBezTo>
                    <a:pt x="83" y="12"/>
                    <a:pt x="87" y="10"/>
                    <a:pt x="90" y="8"/>
                  </a:cubicBezTo>
                  <a:cubicBezTo>
                    <a:pt x="88" y="13"/>
                    <a:pt x="89" y="15"/>
                    <a:pt x="87" y="16"/>
                  </a:cubicBezTo>
                  <a:moveTo>
                    <a:pt x="87" y="46"/>
                  </a:moveTo>
                  <a:cubicBezTo>
                    <a:pt x="83" y="47"/>
                    <a:pt x="80" y="44"/>
                    <a:pt x="79" y="42"/>
                  </a:cubicBezTo>
                  <a:cubicBezTo>
                    <a:pt x="79" y="40"/>
                    <a:pt x="78" y="38"/>
                    <a:pt x="79" y="37"/>
                  </a:cubicBezTo>
                  <a:cubicBezTo>
                    <a:pt x="81" y="36"/>
                    <a:pt x="81" y="34"/>
                    <a:pt x="80" y="32"/>
                  </a:cubicBezTo>
                  <a:cubicBezTo>
                    <a:pt x="79" y="30"/>
                    <a:pt x="77" y="31"/>
                    <a:pt x="74" y="32"/>
                  </a:cubicBezTo>
                  <a:cubicBezTo>
                    <a:pt x="75" y="30"/>
                    <a:pt x="75" y="28"/>
                    <a:pt x="74" y="28"/>
                  </a:cubicBezTo>
                  <a:cubicBezTo>
                    <a:pt x="72" y="29"/>
                    <a:pt x="72" y="32"/>
                    <a:pt x="71" y="31"/>
                  </a:cubicBezTo>
                  <a:cubicBezTo>
                    <a:pt x="70" y="31"/>
                    <a:pt x="70" y="29"/>
                    <a:pt x="70" y="28"/>
                  </a:cubicBezTo>
                  <a:cubicBezTo>
                    <a:pt x="70" y="27"/>
                    <a:pt x="71" y="26"/>
                    <a:pt x="72" y="26"/>
                  </a:cubicBezTo>
                  <a:cubicBezTo>
                    <a:pt x="83" y="22"/>
                    <a:pt x="83" y="22"/>
                    <a:pt x="83" y="22"/>
                  </a:cubicBezTo>
                  <a:cubicBezTo>
                    <a:pt x="84" y="21"/>
                    <a:pt x="85" y="21"/>
                    <a:pt x="86" y="22"/>
                  </a:cubicBezTo>
                  <a:cubicBezTo>
                    <a:pt x="87" y="23"/>
                    <a:pt x="89" y="24"/>
                    <a:pt x="88" y="25"/>
                  </a:cubicBezTo>
                  <a:cubicBezTo>
                    <a:pt x="88" y="26"/>
                    <a:pt x="85" y="23"/>
                    <a:pt x="84" y="25"/>
                  </a:cubicBezTo>
                  <a:cubicBezTo>
                    <a:pt x="82" y="26"/>
                    <a:pt x="84" y="27"/>
                    <a:pt x="86" y="27"/>
                  </a:cubicBezTo>
                  <a:cubicBezTo>
                    <a:pt x="84" y="29"/>
                    <a:pt x="81" y="30"/>
                    <a:pt x="82" y="32"/>
                  </a:cubicBezTo>
                  <a:cubicBezTo>
                    <a:pt x="83" y="34"/>
                    <a:pt x="84" y="34"/>
                    <a:pt x="86" y="34"/>
                  </a:cubicBezTo>
                  <a:cubicBezTo>
                    <a:pt x="87" y="34"/>
                    <a:pt x="88" y="36"/>
                    <a:pt x="89" y="38"/>
                  </a:cubicBezTo>
                  <a:cubicBezTo>
                    <a:pt x="90" y="40"/>
                    <a:pt x="90" y="44"/>
                    <a:pt x="87" y="46"/>
                  </a:cubicBezTo>
                  <a:moveTo>
                    <a:pt x="67" y="25"/>
                  </a:moveTo>
                  <a:cubicBezTo>
                    <a:pt x="64" y="25"/>
                    <a:pt x="64" y="22"/>
                    <a:pt x="59" y="21"/>
                  </a:cubicBezTo>
                  <a:cubicBezTo>
                    <a:pt x="62" y="20"/>
                    <a:pt x="67" y="18"/>
                    <a:pt x="71" y="17"/>
                  </a:cubicBezTo>
                  <a:cubicBezTo>
                    <a:pt x="71" y="20"/>
                    <a:pt x="70" y="24"/>
                    <a:pt x="67" y="25"/>
                  </a:cubicBezTo>
                  <a:moveTo>
                    <a:pt x="125" y="118"/>
                  </a:moveTo>
                  <a:cubicBezTo>
                    <a:pt x="126" y="116"/>
                    <a:pt x="122" y="113"/>
                    <a:pt x="121" y="110"/>
                  </a:cubicBezTo>
                  <a:cubicBezTo>
                    <a:pt x="121" y="107"/>
                    <a:pt x="121" y="104"/>
                    <a:pt x="118" y="100"/>
                  </a:cubicBezTo>
                  <a:cubicBezTo>
                    <a:pt x="114" y="96"/>
                    <a:pt x="102" y="83"/>
                    <a:pt x="99" y="79"/>
                  </a:cubicBezTo>
                  <a:cubicBezTo>
                    <a:pt x="100" y="79"/>
                    <a:pt x="102" y="79"/>
                    <a:pt x="104" y="81"/>
                  </a:cubicBezTo>
                  <a:cubicBezTo>
                    <a:pt x="105" y="82"/>
                    <a:pt x="108" y="84"/>
                    <a:pt x="110" y="87"/>
                  </a:cubicBezTo>
                  <a:cubicBezTo>
                    <a:pt x="113" y="79"/>
                    <a:pt x="117" y="72"/>
                    <a:pt x="123" y="66"/>
                  </a:cubicBezTo>
                  <a:cubicBezTo>
                    <a:pt x="124" y="65"/>
                    <a:pt x="124" y="64"/>
                    <a:pt x="125" y="64"/>
                  </a:cubicBezTo>
                  <a:cubicBezTo>
                    <a:pt x="123" y="64"/>
                    <a:pt x="120" y="65"/>
                    <a:pt x="118" y="66"/>
                  </a:cubicBezTo>
                  <a:cubicBezTo>
                    <a:pt x="118" y="63"/>
                    <a:pt x="118" y="60"/>
                    <a:pt x="116" y="57"/>
                  </a:cubicBezTo>
                  <a:cubicBezTo>
                    <a:pt x="117" y="52"/>
                    <a:pt x="116" y="46"/>
                    <a:pt x="105" y="39"/>
                  </a:cubicBezTo>
                  <a:cubicBezTo>
                    <a:pt x="110" y="40"/>
                    <a:pt x="114" y="46"/>
                    <a:pt x="118" y="42"/>
                  </a:cubicBezTo>
                  <a:cubicBezTo>
                    <a:pt x="114" y="42"/>
                    <a:pt x="114" y="33"/>
                    <a:pt x="100" y="26"/>
                  </a:cubicBezTo>
                  <a:cubicBezTo>
                    <a:pt x="105" y="26"/>
                    <a:pt x="110" y="35"/>
                    <a:pt x="116" y="30"/>
                  </a:cubicBezTo>
                  <a:cubicBezTo>
                    <a:pt x="110" y="29"/>
                    <a:pt x="108" y="18"/>
                    <a:pt x="98" y="15"/>
                  </a:cubicBezTo>
                  <a:cubicBezTo>
                    <a:pt x="101" y="16"/>
                    <a:pt x="105" y="17"/>
                    <a:pt x="108" y="13"/>
                  </a:cubicBezTo>
                  <a:cubicBezTo>
                    <a:pt x="104" y="14"/>
                    <a:pt x="102" y="11"/>
                    <a:pt x="98" y="10"/>
                  </a:cubicBezTo>
                  <a:cubicBezTo>
                    <a:pt x="100" y="6"/>
                    <a:pt x="99" y="3"/>
                    <a:pt x="98" y="0"/>
                  </a:cubicBezTo>
                  <a:cubicBezTo>
                    <a:pt x="95" y="0"/>
                    <a:pt x="92" y="1"/>
                    <a:pt x="90" y="2"/>
                  </a:cubicBezTo>
                  <a:cubicBezTo>
                    <a:pt x="90" y="0"/>
                    <a:pt x="87" y="0"/>
                    <a:pt x="85" y="0"/>
                  </a:cubicBezTo>
                  <a:cubicBezTo>
                    <a:pt x="85" y="1"/>
                    <a:pt x="86" y="2"/>
                    <a:pt x="84" y="3"/>
                  </a:cubicBezTo>
                  <a:cubicBezTo>
                    <a:pt x="83" y="3"/>
                    <a:pt x="76" y="5"/>
                    <a:pt x="71" y="7"/>
                  </a:cubicBezTo>
                  <a:cubicBezTo>
                    <a:pt x="67" y="9"/>
                    <a:pt x="61" y="12"/>
                    <a:pt x="59" y="13"/>
                  </a:cubicBezTo>
                  <a:cubicBezTo>
                    <a:pt x="58" y="14"/>
                    <a:pt x="58" y="12"/>
                    <a:pt x="57" y="11"/>
                  </a:cubicBezTo>
                  <a:cubicBezTo>
                    <a:pt x="55" y="13"/>
                    <a:pt x="54" y="15"/>
                    <a:pt x="55" y="17"/>
                  </a:cubicBezTo>
                  <a:cubicBezTo>
                    <a:pt x="52" y="17"/>
                    <a:pt x="49" y="18"/>
                    <a:pt x="47" y="20"/>
                  </a:cubicBezTo>
                  <a:cubicBezTo>
                    <a:pt x="47" y="23"/>
                    <a:pt x="49" y="26"/>
                    <a:pt x="53" y="28"/>
                  </a:cubicBezTo>
                  <a:cubicBezTo>
                    <a:pt x="47" y="34"/>
                    <a:pt x="52" y="40"/>
                    <a:pt x="47" y="46"/>
                  </a:cubicBezTo>
                  <a:cubicBezTo>
                    <a:pt x="55" y="46"/>
                    <a:pt x="53" y="35"/>
                    <a:pt x="57" y="33"/>
                  </a:cubicBezTo>
                  <a:cubicBezTo>
                    <a:pt x="57" y="41"/>
                    <a:pt x="53" y="42"/>
                    <a:pt x="53" y="51"/>
                  </a:cubicBezTo>
                  <a:cubicBezTo>
                    <a:pt x="53" y="56"/>
                    <a:pt x="55" y="61"/>
                    <a:pt x="53" y="64"/>
                  </a:cubicBezTo>
                  <a:cubicBezTo>
                    <a:pt x="60" y="62"/>
                    <a:pt x="58" y="47"/>
                    <a:pt x="62" y="42"/>
                  </a:cubicBezTo>
                  <a:cubicBezTo>
                    <a:pt x="63" y="45"/>
                    <a:pt x="62" y="47"/>
                    <a:pt x="62" y="50"/>
                  </a:cubicBezTo>
                  <a:cubicBezTo>
                    <a:pt x="59" y="57"/>
                    <a:pt x="62" y="66"/>
                    <a:pt x="58" y="69"/>
                  </a:cubicBezTo>
                  <a:cubicBezTo>
                    <a:pt x="65" y="69"/>
                    <a:pt x="66" y="58"/>
                    <a:pt x="72" y="54"/>
                  </a:cubicBezTo>
                  <a:cubicBezTo>
                    <a:pt x="67" y="64"/>
                    <a:pt x="62" y="85"/>
                    <a:pt x="54" y="95"/>
                  </a:cubicBezTo>
                  <a:cubicBezTo>
                    <a:pt x="43" y="111"/>
                    <a:pt x="36" y="131"/>
                    <a:pt x="25" y="131"/>
                  </a:cubicBezTo>
                  <a:cubicBezTo>
                    <a:pt x="20" y="131"/>
                    <a:pt x="17" y="128"/>
                    <a:pt x="17" y="122"/>
                  </a:cubicBezTo>
                  <a:cubicBezTo>
                    <a:pt x="17" y="104"/>
                    <a:pt x="47" y="91"/>
                    <a:pt x="47" y="72"/>
                  </a:cubicBezTo>
                  <a:cubicBezTo>
                    <a:pt x="47" y="64"/>
                    <a:pt x="41" y="60"/>
                    <a:pt x="36" y="60"/>
                  </a:cubicBezTo>
                  <a:cubicBezTo>
                    <a:pt x="33" y="60"/>
                    <a:pt x="30" y="62"/>
                    <a:pt x="27" y="64"/>
                  </a:cubicBezTo>
                  <a:cubicBezTo>
                    <a:pt x="25" y="64"/>
                    <a:pt x="24" y="63"/>
                    <a:pt x="23" y="63"/>
                  </a:cubicBezTo>
                  <a:cubicBezTo>
                    <a:pt x="12" y="63"/>
                    <a:pt x="15" y="83"/>
                    <a:pt x="5" y="83"/>
                  </a:cubicBezTo>
                  <a:cubicBezTo>
                    <a:pt x="9" y="85"/>
                    <a:pt x="16" y="81"/>
                    <a:pt x="20" y="75"/>
                  </a:cubicBezTo>
                  <a:cubicBezTo>
                    <a:pt x="18" y="88"/>
                    <a:pt x="0" y="85"/>
                    <a:pt x="1" y="100"/>
                  </a:cubicBezTo>
                  <a:cubicBezTo>
                    <a:pt x="4" y="88"/>
                    <a:pt x="33" y="90"/>
                    <a:pt x="33" y="72"/>
                  </a:cubicBezTo>
                  <a:cubicBezTo>
                    <a:pt x="33" y="69"/>
                    <a:pt x="32" y="68"/>
                    <a:pt x="30" y="66"/>
                  </a:cubicBezTo>
                  <a:cubicBezTo>
                    <a:pt x="33" y="65"/>
                    <a:pt x="35" y="64"/>
                    <a:pt x="37" y="64"/>
                  </a:cubicBezTo>
                  <a:cubicBezTo>
                    <a:pt x="40" y="64"/>
                    <a:pt x="43" y="67"/>
                    <a:pt x="43" y="72"/>
                  </a:cubicBezTo>
                  <a:cubicBezTo>
                    <a:pt x="43" y="88"/>
                    <a:pt x="12" y="102"/>
                    <a:pt x="12" y="122"/>
                  </a:cubicBezTo>
                  <a:cubicBezTo>
                    <a:pt x="12" y="125"/>
                    <a:pt x="13" y="128"/>
                    <a:pt x="15" y="130"/>
                  </a:cubicBezTo>
                  <a:cubicBezTo>
                    <a:pt x="13" y="131"/>
                    <a:pt x="11" y="131"/>
                    <a:pt x="9" y="128"/>
                  </a:cubicBezTo>
                  <a:cubicBezTo>
                    <a:pt x="9" y="133"/>
                    <a:pt x="16" y="137"/>
                    <a:pt x="20" y="134"/>
                  </a:cubicBezTo>
                  <a:cubicBezTo>
                    <a:pt x="21" y="134"/>
                    <a:pt x="23" y="135"/>
                    <a:pt x="24" y="135"/>
                  </a:cubicBezTo>
                  <a:cubicBezTo>
                    <a:pt x="22" y="139"/>
                    <a:pt x="18" y="140"/>
                    <a:pt x="15" y="140"/>
                  </a:cubicBezTo>
                  <a:cubicBezTo>
                    <a:pt x="23" y="145"/>
                    <a:pt x="36" y="138"/>
                    <a:pt x="35" y="131"/>
                  </a:cubicBezTo>
                  <a:cubicBezTo>
                    <a:pt x="41" y="126"/>
                    <a:pt x="45" y="118"/>
                    <a:pt x="49" y="112"/>
                  </a:cubicBezTo>
                  <a:cubicBezTo>
                    <a:pt x="49" y="114"/>
                    <a:pt x="49" y="115"/>
                    <a:pt x="48" y="116"/>
                  </a:cubicBezTo>
                  <a:cubicBezTo>
                    <a:pt x="44" y="124"/>
                    <a:pt x="40" y="131"/>
                    <a:pt x="39" y="142"/>
                  </a:cubicBezTo>
                  <a:cubicBezTo>
                    <a:pt x="38" y="151"/>
                    <a:pt x="33" y="159"/>
                    <a:pt x="27" y="159"/>
                  </a:cubicBezTo>
                  <a:cubicBezTo>
                    <a:pt x="26" y="159"/>
                    <a:pt x="24" y="157"/>
                    <a:pt x="22" y="158"/>
                  </a:cubicBezTo>
                  <a:cubicBezTo>
                    <a:pt x="21" y="160"/>
                    <a:pt x="22" y="161"/>
                    <a:pt x="22" y="163"/>
                  </a:cubicBezTo>
                  <a:cubicBezTo>
                    <a:pt x="22" y="165"/>
                    <a:pt x="18" y="168"/>
                    <a:pt x="18" y="176"/>
                  </a:cubicBezTo>
                  <a:cubicBezTo>
                    <a:pt x="18" y="179"/>
                    <a:pt x="20" y="183"/>
                    <a:pt x="19" y="186"/>
                  </a:cubicBezTo>
                  <a:cubicBezTo>
                    <a:pt x="21" y="185"/>
                    <a:pt x="23" y="181"/>
                    <a:pt x="25" y="177"/>
                  </a:cubicBezTo>
                  <a:cubicBezTo>
                    <a:pt x="27" y="187"/>
                    <a:pt x="20" y="187"/>
                    <a:pt x="25" y="196"/>
                  </a:cubicBezTo>
                  <a:cubicBezTo>
                    <a:pt x="25" y="193"/>
                    <a:pt x="28" y="192"/>
                    <a:pt x="30" y="193"/>
                  </a:cubicBezTo>
                  <a:cubicBezTo>
                    <a:pt x="32" y="194"/>
                    <a:pt x="31" y="195"/>
                    <a:pt x="30" y="197"/>
                  </a:cubicBezTo>
                  <a:cubicBezTo>
                    <a:pt x="28" y="198"/>
                    <a:pt x="27" y="205"/>
                    <a:pt x="33" y="204"/>
                  </a:cubicBezTo>
                  <a:cubicBezTo>
                    <a:pt x="32" y="204"/>
                    <a:pt x="32" y="202"/>
                    <a:pt x="35" y="201"/>
                  </a:cubicBezTo>
                  <a:cubicBezTo>
                    <a:pt x="40" y="200"/>
                    <a:pt x="41" y="202"/>
                    <a:pt x="45" y="202"/>
                  </a:cubicBezTo>
                  <a:cubicBezTo>
                    <a:pt x="48" y="202"/>
                    <a:pt x="49" y="198"/>
                    <a:pt x="51" y="198"/>
                  </a:cubicBezTo>
                  <a:cubicBezTo>
                    <a:pt x="53" y="198"/>
                    <a:pt x="53" y="200"/>
                    <a:pt x="53" y="201"/>
                  </a:cubicBezTo>
                  <a:cubicBezTo>
                    <a:pt x="56" y="201"/>
                    <a:pt x="57" y="199"/>
                    <a:pt x="57" y="197"/>
                  </a:cubicBezTo>
                  <a:cubicBezTo>
                    <a:pt x="57" y="195"/>
                    <a:pt x="55" y="193"/>
                    <a:pt x="57" y="192"/>
                  </a:cubicBezTo>
                  <a:cubicBezTo>
                    <a:pt x="58" y="192"/>
                    <a:pt x="62" y="193"/>
                    <a:pt x="60" y="196"/>
                  </a:cubicBezTo>
                  <a:cubicBezTo>
                    <a:pt x="62" y="196"/>
                    <a:pt x="64" y="194"/>
                    <a:pt x="64" y="191"/>
                  </a:cubicBezTo>
                  <a:cubicBezTo>
                    <a:pt x="64" y="189"/>
                    <a:pt x="61" y="187"/>
                    <a:pt x="58" y="188"/>
                  </a:cubicBezTo>
                  <a:cubicBezTo>
                    <a:pt x="57" y="186"/>
                    <a:pt x="55" y="185"/>
                    <a:pt x="53" y="185"/>
                  </a:cubicBezTo>
                  <a:cubicBezTo>
                    <a:pt x="48" y="185"/>
                    <a:pt x="48" y="189"/>
                    <a:pt x="45" y="189"/>
                  </a:cubicBezTo>
                  <a:cubicBezTo>
                    <a:pt x="39" y="189"/>
                    <a:pt x="34" y="182"/>
                    <a:pt x="34" y="170"/>
                  </a:cubicBezTo>
                  <a:cubicBezTo>
                    <a:pt x="34" y="163"/>
                    <a:pt x="41" y="162"/>
                    <a:pt x="46" y="160"/>
                  </a:cubicBezTo>
                  <a:cubicBezTo>
                    <a:pt x="51" y="157"/>
                    <a:pt x="60" y="152"/>
                    <a:pt x="65" y="143"/>
                  </a:cubicBezTo>
                  <a:cubicBezTo>
                    <a:pt x="69" y="137"/>
                    <a:pt x="69" y="129"/>
                    <a:pt x="68" y="120"/>
                  </a:cubicBezTo>
                  <a:cubicBezTo>
                    <a:pt x="75" y="124"/>
                    <a:pt x="76" y="130"/>
                    <a:pt x="76" y="134"/>
                  </a:cubicBezTo>
                  <a:cubicBezTo>
                    <a:pt x="76" y="140"/>
                    <a:pt x="73" y="142"/>
                    <a:pt x="71" y="143"/>
                  </a:cubicBezTo>
                  <a:cubicBezTo>
                    <a:pt x="69" y="144"/>
                    <a:pt x="69" y="143"/>
                    <a:pt x="69" y="144"/>
                  </a:cubicBezTo>
                  <a:cubicBezTo>
                    <a:pt x="68" y="146"/>
                    <a:pt x="69" y="147"/>
                    <a:pt x="70" y="147"/>
                  </a:cubicBezTo>
                  <a:cubicBezTo>
                    <a:pt x="73" y="148"/>
                    <a:pt x="72" y="151"/>
                    <a:pt x="73" y="153"/>
                  </a:cubicBezTo>
                  <a:cubicBezTo>
                    <a:pt x="73" y="156"/>
                    <a:pt x="76" y="160"/>
                    <a:pt x="80" y="163"/>
                  </a:cubicBezTo>
                  <a:cubicBezTo>
                    <a:pt x="80" y="161"/>
                    <a:pt x="80" y="159"/>
                    <a:pt x="80" y="155"/>
                  </a:cubicBezTo>
                  <a:cubicBezTo>
                    <a:pt x="85" y="158"/>
                    <a:pt x="81" y="169"/>
                    <a:pt x="91" y="169"/>
                  </a:cubicBezTo>
                  <a:cubicBezTo>
                    <a:pt x="89" y="168"/>
                    <a:pt x="90" y="165"/>
                    <a:pt x="91" y="165"/>
                  </a:cubicBezTo>
                  <a:cubicBezTo>
                    <a:pt x="92" y="164"/>
                    <a:pt x="93" y="165"/>
                    <a:pt x="95" y="168"/>
                  </a:cubicBezTo>
                  <a:cubicBezTo>
                    <a:pt x="97" y="171"/>
                    <a:pt x="97" y="171"/>
                    <a:pt x="102" y="171"/>
                  </a:cubicBezTo>
                  <a:cubicBezTo>
                    <a:pt x="107" y="171"/>
                    <a:pt x="105" y="169"/>
                    <a:pt x="107" y="169"/>
                  </a:cubicBezTo>
                  <a:cubicBezTo>
                    <a:pt x="110" y="169"/>
                    <a:pt x="110" y="172"/>
                    <a:pt x="108" y="174"/>
                  </a:cubicBezTo>
                  <a:cubicBezTo>
                    <a:pt x="113" y="173"/>
                    <a:pt x="114" y="169"/>
                    <a:pt x="112" y="166"/>
                  </a:cubicBezTo>
                  <a:cubicBezTo>
                    <a:pt x="116" y="164"/>
                    <a:pt x="118" y="167"/>
                    <a:pt x="119" y="169"/>
                  </a:cubicBezTo>
                  <a:cubicBezTo>
                    <a:pt x="123" y="165"/>
                    <a:pt x="119" y="161"/>
                    <a:pt x="116" y="160"/>
                  </a:cubicBezTo>
                  <a:cubicBezTo>
                    <a:pt x="116" y="159"/>
                    <a:pt x="115" y="157"/>
                    <a:pt x="113" y="157"/>
                  </a:cubicBezTo>
                  <a:cubicBezTo>
                    <a:pt x="111" y="157"/>
                    <a:pt x="110" y="157"/>
                    <a:pt x="108" y="157"/>
                  </a:cubicBezTo>
                  <a:cubicBezTo>
                    <a:pt x="106" y="157"/>
                    <a:pt x="105" y="160"/>
                    <a:pt x="103" y="160"/>
                  </a:cubicBezTo>
                  <a:cubicBezTo>
                    <a:pt x="97" y="160"/>
                    <a:pt x="84" y="148"/>
                    <a:pt x="84" y="143"/>
                  </a:cubicBezTo>
                  <a:cubicBezTo>
                    <a:pt x="84" y="138"/>
                    <a:pt x="96" y="135"/>
                    <a:pt x="96" y="127"/>
                  </a:cubicBezTo>
                  <a:cubicBezTo>
                    <a:pt x="96" y="116"/>
                    <a:pt x="86" y="113"/>
                    <a:pt x="77" y="106"/>
                  </a:cubicBezTo>
                  <a:cubicBezTo>
                    <a:pt x="80" y="103"/>
                    <a:pt x="89" y="102"/>
                    <a:pt x="94" y="104"/>
                  </a:cubicBezTo>
                  <a:cubicBezTo>
                    <a:pt x="95" y="102"/>
                    <a:pt x="97" y="102"/>
                    <a:pt x="98" y="97"/>
                  </a:cubicBezTo>
                  <a:cubicBezTo>
                    <a:pt x="99" y="102"/>
                    <a:pt x="97" y="105"/>
                    <a:pt x="99" y="107"/>
                  </a:cubicBezTo>
                  <a:cubicBezTo>
                    <a:pt x="101" y="105"/>
                    <a:pt x="104" y="106"/>
                    <a:pt x="104" y="100"/>
                  </a:cubicBezTo>
                  <a:cubicBezTo>
                    <a:pt x="105" y="103"/>
                    <a:pt x="103" y="109"/>
                    <a:pt x="105" y="111"/>
                  </a:cubicBezTo>
                  <a:cubicBezTo>
                    <a:pt x="106" y="108"/>
                    <a:pt x="107" y="108"/>
                    <a:pt x="109" y="108"/>
                  </a:cubicBezTo>
                  <a:cubicBezTo>
                    <a:pt x="110" y="108"/>
                    <a:pt x="110" y="108"/>
                    <a:pt x="110" y="110"/>
                  </a:cubicBezTo>
                  <a:cubicBezTo>
                    <a:pt x="110" y="114"/>
                    <a:pt x="105" y="112"/>
                    <a:pt x="105" y="117"/>
                  </a:cubicBezTo>
                  <a:cubicBezTo>
                    <a:pt x="105" y="119"/>
                    <a:pt x="108" y="120"/>
                    <a:pt x="108" y="121"/>
                  </a:cubicBezTo>
                  <a:cubicBezTo>
                    <a:pt x="108" y="122"/>
                    <a:pt x="106" y="124"/>
                    <a:pt x="103" y="122"/>
                  </a:cubicBezTo>
                  <a:cubicBezTo>
                    <a:pt x="104" y="124"/>
                    <a:pt x="106" y="126"/>
                    <a:pt x="108" y="126"/>
                  </a:cubicBezTo>
                  <a:cubicBezTo>
                    <a:pt x="110" y="126"/>
                    <a:pt x="113" y="124"/>
                    <a:pt x="114" y="122"/>
                  </a:cubicBezTo>
                  <a:cubicBezTo>
                    <a:pt x="115" y="125"/>
                    <a:pt x="114" y="128"/>
                    <a:pt x="112" y="128"/>
                  </a:cubicBezTo>
                  <a:cubicBezTo>
                    <a:pt x="114" y="129"/>
                    <a:pt x="119" y="128"/>
                    <a:pt x="119" y="122"/>
                  </a:cubicBezTo>
                  <a:cubicBezTo>
                    <a:pt x="122" y="122"/>
                    <a:pt x="123" y="124"/>
                    <a:pt x="122" y="128"/>
                  </a:cubicBezTo>
                  <a:cubicBezTo>
                    <a:pt x="124" y="127"/>
                    <a:pt x="126" y="126"/>
                    <a:pt x="126" y="123"/>
                  </a:cubicBezTo>
                  <a:cubicBezTo>
                    <a:pt x="126" y="121"/>
                    <a:pt x="124" y="121"/>
                    <a:pt x="125" y="118"/>
                  </a:cubicBezTo>
                </a:path>
              </a:pathLst>
            </a:custGeom>
            <a:solidFill>
              <a:schemeClr val="tx1"/>
            </a:solidFill>
            <a:ln>
              <a:noFill/>
            </a:ln>
          </p:spPr>
          <p:txBody>
            <a:bodyPr/>
            <a:lstStyle/>
            <a:p>
              <a:endParaRPr lang="en-GB"/>
            </a:p>
          </p:txBody>
        </p:sp>
        <p:sp>
          <p:nvSpPr>
            <p:cNvPr id="254" name="Freeform 171">
              <a:extLst>
                <a:ext uri="{FF2B5EF4-FFF2-40B4-BE49-F238E27FC236}">
                  <a16:creationId xmlns:a16="http://schemas.microsoft.com/office/drawing/2014/main" id="{05F10EFA-E5A3-46AF-8290-7C6CDFC2239B}"/>
                </a:ext>
              </a:extLst>
            </p:cNvPr>
            <p:cNvSpPr>
              <a:spLocks noChangeAspect="1" noEditPoints="1"/>
            </p:cNvSpPr>
            <p:nvPr userDrawn="1"/>
          </p:nvSpPr>
          <p:spPr bwMode="auto">
            <a:xfrm>
              <a:off x="777889" y="584200"/>
              <a:ext cx="14288" cy="14288"/>
            </a:xfrm>
            <a:custGeom>
              <a:avLst/>
              <a:gdLst>
                <a:gd name="T0" fmla="*/ 1 w 18"/>
                <a:gd name="T1" fmla="*/ 5 h 17"/>
                <a:gd name="T2" fmla="*/ 5 w 18"/>
                <a:gd name="T3" fmla="*/ 1 h 17"/>
                <a:gd name="T4" fmla="*/ 8 w 18"/>
                <a:gd name="T5" fmla="*/ 5 h 17"/>
                <a:gd name="T6" fmla="*/ 5 w 18"/>
                <a:gd name="T7" fmla="*/ 8 h 17"/>
                <a:gd name="T8" fmla="*/ 1 w 18"/>
                <a:gd name="T9" fmla="*/ 5 h 17"/>
                <a:gd name="T10" fmla="*/ 0 w 18"/>
                <a:gd name="T11" fmla="*/ 5 h 17"/>
                <a:gd name="T12" fmla="*/ 5 w 18"/>
                <a:gd name="T13" fmla="*/ 9 h 17"/>
                <a:gd name="T14" fmla="*/ 9 w 18"/>
                <a:gd name="T15" fmla="*/ 5 h 17"/>
                <a:gd name="T16" fmla="*/ 5 w 18"/>
                <a:gd name="T17" fmla="*/ 0 h 17"/>
                <a:gd name="T18" fmla="*/ 0 w 18"/>
                <a:gd name="T19" fmla="*/ 5 h 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 h="17">
                  <a:moveTo>
                    <a:pt x="2" y="9"/>
                  </a:moveTo>
                  <a:cubicBezTo>
                    <a:pt x="2" y="5"/>
                    <a:pt x="5" y="2"/>
                    <a:pt x="9" y="2"/>
                  </a:cubicBezTo>
                  <a:cubicBezTo>
                    <a:pt x="13" y="2"/>
                    <a:pt x="15" y="5"/>
                    <a:pt x="15" y="9"/>
                  </a:cubicBezTo>
                  <a:cubicBezTo>
                    <a:pt x="15" y="12"/>
                    <a:pt x="13" y="15"/>
                    <a:pt x="9" y="15"/>
                  </a:cubicBezTo>
                  <a:cubicBezTo>
                    <a:pt x="5" y="15"/>
                    <a:pt x="2" y="12"/>
                    <a:pt x="2" y="9"/>
                  </a:cubicBezTo>
                  <a:moveTo>
                    <a:pt x="0" y="9"/>
                  </a:moveTo>
                  <a:cubicBezTo>
                    <a:pt x="0" y="14"/>
                    <a:pt x="4" y="17"/>
                    <a:pt x="9" y="17"/>
                  </a:cubicBezTo>
                  <a:cubicBezTo>
                    <a:pt x="14" y="17"/>
                    <a:pt x="18" y="14"/>
                    <a:pt x="18" y="9"/>
                  </a:cubicBezTo>
                  <a:cubicBezTo>
                    <a:pt x="18" y="4"/>
                    <a:pt x="14" y="0"/>
                    <a:pt x="9" y="0"/>
                  </a:cubicBezTo>
                  <a:cubicBezTo>
                    <a:pt x="4" y="0"/>
                    <a:pt x="0" y="4"/>
                    <a:pt x="0" y="9"/>
                  </a:cubicBezTo>
                </a:path>
              </a:pathLst>
            </a:custGeom>
            <a:solidFill>
              <a:schemeClr val="tx1"/>
            </a:solidFill>
            <a:ln>
              <a:noFill/>
            </a:ln>
          </p:spPr>
          <p:txBody>
            <a:bodyPr/>
            <a:lstStyle/>
            <a:p>
              <a:endParaRPr lang="en-GB"/>
            </a:p>
          </p:txBody>
        </p:sp>
        <p:sp>
          <p:nvSpPr>
            <p:cNvPr id="255" name="Freeform 172">
              <a:extLst>
                <a:ext uri="{FF2B5EF4-FFF2-40B4-BE49-F238E27FC236}">
                  <a16:creationId xmlns:a16="http://schemas.microsoft.com/office/drawing/2014/main" id="{C4FBF91A-E1F4-44C6-A7E7-B835F328FBD9}"/>
                </a:ext>
              </a:extLst>
            </p:cNvPr>
            <p:cNvSpPr>
              <a:spLocks noChangeAspect="1" noEditPoints="1"/>
            </p:cNvSpPr>
            <p:nvPr userDrawn="1"/>
          </p:nvSpPr>
          <p:spPr bwMode="auto">
            <a:xfrm>
              <a:off x="750901" y="596900"/>
              <a:ext cx="11113" cy="9525"/>
            </a:xfrm>
            <a:custGeom>
              <a:avLst/>
              <a:gdLst>
                <a:gd name="T0" fmla="*/ 3 w 15"/>
                <a:gd name="T1" fmla="*/ 5 h 12"/>
                <a:gd name="T2" fmla="*/ 1 w 15"/>
                <a:gd name="T3" fmla="*/ 3 h 12"/>
                <a:gd name="T4" fmla="*/ 2 w 15"/>
                <a:gd name="T5" fmla="*/ 2 h 12"/>
                <a:gd name="T6" fmla="*/ 4 w 15"/>
                <a:gd name="T7" fmla="*/ 2 h 12"/>
                <a:gd name="T8" fmla="*/ 6 w 15"/>
                <a:gd name="T9" fmla="*/ 4 h 12"/>
                <a:gd name="T10" fmla="*/ 6 w 15"/>
                <a:gd name="T11" fmla="*/ 4 h 12"/>
                <a:gd name="T12" fmla="*/ 3 w 15"/>
                <a:gd name="T13" fmla="*/ 5 h 12"/>
                <a:gd name="T14" fmla="*/ 1 w 15"/>
                <a:gd name="T15" fmla="*/ 1 h 12"/>
                <a:gd name="T16" fmla="*/ 0 w 15"/>
                <a:gd name="T17" fmla="*/ 3 h 12"/>
                <a:gd name="T18" fmla="*/ 1 w 15"/>
                <a:gd name="T19" fmla="*/ 5 h 12"/>
                <a:gd name="T20" fmla="*/ 3 w 15"/>
                <a:gd name="T21" fmla="*/ 6 h 12"/>
                <a:gd name="T22" fmla="*/ 5 w 15"/>
                <a:gd name="T23" fmla="*/ 6 h 12"/>
                <a:gd name="T24" fmla="*/ 7 w 15"/>
                <a:gd name="T25" fmla="*/ 4 h 12"/>
                <a:gd name="T26" fmla="*/ 4 w 15"/>
                <a:gd name="T27" fmla="*/ 1 h 12"/>
                <a:gd name="T28" fmla="*/ 1 w 15"/>
                <a:gd name="T29" fmla="*/ 1 h 1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 h="12">
                  <a:moveTo>
                    <a:pt x="7" y="10"/>
                  </a:moveTo>
                  <a:cubicBezTo>
                    <a:pt x="4" y="9"/>
                    <a:pt x="3" y="7"/>
                    <a:pt x="3" y="5"/>
                  </a:cubicBezTo>
                  <a:cubicBezTo>
                    <a:pt x="3" y="4"/>
                    <a:pt x="4" y="4"/>
                    <a:pt x="4" y="4"/>
                  </a:cubicBezTo>
                  <a:cubicBezTo>
                    <a:pt x="5" y="3"/>
                    <a:pt x="7" y="3"/>
                    <a:pt x="8" y="3"/>
                  </a:cubicBezTo>
                  <a:cubicBezTo>
                    <a:pt x="10" y="3"/>
                    <a:pt x="12" y="5"/>
                    <a:pt x="12" y="7"/>
                  </a:cubicBezTo>
                  <a:cubicBezTo>
                    <a:pt x="12" y="7"/>
                    <a:pt x="12" y="7"/>
                    <a:pt x="12" y="7"/>
                  </a:cubicBezTo>
                  <a:cubicBezTo>
                    <a:pt x="12" y="9"/>
                    <a:pt x="9" y="10"/>
                    <a:pt x="7" y="10"/>
                  </a:cubicBezTo>
                  <a:moveTo>
                    <a:pt x="3" y="2"/>
                  </a:moveTo>
                  <a:cubicBezTo>
                    <a:pt x="2" y="3"/>
                    <a:pt x="1" y="4"/>
                    <a:pt x="1" y="5"/>
                  </a:cubicBezTo>
                  <a:cubicBezTo>
                    <a:pt x="0" y="7"/>
                    <a:pt x="1" y="8"/>
                    <a:pt x="2" y="9"/>
                  </a:cubicBezTo>
                  <a:cubicBezTo>
                    <a:pt x="3" y="11"/>
                    <a:pt x="5" y="11"/>
                    <a:pt x="6" y="12"/>
                  </a:cubicBezTo>
                  <a:cubicBezTo>
                    <a:pt x="8" y="12"/>
                    <a:pt x="10" y="12"/>
                    <a:pt x="11" y="11"/>
                  </a:cubicBezTo>
                  <a:cubicBezTo>
                    <a:pt x="13" y="10"/>
                    <a:pt x="14" y="9"/>
                    <a:pt x="14" y="7"/>
                  </a:cubicBezTo>
                  <a:cubicBezTo>
                    <a:pt x="15" y="4"/>
                    <a:pt x="12" y="1"/>
                    <a:pt x="8" y="1"/>
                  </a:cubicBezTo>
                  <a:cubicBezTo>
                    <a:pt x="6" y="0"/>
                    <a:pt x="4" y="1"/>
                    <a:pt x="3" y="2"/>
                  </a:cubicBezTo>
                </a:path>
              </a:pathLst>
            </a:custGeom>
            <a:solidFill>
              <a:schemeClr val="tx1"/>
            </a:solidFill>
            <a:ln>
              <a:noFill/>
            </a:ln>
          </p:spPr>
          <p:txBody>
            <a:bodyPr/>
            <a:lstStyle/>
            <a:p>
              <a:endParaRPr lang="en-GB"/>
            </a:p>
          </p:txBody>
        </p:sp>
        <p:sp>
          <p:nvSpPr>
            <p:cNvPr id="256" name="Freeform 173">
              <a:extLst>
                <a:ext uri="{FF2B5EF4-FFF2-40B4-BE49-F238E27FC236}">
                  <a16:creationId xmlns:a16="http://schemas.microsoft.com/office/drawing/2014/main" id="{D67F1335-15BC-4EC5-92E4-6DF52C3BB261}"/>
                </a:ext>
              </a:extLst>
            </p:cNvPr>
            <p:cNvSpPr>
              <a:spLocks noChangeAspect="1" noEditPoints="1"/>
            </p:cNvSpPr>
            <p:nvPr userDrawn="1"/>
          </p:nvSpPr>
          <p:spPr bwMode="auto">
            <a:xfrm>
              <a:off x="711214" y="500063"/>
              <a:ext cx="11113" cy="9525"/>
            </a:xfrm>
            <a:custGeom>
              <a:avLst/>
              <a:gdLst>
                <a:gd name="T0" fmla="*/ 2 w 13"/>
                <a:gd name="T1" fmla="*/ 4 h 12"/>
                <a:gd name="T2" fmla="*/ 3 w 13"/>
                <a:gd name="T3" fmla="*/ 2 h 12"/>
                <a:gd name="T4" fmla="*/ 5 w 13"/>
                <a:gd name="T5" fmla="*/ 1 h 12"/>
                <a:gd name="T6" fmla="*/ 5 w 13"/>
                <a:gd name="T7" fmla="*/ 2 h 12"/>
                <a:gd name="T8" fmla="*/ 6 w 13"/>
                <a:gd name="T9" fmla="*/ 3 h 12"/>
                <a:gd name="T10" fmla="*/ 5 w 13"/>
                <a:gd name="T11" fmla="*/ 4 h 12"/>
                <a:gd name="T12" fmla="*/ 2 w 13"/>
                <a:gd name="T13" fmla="*/ 4 h 12"/>
                <a:gd name="T14" fmla="*/ 2 w 13"/>
                <a:gd name="T15" fmla="*/ 4 h 12"/>
                <a:gd name="T16" fmla="*/ 2 w 13"/>
                <a:gd name="T17" fmla="*/ 1 h 12"/>
                <a:gd name="T18" fmla="*/ 1 w 13"/>
                <a:gd name="T19" fmla="*/ 5 h 12"/>
                <a:gd name="T20" fmla="*/ 1 w 13"/>
                <a:gd name="T21" fmla="*/ 5 h 12"/>
                <a:gd name="T22" fmla="*/ 5 w 13"/>
                <a:gd name="T23" fmla="*/ 5 h 12"/>
                <a:gd name="T24" fmla="*/ 7 w 13"/>
                <a:gd name="T25" fmla="*/ 3 h 12"/>
                <a:gd name="T26" fmla="*/ 6 w 13"/>
                <a:gd name="T27" fmla="*/ 1 h 12"/>
                <a:gd name="T28" fmla="*/ 5 w 13"/>
                <a:gd name="T29" fmla="*/ 0 h 12"/>
                <a:gd name="T30" fmla="*/ 2 w 13"/>
                <a:gd name="T31" fmla="*/ 1 h 1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 h="12">
                  <a:moveTo>
                    <a:pt x="3" y="7"/>
                  </a:moveTo>
                  <a:cubicBezTo>
                    <a:pt x="3" y="6"/>
                    <a:pt x="4" y="4"/>
                    <a:pt x="5" y="3"/>
                  </a:cubicBezTo>
                  <a:cubicBezTo>
                    <a:pt x="6" y="3"/>
                    <a:pt x="7" y="2"/>
                    <a:pt x="9" y="2"/>
                  </a:cubicBezTo>
                  <a:cubicBezTo>
                    <a:pt x="9" y="3"/>
                    <a:pt x="10" y="3"/>
                    <a:pt x="10" y="3"/>
                  </a:cubicBezTo>
                  <a:cubicBezTo>
                    <a:pt x="11" y="4"/>
                    <a:pt x="11" y="5"/>
                    <a:pt x="11" y="5"/>
                  </a:cubicBezTo>
                  <a:cubicBezTo>
                    <a:pt x="10" y="6"/>
                    <a:pt x="10" y="7"/>
                    <a:pt x="9" y="8"/>
                  </a:cubicBezTo>
                  <a:cubicBezTo>
                    <a:pt x="7" y="9"/>
                    <a:pt x="5" y="9"/>
                    <a:pt x="4" y="8"/>
                  </a:cubicBezTo>
                  <a:cubicBezTo>
                    <a:pt x="4" y="8"/>
                    <a:pt x="3" y="7"/>
                    <a:pt x="3" y="7"/>
                  </a:cubicBezTo>
                  <a:moveTo>
                    <a:pt x="4" y="2"/>
                  </a:moveTo>
                  <a:cubicBezTo>
                    <a:pt x="1" y="4"/>
                    <a:pt x="0" y="7"/>
                    <a:pt x="2" y="10"/>
                  </a:cubicBezTo>
                  <a:cubicBezTo>
                    <a:pt x="2" y="10"/>
                    <a:pt x="2" y="10"/>
                    <a:pt x="2" y="10"/>
                  </a:cubicBezTo>
                  <a:cubicBezTo>
                    <a:pt x="4" y="12"/>
                    <a:pt x="7" y="12"/>
                    <a:pt x="10" y="10"/>
                  </a:cubicBezTo>
                  <a:cubicBezTo>
                    <a:pt x="12" y="9"/>
                    <a:pt x="13" y="7"/>
                    <a:pt x="13" y="5"/>
                  </a:cubicBezTo>
                  <a:cubicBezTo>
                    <a:pt x="13" y="4"/>
                    <a:pt x="13" y="3"/>
                    <a:pt x="12" y="2"/>
                  </a:cubicBezTo>
                  <a:cubicBezTo>
                    <a:pt x="11" y="1"/>
                    <a:pt x="10" y="0"/>
                    <a:pt x="9" y="0"/>
                  </a:cubicBezTo>
                  <a:cubicBezTo>
                    <a:pt x="7" y="0"/>
                    <a:pt x="5" y="1"/>
                    <a:pt x="4" y="2"/>
                  </a:cubicBezTo>
                </a:path>
              </a:pathLst>
            </a:custGeom>
            <a:solidFill>
              <a:schemeClr val="tx1"/>
            </a:solidFill>
            <a:ln>
              <a:noFill/>
            </a:ln>
          </p:spPr>
          <p:txBody>
            <a:bodyPr/>
            <a:lstStyle/>
            <a:p>
              <a:endParaRPr lang="en-GB"/>
            </a:p>
          </p:txBody>
        </p:sp>
        <p:sp>
          <p:nvSpPr>
            <p:cNvPr id="257" name="Freeform 174">
              <a:extLst>
                <a:ext uri="{FF2B5EF4-FFF2-40B4-BE49-F238E27FC236}">
                  <a16:creationId xmlns:a16="http://schemas.microsoft.com/office/drawing/2014/main" id="{29BB38D2-61AA-4603-BF6B-02C0FE05B7AD}"/>
                </a:ext>
              </a:extLst>
            </p:cNvPr>
            <p:cNvSpPr>
              <a:spLocks noChangeAspect="1" noEditPoints="1"/>
            </p:cNvSpPr>
            <p:nvPr userDrawn="1"/>
          </p:nvSpPr>
          <p:spPr bwMode="auto">
            <a:xfrm>
              <a:off x="742964" y="585788"/>
              <a:ext cx="9525" cy="9525"/>
            </a:xfrm>
            <a:custGeom>
              <a:avLst/>
              <a:gdLst>
                <a:gd name="T0" fmla="*/ 3 w 12"/>
                <a:gd name="T1" fmla="*/ 6 h 13"/>
                <a:gd name="T2" fmla="*/ 3 w 12"/>
                <a:gd name="T3" fmla="*/ 6 h 13"/>
                <a:gd name="T4" fmla="*/ 3 w 12"/>
                <a:gd name="T5" fmla="*/ 5 h 13"/>
                <a:gd name="T6" fmla="*/ 3 w 12"/>
                <a:gd name="T7" fmla="*/ 5 h 13"/>
                <a:gd name="T8" fmla="*/ 2 w 12"/>
                <a:gd name="T9" fmla="*/ 5 h 13"/>
                <a:gd name="T10" fmla="*/ 2 w 12"/>
                <a:gd name="T11" fmla="*/ 3 h 13"/>
                <a:gd name="T12" fmla="*/ 2 w 12"/>
                <a:gd name="T13" fmla="*/ 1 h 13"/>
                <a:gd name="T14" fmla="*/ 3 w 12"/>
                <a:gd name="T15" fmla="*/ 1 h 13"/>
                <a:gd name="T16" fmla="*/ 5 w 12"/>
                <a:gd name="T17" fmla="*/ 3 h 13"/>
                <a:gd name="T18" fmla="*/ 4 w 12"/>
                <a:gd name="T19" fmla="*/ 5 h 13"/>
                <a:gd name="T20" fmla="*/ 3 w 12"/>
                <a:gd name="T21" fmla="*/ 5 h 13"/>
                <a:gd name="T22" fmla="*/ 2 w 12"/>
                <a:gd name="T23" fmla="*/ 0 h 13"/>
                <a:gd name="T24" fmla="*/ 0 w 12"/>
                <a:gd name="T25" fmla="*/ 3 h 13"/>
                <a:gd name="T26" fmla="*/ 0 w 12"/>
                <a:gd name="T27" fmla="*/ 3 h 13"/>
                <a:gd name="T28" fmla="*/ 1 w 12"/>
                <a:gd name="T29" fmla="*/ 6 h 13"/>
                <a:gd name="T30" fmla="*/ 3 w 12"/>
                <a:gd name="T31" fmla="*/ 6 h 13"/>
                <a:gd name="T32" fmla="*/ 5 w 12"/>
                <a:gd name="T33" fmla="*/ 6 h 13"/>
                <a:gd name="T34" fmla="*/ 6 w 12"/>
                <a:gd name="T35" fmla="*/ 3 h 13"/>
                <a:gd name="T36" fmla="*/ 5 w 12"/>
                <a:gd name="T37" fmla="*/ 1 h 13"/>
                <a:gd name="T38" fmla="*/ 3 w 12"/>
                <a:gd name="T39" fmla="*/ 0 h 13"/>
                <a:gd name="T40" fmla="*/ 2 w 12"/>
                <a:gd name="T41" fmla="*/ 0 h 1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 h="13">
                  <a:moveTo>
                    <a:pt x="6" y="13"/>
                  </a:moveTo>
                  <a:cubicBezTo>
                    <a:pt x="6" y="13"/>
                    <a:pt x="6" y="13"/>
                    <a:pt x="6" y="13"/>
                  </a:cubicBezTo>
                  <a:close/>
                  <a:moveTo>
                    <a:pt x="6" y="11"/>
                  </a:moveTo>
                  <a:cubicBezTo>
                    <a:pt x="6" y="11"/>
                    <a:pt x="6" y="11"/>
                    <a:pt x="6" y="11"/>
                  </a:cubicBezTo>
                  <a:cubicBezTo>
                    <a:pt x="5" y="11"/>
                    <a:pt x="4" y="11"/>
                    <a:pt x="4" y="10"/>
                  </a:cubicBezTo>
                  <a:cubicBezTo>
                    <a:pt x="3" y="9"/>
                    <a:pt x="3" y="8"/>
                    <a:pt x="3" y="7"/>
                  </a:cubicBezTo>
                  <a:cubicBezTo>
                    <a:pt x="3" y="5"/>
                    <a:pt x="3" y="4"/>
                    <a:pt x="4" y="3"/>
                  </a:cubicBezTo>
                  <a:cubicBezTo>
                    <a:pt x="5" y="3"/>
                    <a:pt x="5" y="2"/>
                    <a:pt x="6" y="2"/>
                  </a:cubicBezTo>
                  <a:cubicBezTo>
                    <a:pt x="8" y="2"/>
                    <a:pt x="9" y="4"/>
                    <a:pt x="9" y="7"/>
                  </a:cubicBezTo>
                  <a:cubicBezTo>
                    <a:pt x="9" y="8"/>
                    <a:pt x="9" y="9"/>
                    <a:pt x="8" y="10"/>
                  </a:cubicBezTo>
                  <a:cubicBezTo>
                    <a:pt x="8" y="11"/>
                    <a:pt x="7" y="11"/>
                    <a:pt x="6" y="11"/>
                  </a:cubicBezTo>
                  <a:moveTo>
                    <a:pt x="3" y="1"/>
                  </a:moveTo>
                  <a:cubicBezTo>
                    <a:pt x="1" y="3"/>
                    <a:pt x="1" y="4"/>
                    <a:pt x="0" y="7"/>
                  </a:cubicBezTo>
                  <a:cubicBezTo>
                    <a:pt x="0" y="7"/>
                    <a:pt x="0" y="7"/>
                    <a:pt x="0" y="7"/>
                  </a:cubicBezTo>
                  <a:cubicBezTo>
                    <a:pt x="0" y="9"/>
                    <a:pt x="1" y="11"/>
                    <a:pt x="2" y="12"/>
                  </a:cubicBezTo>
                  <a:cubicBezTo>
                    <a:pt x="3" y="13"/>
                    <a:pt x="5" y="13"/>
                    <a:pt x="6" y="13"/>
                  </a:cubicBezTo>
                  <a:cubicBezTo>
                    <a:pt x="7" y="13"/>
                    <a:pt x="8" y="13"/>
                    <a:pt x="10" y="12"/>
                  </a:cubicBezTo>
                  <a:cubicBezTo>
                    <a:pt x="11" y="11"/>
                    <a:pt x="12" y="9"/>
                    <a:pt x="12" y="7"/>
                  </a:cubicBezTo>
                  <a:cubicBezTo>
                    <a:pt x="12" y="5"/>
                    <a:pt x="11" y="3"/>
                    <a:pt x="10" y="2"/>
                  </a:cubicBezTo>
                  <a:cubicBezTo>
                    <a:pt x="9" y="1"/>
                    <a:pt x="8" y="0"/>
                    <a:pt x="6" y="0"/>
                  </a:cubicBezTo>
                  <a:cubicBezTo>
                    <a:pt x="5" y="0"/>
                    <a:pt x="4" y="0"/>
                    <a:pt x="3" y="1"/>
                  </a:cubicBezTo>
                </a:path>
              </a:pathLst>
            </a:custGeom>
            <a:solidFill>
              <a:schemeClr val="tx1"/>
            </a:solidFill>
            <a:ln>
              <a:noFill/>
            </a:ln>
          </p:spPr>
          <p:txBody>
            <a:bodyPr/>
            <a:lstStyle/>
            <a:p>
              <a:endParaRPr lang="en-GB"/>
            </a:p>
          </p:txBody>
        </p:sp>
        <p:sp>
          <p:nvSpPr>
            <p:cNvPr id="258" name="Freeform 175">
              <a:extLst>
                <a:ext uri="{FF2B5EF4-FFF2-40B4-BE49-F238E27FC236}">
                  <a16:creationId xmlns:a16="http://schemas.microsoft.com/office/drawing/2014/main" id="{F2DA2C8D-3EB4-4B2A-A5BD-120A154CAF7B}"/>
                </a:ext>
              </a:extLst>
            </p:cNvPr>
            <p:cNvSpPr>
              <a:spLocks noChangeAspect="1" noEditPoints="1"/>
            </p:cNvSpPr>
            <p:nvPr userDrawn="1"/>
          </p:nvSpPr>
          <p:spPr bwMode="auto">
            <a:xfrm>
              <a:off x="708039" y="530225"/>
              <a:ext cx="11113" cy="9525"/>
            </a:xfrm>
            <a:custGeom>
              <a:avLst/>
              <a:gdLst>
                <a:gd name="T0" fmla="*/ 3 w 14"/>
                <a:gd name="T1" fmla="*/ 5 h 13"/>
                <a:gd name="T2" fmla="*/ 2 w 14"/>
                <a:gd name="T3" fmla="*/ 2 h 13"/>
                <a:gd name="T4" fmla="*/ 3 w 14"/>
                <a:gd name="T5" fmla="*/ 1 h 13"/>
                <a:gd name="T6" fmla="*/ 5 w 14"/>
                <a:gd name="T7" fmla="*/ 1 h 13"/>
                <a:gd name="T8" fmla="*/ 6 w 14"/>
                <a:gd name="T9" fmla="*/ 3 h 13"/>
                <a:gd name="T10" fmla="*/ 6 w 14"/>
                <a:gd name="T11" fmla="*/ 4 h 13"/>
                <a:gd name="T12" fmla="*/ 5 w 14"/>
                <a:gd name="T13" fmla="*/ 5 h 13"/>
                <a:gd name="T14" fmla="*/ 3 w 14"/>
                <a:gd name="T15" fmla="*/ 5 h 13"/>
                <a:gd name="T16" fmla="*/ 2 w 14"/>
                <a:gd name="T17" fmla="*/ 0 h 13"/>
                <a:gd name="T18" fmla="*/ 1 w 14"/>
                <a:gd name="T19" fmla="*/ 2 h 13"/>
                <a:gd name="T20" fmla="*/ 3 w 14"/>
                <a:gd name="T21" fmla="*/ 6 h 13"/>
                <a:gd name="T22" fmla="*/ 5 w 14"/>
                <a:gd name="T23" fmla="*/ 6 h 13"/>
                <a:gd name="T24" fmla="*/ 7 w 14"/>
                <a:gd name="T25" fmla="*/ 4 h 13"/>
                <a:gd name="T26" fmla="*/ 7 w 14"/>
                <a:gd name="T27" fmla="*/ 3 h 13"/>
                <a:gd name="T28" fmla="*/ 5 w 14"/>
                <a:gd name="T29" fmla="*/ 0 h 13"/>
                <a:gd name="T30" fmla="*/ 2 w 14"/>
                <a:gd name="T31" fmla="*/ 0 h 1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 h="13">
                  <a:moveTo>
                    <a:pt x="6" y="10"/>
                  </a:moveTo>
                  <a:cubicBezTo>
                    <a:pt x="3" y="8"/>
                    <a:pt x="2" y="6"/>
                    <a:pt x="3" y="5"/>
                  </a:cubicBezTo>
                  <a:cubicBezTo>
                    <a:pt x="3" y="4"/>
                    <a:pt x="4" y="3"/>
                    <a:pt x="5" y="3"/>
                  </a:cubicBezTo>
                  <a:cubicBezTo>
                    <a:pt x="6" y="3"/>
                    <a:pt x="7" y="3"/>
                    <a:pt x="9" y="3"/>
                  </a:cubicBezTo>
                  <a:cubicBezTo>
                    <a:pt x="10" y="4"/>
                    <a:pt x="11" y="5"/>
                    <a:pt x="11" y="6"/>
                  </a:cubicBezTo>
                  <a:cubicBezTo>
                    <a:pt x="12" y="7"/>
                    <a:pt x="12" y="8"/>
                    <a:pt x="11" y="8"/>
                  </a:cubicBezTo>
                  <a:cubicBezTo>
                    <a:pt x="11" y="9"/>
                    <a:pt x="10" y="10"/>
                    <a:pt x="10" y="10"/>
                  </a:cubicBezTo>
                  <a:cubicBezTo>
                    <a:pt x="9" y="10"/>
                    <a:pt x="7" y="10"/>
                    <a:pt x="6" y="10"/>
                  </a:cubicBezTo>
                  <a:moveTo>
                    <a:pt x="4" y="1"/>
                  </a:moveTo>
                  <a:cubicBezTo>
                    <a:pt x="3" y="1"/>
                    <a:pt x="2" y="2"/>
                    <a:pt x="1" y="4"/>
                  </a:cubicBezTo>
                  <a:cubicBezTo>
                    <a:pt x="0" y="6"/>
                    <a:pt x="1" y="10"/>
                    <a:pt x="5" y="12"/>
                  </a:cubicBezTo>
                  <a:cubicBezTo>
                    <a:pt x="7" y="12"/>
                    <a:pt x="9" y="13"/>
                    <a:pt x="10" y="12"/>
                  </a:cubicBezTo>
                  <a:cubicBezTo>
                    <a:pt x="12" y="12"/>
                    <a:pt x="13" y="11"/>
                    <a:pt x="13" y="9"/>
                  </a:cubicBezTo>
                  <a:cubicBezTo>
                    <a:pt x="14" y="8"/>
                    <a:pt x="14" y="7"/>
                    <a:pt x="13" y="6"/>
                  </a:cubicBezTo>
                  <a:cubicBezTo>
                    <a:pt x="13" y="4"/>
                    <a:pt x="11" y="2"/>
                    <a:pt x="10" y="1"/>
                  </a:cubicBezTo>
                  <a:cubicBezTo>
                    <a:pt x="8" y="1"/>
                    <a:pt x="6" y="0"/>
                    <a:pt x="4" y="1"/>
                  </a:cubicBezTo>
                </a:path>
              </a:pathLst>
            </a:custGeom>
            <a:solidFill>
              <a:schemeClr val="tx1"/>
            </a:solidFill>
            <a:ln>
              <a:noFill/>
            </a:ln>
          </p:spPr>
          <p:txBody>
            <a:bodyPr/>
            <a:lstStyle/>
            <a:p>
              <a:endParaRPr lang="en-GB"/>
            </a:p>
          </p:txBody>
        </p:sp>
        <p:sp>
          <p:nvSpPr>
            <p:cNvPr id="259" name="Freeform 176">
              <a:extLst>
                <a:ext uri="{FF2B5EF4-FFF2-40B4-BE49-F238E27FC236}">
                  <a16:creationId xmlns:a16="http://schemas.microsoft.com/office/drawing/2014/main" id="{5A77967F-A933-4ECA-8EB6-6B620D359B52}"/>
                </a:ext>
              </a:extLst>
            </p:cNvPr>
            <p:cNvSpPr>
              <a:spLocks noChangeAspect="1" noEditPoints="1"/>
            </p:cNvSpPr>
            <p:nvPr userDrawn="1"/>
          </p:nvSpPr>
          <p:spPr bwMode="auto">
            <a:xfrm>
              <a:off x="690576" y="438150"/>
              <a:ext cx="107950" cy="184150"/>
            </a:xfrm>
            <a:custGeom>
              <a:avLst/>
              <a:gdLst>
                <a:gd name="T0" fmla="*/ 44 w 136"/>
                <a:gd name="T1" fmla="*/ 79 h 233"/>
                <a:gd name="T2" fmla="*/ 39 w 136"/>
                <a:gd name="T3" fmla="*/ 87 h 233"/>
                <a:gd name="T4" fmla="*/ 25 w 136"/>
                <a:gd name="T5" fmla="*/ 39 h 233"/>
                <a:gd name="T6" fmla="*/ 25 w 136"/>
                <a:gd name="T7" fmla="*/ 41 h 233"/>
                <a:gd name="T8" fmla="*/ 30 w 136"/>
                <a:gd name="T9" fmla="*/ 41 h 233"/>
                <a:gd name="T10" fmla="*/ 30 w 136"/>
                <a:gd name="T11" fmla="*/ 44 h 233"/>
                <a:gd name="T12" fmla="*/ 33 w 136"/>
                <a:gd name="T13" fmla="*/ 44 h 233"/>
                <a:gd name="T14" fmla="*/ 36 w 136"/>
                <a:gd name="T15" fmla="*/ 47 h 233"/>
                <a:gd name="T16" fmla="*/ 38 w 136"/>
                <a:gd name="T17" fmla="*/ 47 h 233"/>
                <a:gd name="T18" fmla="*/ 41 w 136"/>
                <a:gd name="T19" fmla="*/ 50 h 233"/>
                <a:gd name="T20" fmla="*/ 44 w 136"/>
                <a:gd name="T21" fmla="*/ 48 h 233"/>
                <a:gd name="T22" fmla="*/ 44 w 136"/>
                <a:gd name="T23" fmla="*/ 65 h 233"/>
                <a:gd name="T24" fmla="*/ 45 w 136"/>
                <a:gd name="T25" fmla="*/ 69 h 233"/>
                <a:gd name="T26" fmla="*/ 54 w 136"/>
                <a:gd name="T27" fmla="*/ 100 h 233"/>
                <a:gd name="T28" fmla="*/ 51 w 136"/>
                <a:gd name="T29" fmla="*/ 103 h 233"/>
                <a:gd name="T30" fmla="*/ 11 w 136"/>
                <a:gd name="T31" fmla="*/ 48 h 233"/>
                <a:gd name="T32" fmla="*/ 14 w 136"/>
                <a:gd name="T33" fmla="*/ 48 h 233"/>
                <a:gd name="T34" fmla="*/ 58 w 136"/>
                <a:gd name="T35" fmla="*/ 54 h 233"/>
                <a:gd name="T36" fmla="*/ 46 w 136"/>
                <a:gd name="T37" fmla="*/ 56 h 233"/>
                <a:gd name="T38" fmla="*/ 45 w 136"/>
                <a:gd name="T39" fmla="*/ 70 h 233"/>
                <a:gd name="T40" fmla="*/ 44 w 136"/>
                <a:gd name="T41" fmla="*/ 64 h 233"/>
                <a:gd name="T42" fmla="*/ 37 w 136"/>
                <a:gd name="T43" fmla="*/ 58 h 233"/>
                <a:gd name="T44" fmla="*/ 44 w 136"/>
                <a:gd name="T45" fmla="*/ 49 h 233"/>
                <a:gd name="T46" fmla="*/ 47 w 136"/>
                <a:gd name="T47" fmla="*/ 47 h 233"/>
                <a:gd name="T48" fmla="*/ 42 w 136"/>
                <a:gd name="T49" fmla="*/ 22 h 233"/>
                <a:gd name="T50" fmla="*/ 15 w 136"/>
                <a:gd name="T51" fmla="*/ 0 h 233"/>
                <a:gd name="T52" fmla="*/ 24 w 136"/>
                <a:gd name="T53" fmla="*/ 22 h 233"/>
                <a:gd name="T54" fmla="*/ 21 w 136"/>
                <a:gd name="T55" fmla="*/ 31 h 233"/>
                <a:gd name="T56" fmla="*/ 21 w 136"/>
                <a:gd name="T57" fmla="*/ 36 h 233"/>
                <a:gd name="T58" fmla="*/ 28 w 136"/>
                <a:gd name="T59" fmla="*/ 29 h 233"/>
                <a:gd name="T60" fmla="*/ 27 w 136"/>
                <a:gd name="T61" fmla="*/ 37 h 233"/>
                <a:gd name="T62" fmla="*/ 21 w 136"/>
                <a:gd name="T63" fmla="*/ 42 h 233"/>
                <a:gd name="T64" fmla="*/ 15 w 136"/>
                <a:gd name="T65" fmla="*/ 48 h 233"/>
                <a:gd name="T66" fmla="*/ 10 w 136"/>
                <a:gd name="T67" fmla="*/ 46 h 233"/>
                <a:gd name="T68" fmla="*/ 0 w 136"/>
                <a:gd name="T69" fmla="*/ 45 h 233"/>
                <a:gd name="T70" fmla="*/ 6 w 136"/>
                <a:gd name="T71" fmla="*/ 47 h 233"/>
                <a:gd name="T72" fmla="*/ 3 w 136"/>
                <a:gd name="T73" fmla="*/ 56 h 233"/>
                <a:gd name="T74" fmla="*/ 16 w 136"/>
                <a:gd name="T75" fmla="*/ 70 h 233"/>
                <a:gd name="T76" fmla="*/ 12 w 136"/>
                <a:gd name="T77" fmla="*/ 66 h 233"/>
                <a:gd name="T78" fmla="*/ 7 w 136"/>
                <a:gd name="T79" fmla="*/ 59 h 233"/>
                <a:gd name="T80" fmla="*/ 31 w 136"/>
                <a:gd name="T81" fmla="*/ 73 h 233"/>
                <a:gd name="T82" fmla="*/ 1 w 136"/>
                <a:gd name="T83" fmla="*/ 100 h 233"/>
                <a:gd name="T84" fmla="*/ 4 w 136"/>
                <a:gd name="T85" fmla="*/ 100 h 233"/>
                <a:gd name="T86" fmla="*/ 27 w 136"/>
                <a:gd name="T87" fmla="*/ 92 h 233"/>
                <a:gd name="T88" fmla="*/ 43 w 136"/>
                <a:gd name="T89" fmla="*/ 95 h 233"/>
                <a:gd name="T90" fmla="*/ 41 w 136"/>
                <a:gd name="T91" fmla="*/ 114 h 233"/>
                <a:gd name="T92" fmla="*/ 47 w 136"/>
                <a:gd name="T93" fmla="*/ 109 h 233"/>
                <a:gd name="T94" fmla="*/ 52 w 136"/>
                <a:gd name="T95" fmla="*/ 105 h 233"/>
                <a:gd name="T96" fmla="*/ 54 w 136"/>
                <a:gd name="T97" fmla="*/ 99 h 233"/>
                <a:gd name="T98" fmla="*/ 47 w 136"/>
                <a:gd name="T99" fmla="*/ 93 h 233"/>
                <a:gd name="T100" fmla="*/ 57 w 136"/>
                <a:gd name="T101" fmla="*/ 88 h 233"/>
                <a:gd name="T102" fmla="*/ 58 w 136"/>
                <a:gd name="T103" fmla="*/ 83 h 233"/>
                <a:gd name="T104" fmla="*/ 54 w 136"/>
                <a:gd name="T105" fmla="*/ 55 h 23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136" h="233">
                  <a:moveTo>
                    <a:pt x="88" y="158"/>
                  </a:moveTo>
                  <a:cubicBezTo>
                    <a:pt x="87" y="160"/>
                    <a:pt x="84" y="160"/>
                    <a:pt x="83" y="159"/>
                  </a:cubicBezTo>
                  <a:cubicBezTo>
                    <a:pt x="81" y="158"/>
                    <a:pt x="81" y="156"/>
                    <a:pt x="82" y="154"/>
                  </a:cubicBezTo>
                  <a:cubicBezTo>
                    <a:pt x="84" y="152"/>
                    <a:pt x="86" y="151"/>
                    <a:pt x="88" y="152"/>
                  </a:cubicBezTo>
                  <a:cubicBezTo>
                    <a:pt x="89" y="153"/>
                    <a:pt x="89" y="156"/>
                    <a:pt x="88" y="158"/>
                  </a:cubicBezTo>
                  <a:moveTo>
                    <a:pt x="78" y="174"/>
                  </a:moveTo>
                  <a:cubicBezTo>
                    <a:pt x="76" y="176"/>
                    <a:pt x="74" y="177"/>
                    <a:pt x="72" y="175"/>
                  </a:cubicBezTo>
                  <a:cubicBezTo>
                    <a:pt x="71" y="174"/>
                    <a:pt x="71" y="172"/>
                    <a:pt x="72" y="170"/>
                  </a:cubicBezTo>
                  <a:cubicBezTo>
                    <a:pt x="74" y="168"/>
                    <a:pt x="76" y="167"/>
                    <a:pt x="78" y="168"/>
                  </a:cubicBezTo>
                  <a:cubicBezTo>
                    <a:pt x="79" y="169"/>
                    <a:pt x="79" y="172"/>
                    <a:pt x="78" y="174"/>
                  </a:cubicBezTo>
                  <a:moveTo>
                    <a:pt x="43" y="85"/>
                  </a:moveTo>
                  <a:cubicBezTo>
                    <a:pt x="44" y="81"/>
                    <a:pt x="46" y="74"/>
                    <a:pt x="46" y="74"/>
                  </a:cubicBezTo>
                  <a:cubicBezTo>
                    <a:pt x="50" y="75"/>
                    <a:pt x="50" y="75"/>
                    <a:pt x="50" y="75"/>
                  </a:cubicBezTo>
                  <a:cubicBezTo>
                    <a:pt x="49" y="76"/>
                    <a:pt x="48" y="77"/>
                    <a:pt x="46" y="78"/>
                  </a:cubicBezTo>
                  <a:cubicBezTo>
                    <a:pt x="47" y="79"/>
                    <a:pt x="49" y="79"/>
                    <a:pt x="50" y="78"/>
                  </a:cubicBezTo>
                  <a:cubicBezTo>
                    <a:pt x="48" y="82"/>
                    <a:pt x="48" y="82"/>
                    <a:pt x="48" y="82"/>
                  </a:cubicBezTo>
                  <a:cubicBezTo>
                    <a:pt x="48" y="81"/>
                    <a:pt x="47" y="80"/>
                    <a:pt x="46" y="80"/>
                  </a:cubicBezTo>
                  <a:cubicBezTo>
                    <a:pt x="45" y="83"/>
                    <a:pt x="47" y="84"/>
                    <a:pt x="48" y="85"/>
                  </a:cubicBezTo>
                  <a:cubicBezTo>
                    <a:pt x="51" y="86"/>
                    <a:pt x="52" y="86"/>
                    <a:pt x="53" y="85"/>
                  </a:cubicBezTo>
                  <a:cubicBezTo>
                    <a:pt x="54" y="84"/>
                    <a:pt x="52" y="82"/>
                    <a:pt x="50" y="83"/>
                  </a:cubicBezTo>
                  <a:cubicBezTo>
                    <a:pt x="50" y="81"/>
                    <a:pt x="51" y="79"/>
                    <a:pt x="53" y="79"/>
                  </a:cubicBezTo>
                  <a:cubicBezTo>
                    <a:pt x="54" y="79"/>
                    <a:pt x="54" y="80"/>
                    <a:pt x="55" y="82"/>
                  </a:cubicBezTo>
                  <a:cubicBezTo>
                    <a:pt x="55" y="78"/>
                    <a:pt x="56" y="76"/>
                    <a:pt x="59" y="75"/>
                  </a:cubicBezTo>
                  <a:cubicBezTo>
                    <a:pt x="60" y="78"/>
                    <a:pt x="59" y="80"/>
                    <a:pt x="57" y="83"/>
                  </a:cubicBezTo>
                  <a:cubicBezTo>
                    <a:pt x="58" y="82"/>
                    <a:pt x="60" y="82"/>
                    <a:pt x="60" y="83"/>
                  </a:cubicBezTo>
                  <a:cubicBezTo>
                    <a:pt x="61" y="84"/>
                    <a:pt x="61" y="86"/>
                    <a:pt x="59" y="87"/>
                  </a:cubicBezTo>
                  <a:cubicBezTo>
                    <a:pt x="59" y="85"/>
                    <a:pt x="56" y="84"/>
                    <a:pt x="55" y="86"/>
                  </a:cubicBezTo>
                  <a:cubicBezTo>
                    <a:pt x="55" y="87"/>
                    <a:pt x="56" y="89"/>
                    <a:pt x="58" y="90"/>
                  </a:cubicBezTo>
                  <a:cubicBezTo>
                    <a:pt x="61" y="91"/>
                    <a:pt x="63" y="90"/>
                    <a:pt x="64" y="88"/>
                  </a:cubicBezTo>
                  <a:cubicBezTo>
                    <a:pt x="63" y="88"/>
                    <a:pt x="62" y="88"/>
                    <a:pt x="60" y="89"/>
                  </a:cubicBezTo>
                  <a:cubicBezTo>
                    <a:pt x="63" y="84"/>
                    <a:pt x="63" y="84"/>
                    <a:pt x="63" y="84"/>
                  </a:cubicBezTo>
                  <a:cubicBezTo>
                    <a:pt x="63" y="85"/>
                    <a:pt x="63" y="86"/>
                    <a:pt x="65" y="87"/>
                  </a:cubicBezTo>
                  <a:cubicBezTo>
                    <a:pt x="65" y="86"/>
                    <a:pt x="66" y="84"/>
                    <a:pt x="65" y="82"/>
                  </a:cubicBezTo>
                  <a:cubicBezTo>
                    <a:pt x="70" y="85"/>
                    <a:pt x="70" y="85"/>
                    <a:pt x="70" y="85"/>
                  </a:cubicBezTo>
                  <a:cubicBezTo>
                    <a:pt x="68" y="86"/>
                    <a:pt x="67" y="87"/>
                    <a:pt x="66" y="88"/>
                  </a:cubicBezTo>
                  <a:cubicBezTo>
                    <a:pt x="68" y="88"/>
                    <a:pt x="69" y="88"/>
                    <a:pt x="70" y="88"/>
                  </a:cubicBezTo>
                  <a:cubicBezTo>
                    <a:pt x="67" y="93"/>
                    <a:pt x="67" y="93"/>
                    <a:pt x="67" y="93"/>
                  </a:cubicBezTo>
                  <a:cubicBezTo>
                    <a:pt x="67" y="91"/>
                    <a:pt x="66" y="90"/>
                    <a:pt x="66" y="89"/>
                  </a:cubicBezTo>
                  <a:cubicBezTo>
                    <a:pt x="64" y="91"/>
                    <a:pt x="65" y="94"/>
                    <a:pt x="67" y="95"/>
                  </a:cubicBezTo>
                  <a:cubicBezTo>
                    <a:pt x="69" y="96"/>
                    <a:pt x="71" y="97"/>
                    <a:pt x="72" y="95"/>
                  </a:cubicBezTo>
                  <a:cubicBezTo>
                    <a:pt x="73" y="94"/>
                    <a:pt x="71" y="92"/>
                    <a:pt x="69" y="93"/>
                  </a:cubicBezTo>
                  <a:cubicBezTo>
                    <a:pt x="69" y="91"/>
                    <a:pt x="70" y="90"/>
                    <a:pt x="72" y="90"/>
                  </a:cubicBezTo>
                  <a:cubicBezTo>
                    <a:pt x="73" y="90"/>
                    <a:pt x="74" y="91"/>
                    <a:pt x="74" y="92"/>
                  </a:cubicBezTo>
                  <a:cubicBezTo>
                    <a:pt x="75" y="89"/>
                    <a:pt x="76" y="87"/>
                    <a:pt x="79" y="86"/>
                  </a:cubicBezTo>
                  <a:cubicBezTo>
                    <a:pt x="80" y="90"/>
                    <a:pt x="79" y="92"/>
                    <a:pt x="76" y="94"/>
                  </a:cubicBezTo>
                  <a:cubicBezTo>
                    <a:pt x="77" y="93"/>
                    <a:pt x="78" y="94"/>
                    <a:pt x="79" y="95"/>
                  </a:cubicBezTo>
                  <a:cubicBezTo>
                    <a:pt x="79" y="96"/>
                    <a:pt x="79" y="97"/>
                    <a:pt x="77" y="98"/>
                  </a:cubicBezTo>
                  <a:cubicBezTo>
                    <a:pt x="77" y="96"/>
                    <a:pt x="74" y="96"/>
                    <a:pt x="74" y="97"/>
                  </a:cubicBezTo>
                  <a:cubicBezTo>
                    <a:pt x="73" y="98"/>
                    <a:pt x="74" y="99"/>
                    <a:pt x="76" y="101"/>
                  </a:cubicBezTo>
                  <a:cubicBezTo>
                    <a:pt x="78" y="102"/>
                    <a:pt x="80" y="103"/>
                    <a:pt x="82" y="101"/>
                  </a:cubicBezTo>
                  <a:cubicBezTo>
                    <a:pt x="81" y="100"/>
                    <a:pt x="79" y="99"/>
                    <a:pt x="79" y="99"/>
                  </a:cubicBezTo>
                  <a:cubicBezTo>
                    <a:pt x="81" y="96"/>
                    <a:pt x="81" y="96"/>
                    <a:pt x="81" y="96"/>
                  </a:cubicBezTo>
                  <a:cubicBezTo>
                    <a:pt x="81" y="97"/>
                    <a:pt x="82" y="99"/>
                    <a:pt x="83" y="99"/>
                  </a:cubicBezTo>
                  <a:cubicBezTo>
                    <a:pt x="83" y="98"/>
                    <a:pt x="84" y="96"/>
                    <a:pt x="83" y="95"/>
                  </a:cubicBezTo>
                  <a:cubicBezTo>
                    <a:pt x="87" y="97"/>
                    <a:pt x="87" y="97"/>
                    <a:pt x="87" y="97"/>
                  </a:cubicBezTo>
                  <a:cubicBezTo>
                    <a:pt x="87" y="97"/>
                    <a:pt x="81" y="103"/>
                    <a:pt x="79" y="106"/>
                  </a:cubicBezTo>
                  <a:lnTo>
                    <a:pt x="43" y="85"/>
                  </a:lnTo>
                  <a:close/>
                  <a:moveTo>
                    <a:pt x="85" y="134"/>
                  </a:moveTo>
                  <a:cubicBezTo>
                    <a:pt x="85" y="133"/>
                    <a:pt x="85" y="132"/>
                    <a:pt x="86" y="132"/>
                  </a:cubicBezTo>
                  <a:cubicBezTo>
                    <a:pt x="87" y="131"/>
                    <a:pt x="88" y="131"/>
                    <a:pt x="88" y="131"/>
                  </a:cubicBezTo>
                  <a:cubicBezTo>
                    <a:pt x="89" y="131"/>
                    <a:pt x="91" y="132"/>
                    <a:pt x="92" y="133"/>
                  </a:cubicBezTo>
                  <a:cubicBezTo>
                    <a:pt x="93" y="134"/>
                    <a:pt x="93" y="135"/>
                    <a:pt x="93" y="136"/>
                  </a:cubicBezTo>
                  <a:cubicBezTo>
                    <a:pt x="93" y="137"/>
                    <a:pt x="93" y="138"/>
                    <a:pt x="92" y="138"/>
                  </a:cubicBezTo>
                  <a:cubicBezTo>
                    <a:pt x="92" y="138"/>
                    <a:pt x="92" y="138"/>
                    <a:pt x="92" y="138"/>
                  </a:cubicBezTo>
                  <a:cubicBezTo>
                    <a:pt x="92" y="139"/>
                    <a:pt x="91" y="139"/>
                    <a:pt x="90" y="139"/>
                  </a:cubicBezTo>
                  <a:cubicBezTo>
                    <a:pt x="89" y="139"/>
                    <a:pt x="88" y="138"/>
                    <a:pt x="87" y="137"/>
                  </a:cubicBezTo>
                  <a:cubicBezTo>
                    <a:pt x="86" y="136"/>
                    <a:pt x="85" y="135"/>
                    <a:pt x="85" y="134"/>
                  </a:cubicBezTo>
                  <a:moveTo>
                    <a:pt x="101" y="205"/>
                  </a:moveTo>
                  <a:cubicBezTo>
                    <a:pt x="101" y="204"/>
                    <a:pt x="102" y="203"/>
                    <a:pt x="103" y="202"/>
                  </a:cubicBezTo>
                  <a:cubicBezTo>
                    <a:pt x="104" y="201"/>
                    <a:pt x="106" y="201"/>
                    <a:pt x="107" y="201"/>
                  </a:cubicBezTo>
                  <a:cubicBezTo>
                    <a:pt x="108" y="201"/>
                    <a:pt x="108" y="202"/>
                    <a:pt x="109" y="202"/>
                  </a:cubicBezTo>
                  <a:cubicBezTo>
                    <a:pt x="109" y="202"/>
                    <a:pt x="109" y="202"/>
                    <a:pt x="109" y="202"/>
                  </a:cubicBezTo>
                  <a:cubicBezTo>
                    <a:pt x="109" y="203"/>
                    <a:pt x="109" y="204"/>
                    <a:pt x="109" y="204"/>
                  </a:cubicBezTo>
                  <a:cubicBezTo>
                    <a:pt x="109" y="206"/>
                    <a:pt x="108" y="207"/>
                    <a:pt x="107" y="208"/>
                  </a:cubicBezTo>
                  <a:cubicBezTo>
                    <a:pt x="105" y="209"/>
                    <a:pt x="102" y="209"/>
                    <a:pt x="101" y="207"/>
                  </a:cubicBezTo>
                  <a:cubicBezTo>
                    <a:pt x="101" y="207"/>
                    <a:pt x="101" y="206"/>
                    <a:pt x="101" y="205"/>
                  </a:cubicBezTo>
                  <a:moveTo>
                    <a:pt x="27" y="97"/>
                  </a:moveTo>
                  <a:cubicBezTo>
                    <a:pt x="27" y="98"/>
                    <a:pt x="26" y="100"/>
                    <a:pt x="25" y="100"/>
                  </a:cubicBezTo>
                  <a:cubicBezTo>
                    <a:pt x="25" y="101"/>
                    <a:pt x="24" y="101"/>
                    <a:pt x="24" y="101"/>
                  </a:cubicBezTo>
                  <a:cubicBezTo>
                    <a:pt x="22" y="101"/>
                    <a:pt x="21" y="99"/>
                    <a:pt x="21" y="97"/>
                  </a:cubicBezTo>
                  <a:cubicBezTo>
                    <a:pt x="21" y="97"/>
                    <a:pt x="21" y="97"/>
                    <a:pt x="21" y="97"/>
                  </a:cubicBezTo>
                  <a:cubicBezTo>
                    <a:pt x="21" y="96"/>
                    <a:pt x="22" y="95"/>
                    <a:pt x="22" y="94"/>
                  </a:cubicBezTo>
                  <a:cubicBezTo>
                    <a:pt x="23" y="94"/>
                    <a:pt x="23" y="93"/>
                    <a:pt x="24" y="93"/>
                  </a:cubicBezTo>
                  <a:cubicBezTo>
                    <a:pt x="25" y="93"/>
                    <a:pt x="25" y="94"/>
                    <a:pt x="26" y="94"/>
                  </a:cubicBezTo>
                  <a:cubicBezTo>
                    <a:pt x="26" y="95"/>
                    <a:pt x="27" y="96"/>
                    <a:pt x="27" y="97"/>
                  </a:cubicBezTo>
                  <a:moveTo>
                    <a:pt x="50" y="50"/>
                  </a:moveTo>
                  <a:cubicBezTo>
                    <a:pt x="51" y="48"/>
                    <a:pt x="50" y="44"/>
                    <a:pt x="54" y="44"/>
                  </a:cubicBezTo>
                  <a:cubicBezTo>
                    <a:pt x="56" y="44"/>
                    <a:pt x="58" y="46"/>
                    <a:pt x="60" y="47"/>
                  </a:cubicBezTo>
                  <a:cubicBezTo>
                    <a:pt x="56" y="47"/>
                    <a:pt x="53" y="48"/>
                    <a:pt x="50" y="50"/>
                  </a:cubicBezTo>
                  <a:moveTo>
                    <a:pt x="116" y="109"/>
                  </a:moveTo>
                  <a:cubicBezTo>
                    <a:pt x="119" y="117"/>
                    <a:pt x="125" y="120"/>
                    <a:pt x="129" y="118"/>
                  </a:cubicBezTo>
                  <a:cubicBezTo>
                    <a:pt x="120" y="117"/>
                    <a:pt x="127" y="100"/>
                    <a:pt x="115" y="100"/>
                  </a:cubicBezTo>
                  <a:cubicBezTo>
                    <a:pt x="114" y="100"/>
                    <a:pt x="114" y="100"/>
                    <a:pt x="113" y="100"/>
                  </a:cubicBezTo>
                  <a:cubicBezTo>
                    <a:pt x="111" y="98"/>
                    <a:pt x="109" y="97"/>
                    <a:pt x="105" y="97"/>
                  </a:cubicBezTo>
                  <a:cubicBezTo>
                    <a:pt x="100" y="97"/>
                    <a:pt x="91" y="102"/>
                    <a:pt x="91" y="113"/>
                  </a:cubicBezTo>
                  <a:cubicBezTo>
                    <a:pt x="91" y="135"/>
                    <a:pt x="117" y="137"/>
                    <a:pt x="117" y="157"/>
                  </a:cubicBezTo>
                  <a:cubicBezTo>
                    <a:pt x="117" y="163"/>
                    <a:pt x="112" y="166"/>
                    <a:pt x="108" y="166"/>
                  </a:cubicBezTo>
                  <a:cubicBezTo>
                    <a:pt x="103" y="166"/>
                    <a:pt x="100" y="161"/>
                    <a:pt x="96" y="154"/>
                  </a:cubicBezTo>
                  <a:cubicBezTo>
                    <a:pt x="94" y="150"/>
                    <a:pt x="90" y="145"/>
                    <a:pt x="86" y="140"/>
                  </a:cubicBezTo>
                  <a:cubicBezTo>
                    <a:pt x="88" y="141"/>
                    <a:pt x="89" y="141"/>
                    <a:pt x="90" y="141"/>
                  </a:cubicBezTo>
                  <a:cubicBezTo>
                    <a:pt x="92" y="141"/>
                    <a:pt x="93" y="141"/>
                    <a:pt x="94" y="140"/>
                  </a:cubicBezTo>
                  <a:cubicBezTo>
                    <a:pt x="95" y="139"/>
                    <a:pt x="95" y="138"/>
                    <a:pt x="95" y="136"/>
                  </a:cubicBezTo>
                  <a:cubicBezTo>
                    <a:pt x="95" y="136"/>
                    <a:pt x="95" y="136"/>
                    <a:pt x="95" y="136"/>
                  </a:cubicBezTo>
                  <a:cubicBezTo>
                    <a:pt x="95" y="134"/>
                    <a:pt x="95" y="132"/>
                    <a:pt x="93" y="131"/>
                  </a:cubicBezTo>
                  <a:cubicBezTo>
                    <a:pt x="92" y="130"/>
                    <a:pt x="90" y="129"/>
                    <a:pt x="88" y="129"/>
                  </a:cubicBezTo>
                  <a:cubicBezTo>
                    <a:pt x="87" y="129"/>
                    <a:pt x="85" y="129"/>
                    <a:pt x="85" y="130"/>
                  </a:cubicBezTo>
                  <a:cubicBezTo>
                    <a:pt x="84" y="131"/>
                    <a:pt x="83" y="132"/>
                    <a:pt x="83" y="133"/>
                  </a:cubicBezTo>
                  <a:cubicBezTo>
                    <a:pt x="83" y="134"/>
                    <a:pt x="83" y="134"/>
                    <a:pt x="83" y="134"/>
                  </a:cubicBezTo>
                  <a:cubicBezTo>
                    <a:pt x="83" y="134"/>
                    <a:pt x="83" y="135"/>
                    <a:pt x="83" y="136"/>
                  </a:cubicBezTo>
                  <a:cubicBezTo>
                    <a:pt x="78" y="129"/>
                    <a:pt x="73" y="121"/>
                    <a:pt x="73" y="117"/>
                  </a:cubicBezTo>
                  <a:cubicBezTo>
                    <a:pt x="73" y="114"/>
                    <a:pt x="75" y="111"/>
                    <a:pt x="78" y="107"/>
                  </a:cubicBezTo>
                  <a:cubicBezTo>
                    <a:pt x="78" y="107"/>
                    <a:pt x="79" y="108"/>
                    <a:pt x="79" y="108"/>
                  </a:cubicBezTo>
                  <a:cubicBezTo>
                    <a:pt x="80" y="107"/>
                    <a:pt x="80" y="107"/>
                    <a:pt x="80" y="107"/>
                  </a:cubicBezTo>
                  <a:cubicBezTo>
                    <a:pt x="81" y="106"/>
                    <a:pt x="83" y="103"/>
                    <a:pt x="88" y="99"/>
                  </a:cubicBezTo>
                  <a:cubicBezTo>
                    <a:pt x="88" y="98"/>
                    <a:pt x="88" y="98"/>
                    <a:pt x="88" y="98"/>
                  </a:cubicBezTo>
                  <a:cubicBezTo>
                    <a:pt x="88" y="98"/>
                    <a:pt x="88" y="98"/>
                    <a:pt x="88" y="98"/>
                  </a:cubicBezTo>
                  <a:cubicBezTo>
                    <a:pt x="89" y="97"/>
                    <a:pt x="89" y="97"/>
                    <a:pt x="89" y="97"/>
                  </a:cubicBezTo>
                  <a:cubicBezTo>
                    <a:pt x="86" y="95"/>
                    <a:pt x="86" y="95"/>
                    <a:pt x="86" y="95"/>
                  </a:cubicBezTo>
                  <a:cubicBezTo>
                    <a:pt x="87" y="93"/>
                    <a:pt x="87" y="91"/>
                    <a:pt x="88" y="89"/>
                  </a:cubicBezTo>
                  <a:cubicBezTo>
                    <a:pt x="89" y="93"/>
                    <a:pt x="91" y="95"/>
                    <a:pt x="93" y="95"/>
                  </a:cubicBezTo>
                  <a:cubicBezTo>
                    <a:pt x="92" y="91"/>
                    <a:pt x="95" y="86"/>
                    <a:pt x="93" y="77"/>
                  </a:cubicBezTo>
                  <a:cubicBezTo>
                    <a:pt x="95" y="80"/>
                    <a:pt x="98" y="82"/>
                    <a:pt x="100" y="82"/>
                  </a:cubicBezTo>
                  <a:cubicBezTo>
                    <a:pt x="94" y="76"/>
                    <a:pt x="102" y="69"/>
                    <a:pt x="94" y="58"/>
                  </a:cubicBezTo>
                  <a:cubicBezTo>
                    <a:pt x="97" y="59"/>
                    <a:pt x="98" y="59"/>
                    <a:pt x="99" y="57"/>
                  </a:cubicBezTo>
                  <a:cubicBezTo>
                    <a:pt x="93" y="56"/>
                    <a:pt x="96" y="48"/>
                    <a:pt x="84" y="44"/>
                  </a:cubicBezTo>
                  <a:cubicBezTo>
                    <a:pt x="87" y="44"/>
                    <a:pt x="88" y="42"/>
                    <a:pt x="88" y="41"/>
                  </a:cubicBezTo>
                  <a:cubicBezTo>
                    <a:pt x="85" y="43"/>
                    <a:pt x="82" y="36"/>
                    <a:pt x="72" y="36"/>
                  </a:cubicBezTo>
                  <a:cubicBezTo>
                    <a:pt x="71" y="33"/>
                    <a:pt x="67" y="28"/>
                    <a:pt x="63" y="27"/>
                  </a:cubicBezTo>
                  <a:cubicBezTo>
                    <a:pt x="64" y="30"/>
                    <a:pt x="63" y="32"/>
                    <a:pt x="63" y="35"/>
                  </a:cubicBezTo>
                  <a:cubicBezTo>
                    <a:pt x="29" y="1"/>
                    <a:pt x="29" y="1"/>
                    <a:pt x="29" y="1"/>
                  </a:cubicBezTo>
                  <a:cubicBezTo>
                    <a:pt x="28" y="0"/>
                    <a:pt x="27" y="0"/>
                    <a:pt x="27" y="0"/>
                  </a:cubicBezTo>
                  <a:cubicBezTo>
                    <a:pt x="26" y="1"/>
                    <a:pt x="26" y="1"/>
                    <a:pt x="27" y="2"/>
                  </a:cubicBezTo>
                  <a:cubicBezTo>
                    <a:pt x="56" y="39"/>
                    <a:pt x="56" y="39"/>
                    <a:pt x="56" y="39"/>
                  </a:cubicBezTo>
                  <a:cubicBezTo>
                    <a:pt x="54" y="39"/>
                    <a:pt x="52" y="40"/>
                    <a:pt x="50" y="41"/>
                  </a:cubicBezTo>
                  <a:cubicBezTo>
                    <a:pt x="48" y="42"/>
                    <a:pt x="47" y="43"/>
                    <a:pt x="47" y="45"/>
                  </a:cubicBezTo>
                  <a:cubicBezTo>
                    <a:pt x="42" y="48"/>
                    <a:pt x="37" y="51"/>
                    <a:pt x="35" y="53"/>
                  </a:cubicBezTo>
                  <a:cubicBezTo>
                    <a:pt x="33" y="55"/>
                    <a:pt x="31" y="55"/>
                    <a:pt x="33" y="59"/>
                  </a:cubicBezTo>
                  <a:cubicBezTo>
                    <a:pt x="34" y="60"/>
                    <a:pt x="32" y="64"/>
                    <a:pt x="36" y="61"/>
                  </a:cubicBezTo>
                  <a:cubicBezTo>
                    <a:pt x="39" y="59"/>
                    <a:pt x="45" y="56"/>
                    <a:pt x="46" y="58"/>
                  </a:cubicBezTo>
                  <a:cubicBezTo>
                    <a:pt x="46" y="59"/>
                    <a:pt x="43" y="61"/>
                    <a:pt x="41" y="62"/>
                  </a:cubicBezTo>
                  <a:cubicBezTo>
                    <a:pt x="39" y="62"/>
                    <a:pt x="37" y="64"/>
                    <a:pt x="37" y="65"/>
                  </a:cubicBezTo>
                  <a:cubicBezTo>
                    <a:pt x="37" y="66"/>
                    <a:pt x="39" y="65"/>
                    <a:pt x="39" y="66"/>
                  </a:cubicBezTo>
                  <a:cubicBezTo>
                    <a:pt x="39" y="67"/>
                    <a:pt x="40" y="67"/>
                    <a:pt x="41" y="67"/>
                  </a:cubicBezTo>
                  <a:cubicBezTo>
                    <a:pt x="42" y="67"/>
                    <a:pt x="43" y="66"/>
                    <a:pt x="43" y="66"/>
                  </a:cubicBezTo>
                  <a:cubicBezTo>
                    <a:pt x="44" y="67"/>
                    <a:pt x="43" y="71"/>
                    <a:pt x="42" y="72"/>
                  </a:cubicBezTo>
                  <a:cubicBezTo>
                    <a:pt x="46" y="71"/>
                    <a:pt x="48" y="68"/>
                    <a:pt x="48" y="66"/>
                  </a:cubicBezTo>
                  <a:cubicBezTo>
                    <a:pt x="48" y="63"/>
                    <a:pt x="49" y="63"/>
                    <a:pt x="49" y="62"/>
                  </a:cubicBezTo>
                  <a:cubicBezTo>
                    <a:pt x="50" y="62"/>
                    <a:pt x="50" y="65"/>
                    <a:pt x="50" y="67"/>
                  </a:cubicBezTo>
                  <a:cubicBezTo>
                    <a:pt x="51" y="67"/>
                    <a:pt x="53" y="64"/>
                    <a:pt x="53" y="60"/>
                  </a:cubicBezTo>
                  <a:cubicBezTo>
                    <a:pt x="54" y="59"/>
                    <a:pt x="55" y="59"/>
                    <a:pt x="55" y="59"/>
                  </a:cubicBezTo>
                  <a:cubicBezTo>
                    <a:pt x="57" y="59"/>
                    <a:pt x="59" y="62"/>
                    <a:pt x="62" y="62"/>
                  </a:cubicBezTo>
                  <a:cubicBezTo>
                    <a:pt x="68" y="62"/>
                    <a:pt x="71" y="57"/>
                    <a:pt x="71" y="55"/>
                  </a:cubicBezTo>
                  <a:cubicBezTo>
                    <a:pt x="71" y="53"/>
                    <a:pt x="71" y="51"/>
                    <a:pt x="70" y="50"/>
                  </a:cubicBezTo>
                  <a:cubicBezTo>
                    <a:pt x="72" y="52"/>
                    <a:pt x="73" y="54"/>
                    <a:pt x="73" y="56"/>
                  </a:cubicBezTo>
                  <a:cubicBezTo>
                    <a:pt x="73" y="65"/>
                    <a:pt x="59" y="68"/>
                    <a:pt x="53" y="74"/>
                  </a:cubicBezTo>
                  <a:cubicBezTo>
                    <a:pt x="52" y="74"/>
                    <a:pt x="52" y="74"/>
                    <a:pt x="52" y="75"/>
                  </a:cubicBezTo>
                  <a:cubicBezTo>
                    <a:pt x="45" y="72"/>
                    <a:pt x="45" y="72"/>
                    <a:pt x="45" y="72"/>
                  </a:cubicBezTo>
                  <a:cubicBezTo>
                    <a:pt x="45" y="74"/>
                    <a:pt x="45" y="74"/>
                    <a:pt x="45" y="74"/>
                  </a:cubicBezTo>
                  <a:cubicBezTo>
                    <a:pt x="45" y="74"/>
                    <a:pt x="45" y="74"/>
                    <a:pt x="44" y="75"/>
                  </a:cubicBezTo>
                  <a:cubicBezTo>
                    <a:pt x="44" y="77"/>
                    <a:pt x="42" y="82"/>
                    <a:pt x="41" y="85"/>
                  </a:cubicBezTo>
                  <a:cubicBezTo>
                    <a:pt x="41" y="85"/>
                    <a:pt x="41" y="86"/>
                    <a:pt x="41" y="86"/>
                  </a:cubicBezTo>
                  <a:cubicBezTo>
                    <a:pt x="42" y="86"/>
                    <a:pt x="42" y="86"/>
                    <a:pt x="42" y="86"/>
                  </a:cubicBezTo>
                  <a:cubicBezTo>
                    <a:pt x="37" y="92"/>
                    <a:pt x="34" y="98"/>
                    <a:pt x="34" y="104"/>
                  </a:cubicBezTo>
                  <a:cubicBezTo>
                    <a:pt x="32" y="102"/>
                    <a:pt x="30" y="101"/>
                    <a:pt x="29" y="99"/>
                  </a:cubicBezTo>
                  <a:cubicBezTo>
                    <a:pt x="29" y="99"/>
                    <a:pt x="29" y="98"/>
                    <a:pt x="29" y="97"/>
                  </a:cubicBezTo>
                  <a:cubicBezTo>
                    <a:pt x="29" y="96"/>
                    <a:pt x="28" y="94"/>
                    <a:pt x="27" y="93"/>
                  </a:cubicBezTo>
                  <a:cubicBezTo>
                    <a:pt x="27" y="92"/>
                    <a:pt x="25" y="91"/>
                    <a:pt x="24" y="91"/>
                  </a:cubicBezTo>
                  <a:cubicBezTo>
                    <a:pt x="23" y="91"/>
                    <a:pt x="22" y="91"/>
                    <a:pt x="21" y="92"/>
                  </a:cubicBezTo>
                  <a:cubicBezTo>
                    <a:pt x="21" y="92"/>
                    <a:pt x="21" y="93"/>
                    <a:pt x="20" y="93"/>
                  </a:cubicBezTo>
                  <a:cubicBezTo>
                    <a:pt x="20" y="93"/>
                    <a:pt x="20" y="92"/>
                    <a:pt x="20" y="92"/>
                  </a:cubicBezTo>
                  <a:cubicBezTo>
                    <a:pt x="17" y="91"/>
                    <a:pt x="15" y="89"/>
                    <a:pt x="13" y="87"/>
                  </a:cubicBezTo>
                  <a:cubicBezTo>
                    <a:pt x="12" y="86"/>
                    <a:pt x="11" y="85"/>
                    <a:pt x="10" y="85"/>
                  </a:cubicBezTo>
                  <a:cubicBezTo>
                    <a:pt x="9" y="85"/>
                    <a:pt x="8" y="85"/>
                    <a:pt x="7" y="85"/>
                  </a:cubicBezTo>
                  <a:cubicBezTo>
                    <a:pt x="6" y="85"/>
                    <a:pt x="5" y="86"/>
                    <a:pt x="4" y="87"/>
                  </a:cubicBezTo>
                  <a:cubicBezTo>
                    <a:pt x="4" y="88"/>
                    <a:pt x="2" y="89"/>
                    <a:pt x="0" y="90"/>
                  </a:cubicBezTo>
                  <a:cubicBezTo>
                    <a:pt x="1" y="91"/>
                    <a:pt x="2" y="92"/>
                    <a:pt x="3" y="93"/>
                  </a:cubicBezTo>
                  <a:cubicBezTo>
                    <a:pt x="3" y="93"/>
                    <a:pt x="4" y="94"/>
                    <a:pt x="4" y="94"/>
                  </a:cubicBezTo>
                  <a:cubicBezTo>
                    <a:pt x="5" y="94"/>
                    <a:pt x="5" y="94"/>
                    <a:pt x="5" y="93"/>
                  </a:cubicBezTo>
                  <a:cubicBezTo>
                    <a:pt x="6" y="93"/>
                    <a:pt x="7" y="93"/>
                    <a:pt x="8" y="93"/>
                  </a:cubicBezTo>
                  <a:cubicBezTo>
                    <a:pt x="9" y="93"/>
                    <a:pt x="10" y="93"/>
                    <a:pt x="11" y="95"/>
                  </a:cubicBezTo>
                  <a:cubicBezTo>
                    <a:pt x="11" y="96"/>
                    <a:pt x="17" y="103"/>
                    <a:pt x="21" y="108"/>
                  </a:cubicBezTo>
                  <a:cubicBezTo>
                    <a:pt x="21" y="108"/>
                    <a:pt x="20" y="108"/>
                    <a:pt x="20" y="108"/>
                  </a:cubicBezTo>
                  <a:cubicBezTo>
                    <a:pt x="18" y="109"/>
                    <a:pt x="14" y="109"/>
                    <a:pt x="12" y="109"/>
                  </a:cubicBezTo>
                  <a:cubicBezTo>
                    <a:pt x="10" y="109"/>
                    <a:pt x="9" y="108"/>
                    <a:pt x="8" y="110"/>
                  </a:cubicBezTo>
                  <a:cubicBezTo>
                    <a:pt x="8" y="111"/>
                    <a:pt x="7" y="112"/>
                    <a:pt x="6" y="113"/>
                  </a:cubicBezTo>
                  <a:cubicBezTo>
                    <a:pt x="6" y="114"/>
                    <a:pt x="5" y="114"/>
                    <a:pt x="6" y="117"/>
                  </a:cubicBezTo>
                  <a:cubicBezTo>
                    <a:pt x="8" y="120"/>
                    <a:pt x="13" y="129"/>
                    <a:pt x="15" y="133"/>
                  </a:cubicBezTo>
                  <a:cubicBezTo>
                    <a:pt x="17" y="137"/>
                    <a:pt x="19" y="138"/>
                    <a:pt x="22" y="139"/>
                  </a:cubicBezTo>
                  <a:cubicBezTo>
                    <a:pt x="25" y="140"/>
                    <a:pt x="30" y="144"/>
                    <a:pt x="31" y="144"/>
                  </a:cubicBezTo>
                  <a:cubicBezTo>
                    <a:pt x="31" y="141"/>
                    <a:pt x="31" y="141"/>
                    <a:pt x="31" y="141"/>
                  </a:cubicBezTo>
                  <a:cubicBezTo>
                    <a:pt x="30" y="140"/>
                    <a:pt x="27" y="139"/>
                    <a:pt x="26" y="139"/>
                  </a:cubicBezTo>
                  <a:cubicBezTo>
                    <a:pt x="25" y="138"/>
                    <a:pt x="25" y="138"/>
                    <a:pt x="26" y="138"/>
                  </a:cubicBezTo>
                  <a:cubicBezTo>
                    <a:pt x="27" y="138"/>
                    <a:pt x="31" y="139"/>
                    <a:pt x="34" y="140"/>
                  </a:cubicBezTo>
                  <a:cubicBezTo>
                    <a:pt x="33" y="137"/>
                    <a:pt x="30" y="134"/>
                    <a:pt x="29" y="132"/>
                  </a:cubicBezTo>
                  <a:cubicBezTo>
                    <a:pt x="26" y="131"/>
                    <a:pt x="24" y="131"/>
                    <a:pt x="23" y="132"/>
                  </a:cubicBezTo>
                  <a:cubicBezTo>
                    <a:pt x="23" y="133"/>
                    <a:pt x="23" y="134"/>
                    <a:pt x="22" y="134"/>
                  </a:cubicBezTo>
                  <a:cubicBezTo>
                    <a:pt x="21" y="134"/>
                    <a:pt x="20" y="133"/>
                    <a:pt x="21" y="132"/>
                  </a:cubicBezTo>
                  <a:cubicBezTo>
                    <a:pt x="21" y="131"/>
                    <a:pt x="22" y="131"/>
                    <a:pt x="22" y="129"/>
                  </a:cubicBezTo>
                  <a:cubicBezTo>
                    <a:pt x="22" y="127"/>
                    <a:pt x="19" y="127"/>
                    <a:pt x="18" y="127"/>
                  </a:cubicBezTo>
                  <a:cubicBezTo>
                    <a:pt x="16" y="124"/>
                    <a:pt x="14" y="120"/>
                    <a:pt x="13" y="118"/>
                  </a:cubicBezTo>
                  <a:cubicBezTo>
                    <a:pt x="12" y="117"/>
                    <a:pt x="12" y="116"/>
                    <a:pt x="13" y="115"/>
                  </a:cubicBezTo>
                  <a:cubicBezTo>
                    <a:pt x="15" y="114"/>
                    <a:pt x="18" y="116"/>
                    <a:pt x="25" y="116"/>
                  </a:cubicBezTo>
                  <a:cubicBezTo>
                    <a:pt x="28" y="116"/>
                    <a:pt x="31" y="117"/>
                    <a:pt x="34" y="117"/>
                  </a:cubicBezTo>
                  <a:cubicBezTo>
                    <a:pt x="35" y="125"/>
                    <a:pt x="38" y="132"/>
                    <a:pt x="49" y="135"/>
                  </a:cubicBezTo>
                  <a:cubicBezTo>
                    <a:pt x="54" y="137"/>
                    <a:pt x="60" y="141"/>
                    <a:pt x="62" y="146"/>
                  </a:cubicBezTo>
                  <a:cubicBezTo>
                    <a:pt x="40" y="145"/>
                    <a:pt x="36" y="154"/>
                    <a:pt x="36" y="162"/>
                  </a:cubicBezTo>
                  <a:cubicBezTo>
                    <a:pt x="36" y="172"/>
                    <a:pt x="44" y="171"/>
                    <a:pt x="44" y="178"/>
                  </a:cubicBezTo>
                  <a:cubicBezTo>
                    <a:pt x="44" y="184"/>
                    <a:pt x="25" y="187"/>
                    <a:pt x="20" y="188"/>
                  </a:cubicBezTo>
                  <a:cubicBezTo>
                    <a:pt x="15" y="188"/>
                    <a:pt x="12" y="189"/>
                    <a:pt x="10" y="192"/>
                  </a:cubicBezTo>
                  <a:cubicBezTo>
                    <a:pt x="8" y="194"/>
                    <a:pt x="5" y="196"/>
                    <a:pt x="1" y="200"/>
                  </a:cubicBezTo>
                  <a:cubicBezTo>
                    <a:pt x="1" y="200"/>
                    <a:pt x="3" y="201"/>
                    <a:pt x="5" y="201"/>
                  </a:cubicBezTo>
                  <a:cubicBezTo>
                    <a:pt x="8" y="197"/>
                    <a:pt x="8" y="197"/>
                    <a:pt x="8" y="197"/>
                  </a:cubicBezTo>
                  <a:cubicBezTo>
                    <a:pt x="9" y="195"/>
                    <a:pt x="9" y="194"/>
                    <a:pt x="10" y="194"/>
                  </a:cubicBezTo>
                  <a:cubicBezTo>
                    <a:pt x="11" y="194"/>
                    <a:pt x="10" y="195"/>
                    <a:pt x="9" y="197"/>
                  </a:cubicBezTo>
                  <a:cubicBezTo>
                    <a:pt x="7" y="201"/>
                    <a:pt x="7" y="201"/>
                    <a:pt x="7" y="201"/>
                  </a:cubicBezTo>
                  <a:cubicBezTo>
                    <a:pt x="18" y="202"/>
                    <a:pt x="19" y="198"/>
                    <a:pt x="19" y="196"/>
                  </a:cubicBezTo>
                  <a:cubicBezTo>
                    <a:pt x="19" y="194"/>
                    <a:pt x="16" y="193"/>
                    <a:pt x="17" y="192"/>
                  </a:cubicBezTo>
                  <a:cubicBezTo>
                    <a:pt x="19" y="191"/>
                    <a:pt x="20" y="192"/>
                    <a:pt x="22" y="193"/>
                  </a:cubicBezTo>
                  <a:cubicBezTo>
                    <a:pt x="23" y="195"/>
                    <a:pt x="23" y="196"/>
                    <a:pt x="26" y="195"/>
                  </a:cubicBezTo>
                  <a:cubicBezTo>
                    <a:pt x="26" y="195"/>
                    <a:pt x="50" y="185"/>
                    <a:pt x="53" y="184"/>
                  </a:cubicBezTo>
                  <a:cubicBezTo>
                    <a:pt x="56" y="182"/>
                    <a:pt x="55" y="181"/>
                    <a:pt x="54" y="180"/>
                  </a:cubicBezTo>
                  <a:cubicBezTo>
                    <a:pt x="52" y="178"/>
                    <a:pt x="52" y="176"/>
                    <a:pt x="52" y="173"/>
                  </a:cubicBezTo>
                  <a:cubicBezTo>
                    <a:pt x="52" y="166"/>
                    <a:pt x="56" y="164"/>
                    <a:pt x="64" y="164"/>
                  </a:cubicBezTo>
                  <a:cubicBezTo>
                    <a:pt x="64" y="165"/>
                    <a:pt x="63" y="167"/>
                    <a:pt x="63" y="168"/>
                  </a:cubicBezTo>
                  <a:cubicBezTo>
                    <a:pt x="63" y="179"/>
                    <a:pt x="81" y="190"/>
                    <a:pt x="85" y="190"/>
                  </a:cubicBezTo>
                  <a:cubicBezTo>
                    <a:pt x="87" y="190"/>
                    <a:pt x="90" y="188"/>
                    <a:pt x="90" y="195"/>
                  </a:cubicBezTo>
                  <a:cubicBezTo>
                    <a:pt x="90" y="200"/>
                    <a:pt x="91" y="204"/>
                    <a:pt x="91" y="210"/>
                  </a:cubicBezTo>
                  <a:cubicBezTo>
                    <a:pt x="90" y="215"/>
                    <a:pt x="88" y="216"/>
                    <a:pt x="84" y="219"/>
                  </a:cubicBezTo>
                  <a:cubicBezTo>
                    <a:pt x="81" y="221"/>
                    <a:pt x="78" y="229"/>
                    <a:pt x="76" y="231"/>
                  </a:cubicBezTo>
                  <a:cubicBezTo>
                    <a:pt x="78" y="232"/>
                    <a:pt x="79" y="232"/>
                    <a:pt x="81" y="228"/>
                  </a:cubicBezTo>
                  <a:cubicBezTo>
                    <a:pt x="82" y="225"/>
                    <a:pt x="83" y="223"/>
                    <a:pt x="84" y="222"/>
                  </a:cubicBezTo>
                  <a:cubicBezTo>
                    <a:pt x="83" y="225"/>
                    <a:pt x="82" y="230"/>
                    <a:pt x="81" y="232"/>
                  </a:cubicBezTo>
                  <a:cubicBezTo>
                    <a:pt x="86" y="233"/>
                    <a:pt x="93" y="229"/>
                    <a:pt x="93" y="226"/>
                  </a:cubicBezTo>
                  <a:cubicBezTo>
                    <a:pt x="93" y="222"/>
                    <a:pt x="90" y="223"/>
                    <a:pt x="90" y="221"/>
                  </a:cubicBezTo>
                  <a:cubicBezTo>
                    <a:pt x="90" y="220"/>
                    <a:pt x="91" y="219"/>
                    <a:pt x="93" y="219"/>
                  </a:cubicBezTo>
                  <a:cubicBezTo>
                    <a:pt x="95" y="219"/>
                    <a:pt x="96" y="220"/>
                    <a:pt x="96" y="221"/>
                  </a:cubicBezTo>
                  <a:cubicBezTo>
                    <a:pt x="98" y="220"/>
                    <a:pt x="99" y="218"/>
                    <a:pt x="99" y="213"/>
                  </a:cubicBezTo>
                  <a:cubicBezTo>
                    <a:pt x="99" y="212"/>
                    <a:pt x="99" y="210"/>
                    <a:pt x="99" y="208"/>
                  </a:cubicBezTo>
                  <a:cubicBezTo>
                    <a:pt x="99" y="208"/>
                    <a:pt x="99" y="208"/>
                    <a:pt x="99" y="209"/>
                  </a:cubicBezTo>
                  <a:cubicBezTo>
                    <a:pt x="100" y="210"/>
                    <a:pt x="102" y="211"/>
                    <a:pt x="103" y="211"/>
                  </a:cubicBezTo>
                  <a:cubicBezTo>
                    <a:pt x="105" y="211"/>
                    <a:pt x="107" y="210"/>
                    <a:pt x="108" y="209"/>
                  </a:cubicBezTo>
                  <a:cubicBezTo>
                    <a:pt x="110" y="208"/>
                    <a:pt x="111" y="207"/>
                    <a:pt x="111" y="205"/>
                  </a:cubicBezTo>
                  <a:cubicBezTo>
                    <a:pt x="111" y="204"/>
                    <a:pt x="111" y="204"/>
                    <a:pt x="111" y="204"/>
                  </a:cubicBezTo>
                  <a:cubicBezTo>
                    <a:pt x="111" y="203"/>
                    <a:pt x="111" y="202"/>
                    <a:pt x="111" y="201"/>
                  </a:cubicBezTo>
                  <a:cubicBezTo>
                    <a:pt x="110" y="200"/>
                    <a:pt x="109" y="199"/>
                    <a:pt x="107" y="199"/>
                  </a:cubicBezTo>
                  <a:cubicBezTo>
                    <a:pt x="106" y="199"/>
                    <a:pt x="104" y="199"/>
                    <a:pt x="102" y="200"/>
                  </a:cubicBezTo>
                  <a:cubicBezTo>
                    <a:pt x="100" y="201"/>
                    <a:pt x="99" y="203"/>
                    <a:pt x="99" y="204"/>
                  </a:cubicBezTo>
                  <a:cubicBezTo>
                    <a:pt x="98" y="198"/>
                    <a:pt x="98" y="192"/>
                    <a:pt x="98" y="190"/>
                  </a:cubicBezTo>
                  <a:cubicBezTo>
                    <a:pt x="98" y="187"/>
                    <a:pt x="99" y="185"/>
                    <a:pt x="97" y="184"/>
                  </a:cubicBezTo>
                  <a:cubicBezTo>
                    <a:pt x="96" y="184"/>
                    <a:pt x="95" y="186"/>
                    <a:pt x="93" y="186"/>
                  </a:cubicBezTo>
                  <a:cubicBezTo>
                    <a:pt x="92" y="186"/>
                    <a:pt x="87" y="181"/>
                    <a:pt x="87" y="176"/>
                  </a:cubicBezTo>
                  <a:cubicBezTo>
                    <a:pt x="87" y="171"/>
                    <a:pt x="92" y="165"/>
                    <a:pt x="92" y="158"/>
                  </a:cubicBezTo>
                  <a:cubicBezTo>
                    <a:pt x="91" y="156"/>
                    <a:pt x="93" y="155"/>
                    <a:pt x="94" y="157"/>
                  </a:cubicBezTo>
                  <a:cubicBezTo>
                    <a:pt x="95" y="159"/>
                    <a:pt x="96" y="163"/>
                    <a:pt x="98" y="165"/>
                  </a:cubicBezTo>
                  <a:cubicBezTo>
                    <a:pt x="97" y="174"/>
                    <a:pt x="106" y="182"/>
                    <a:pt x="114" y="176"/>
                  </a:cubicBezTo>
                  <a:cubicBezTo>
                    <a:pt x="110" y="176"/>
                    <a:pt x="108" y="173"/>
                    <a:pt x="106" y="169"/>
                  </a:cubicBezTo>
                  <a:cubicBezTo>
                    <a:pt x="107" y="170"/>
                    <a:pt x="107" y="170"/>
                    <a:pt x="108" y="170"/>
                  </a:cubicBezTo>
                  <a:cubicBezTo>
                    <a:pt x="108" y="170"/>
                    <a:pt x="109" y="170"/>
                    <a:pt x="109" y="170"/>
                  </a:cubicBezTo>
                  <a:cubicBezTo>
                    <a:pt x="112" y="173"/>
                    <a:pt x="120" y="173"/>
                    <a:pt x="122" y="164"/>
                  </a:cubicBezTo>
                  <a:cubicBezTo>
                    <a:pt x="121" y="166"/>
                    <a:pt x="118" y="167"/>
                    <a:pt x="116" y="167"/>
                  </a:cubicBezTo>
                  <a:cubicBezTo>
                    <a:pt x="119" y="165"/>
                    <a:pt x="121" y="161"/>
                    <a:pt x="121" y="156"/>
                  </a:cubicBezTo>
                  <a:cubicBezTo>
                    <a:pt x="121" y="135"/>
                    <a:pt x="95" y="132"/>
                    <a:pt x="95" y="113"/>
                  </a:cubicBezTo>
                  <a:cubicBezTo>
                    <a:pt x="95" y="106"/>
                    <a:pt x="101" y="101"/>
                    <a:pt x="105" y="101"/>
                  </a:cubicBezTo>
                  <a:cubicBezTo>
                    <a:pt x="107" y="101"/>
                    <a:pt x="108" y="102"/>
                    <a:pt x="109" y="102"/>
                  </a:cubicBezTo>
                  <a:cubicBezTo>
                    <a:pt x="108" y="104"/>
                    <a:pt x="107" y="107"/>
                    <a:pt x="107" y="110"/>
                  </a:cubicBezTo>
                  <a:cubicBezTo>
                    <a:pt x="108" y="125"/>
                    <a:pt x="133" y="124"/>
                    <a:pt x="133" y="132"/>
                  </a:cubicBezTo>
                  <a:cubicBezTo>
                    <a:pt x="136" y="121"/>
                    <a:pt x="117" y="124"/>
                    <a:pt x="116" y="109"/>
                  </a:cubicBezTo>
                </a:path>
              </a:pathLst>
            </a:custGeom>
            <a:solidFill>
              <a:schemeClr val="tx1"/>
            </a:solidFill>
            <a:ln>
              <a:noFill/>
            </a:ln>
          </p:spPr>
          <p:txBody>
            <a:bodyPr/>
            <a:lstStyle/>
            <a:p>
              <a:endParaRPr lang="en-GB"/>
            </a:p>
          </p:txBody>
        </p:sp>
      </p:grpSp>
      <p:pic>
        <p:nvPicPr>
          <p:cNvPr id="260" name="Graphic 259">
            <a:extLst>
              <a:ext uri="{FF2B5EF4-FFF2-40B4-BE49-F238E27FC236}">
                <a16:creationId xmlns:a16="http://schemas.microsoft.com/office/drawing/2014/main" id="{9384EC7B-DD84-41F6-8CD0-594BB50701B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436100" y="243945"/>
            <a:ext cx="2395568" cy="1149642"/>
          </a:xfrm>
          <a:prstGeom prst="rect">
            <a:avLst/>
          </a:prstGeom>
        </p:spPr>
      </p:pic>
    </p:spTree>
    <p:extLst>
      <p:ext uri="{BB962C8B-B14F-4D97-AF65-F5344CB8AC3E}">
        <p14:creationId xmlns:p14="http://schemas.microsoft.com/office/powerpoint/2010/main" val="3855739889"/>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 One Column Layout">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175" y="976481"/>
            <a:ext cx="11143192" cy="50688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itle 1">
            <a:extLst>
              <a:ext uri="{FF2B5EF4-FFF2-40B4-BE49-F238E27FC236}">
                <a16:creationId xmlns:a16="http://schemas.microsoft.com/office/drawing/2014/main" id="{EEA22DA0-24B1-4DE8-8DBA-7D0CA2648A6B}"/>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
        <p:nvSpPr>
          <p:cNvPr id="10" name="Line 7">
            <a:extLst>
              <a:ext uri="{FF2B5EF4-FFF2-40B4-BE49-F238E27FC236}">
                <a16:creationId xmlns:a16="http://schemas.microsoft.com/office/drawing/2014/main" id="{3CFFCCB5-FCAB-4085-BE52-76590DA78366}"/>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11" name="Slide Number Placeholder 5">
            <a:extLst>
              <a:ext uri="{FF2B5EF4-FFF2-40B4-BE49-F238E27FC236}">
                <a16:creationId xmlns:a16="http://schemas.microsoft.com/office/drawing/2014/main" id="{93DFA85C-4179-426F-B3B5-5FC06BC434EB}"/>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12" name="Text Box 9">
            <a:extLst>
              <a:ext uri="{FF2B5EF4-FFF2-40B4-BE49-F238E27FC236}">
                <a16:creationId xmlns:a16="http://schemas.microsoft.com/office/drawing/2014/main" id="{969EB188-9794-46E0-B4F9-6229E944FD47}"/>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pic>
        <p:nvPicPr>
          <p:cNvPr id="2" name="Graphic 1">
            <a:extLst>
              <a:ext uri="{FF2B5EF4-FFF2-40B4-BE49-F238E27FC236}">
                <a16:creationId xmlns:a16="http://schemas.microsoft.com/office/drawing/2014/main" id="{98A48350-7213-2928-3851-542E732E4A6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4110" y="125611"/>
            <a:ext cx="1622925" cy="778848"/>
          </a:xfrm>
          <a:prstGeom prst="rect">
            <a:avLst/>
          </a:prstGeom>
        </p:spPr>
      </p:pic>
    </p:spTree>
    <p:extLst>
      <p:ext uri="{BB962C8B-B14F-4D97-AF65-F5344CB8AC3E}">
        <p14:creationId xmlns:p14="http://schemas.microsoft.com/office/powerpoint/2010/main" val="34557257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  Two Column Layout">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66687544-440F-4649-8383-6C39A770F549}"/>
              </a:ext>
            </a:extLst>
          </p:cNvPr>
          <p:cNvSpPr>
            <a:spLocks noGrp="1"/>
          </p:cNvSpPr>
          <p:nvPr>
            <p:ph sz="half" idx="1"/>
          </p:nvPr>
        </p:nvSpPr>
        <p:spPr>
          <a:xfrm>
            <a:off x="638175" y="1009819"/>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3">
            <a:extLst>
              <a:ext uri="{FF2B5EF4-FFF2-40B4-BE49-F238E27FC236}">
                <a16:creationId xmlns:a16="http://schemas.microsoft.com/office/drawing/2014/main" id="{9D7DB130-179F-4117-9A88-01D49E476698}"/>
              </a:ext>
            </a:extLst>
          </p:cNvPr>
          <p:cNvSpPr>
            <a:spLocks noGrp="1"/>
          </p:cNvSpPr>
          <p:nvPr>
            <p:ph sz="half" idx="2"/>
          </p:nvPr>
        </p:nvSpPr>
        <p:spPr>
          <a:xfrm>
            <a:off x="6226175" y="1009819"/>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itle 1">
            <a:extLst>
              <a:ext uri="{FF2B5EF4-FFF2-40B4-BE49-F238E27FC236}">
                <a16:creationId xmlns:a16="http://schemas.microsoft.com/office/drawing/2014/main" id="{DFB65388-632F-4725-9F52-815992F0AA88}"/>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
        <p:nvSpPr>
          <p:cNvPr id="16" name="Line 7">
            <a:extLst>
              <a:ext uri="{FF2B5EF4-FFF2-40B4-BE49-F238E27FC236}">
                <a16:creationId xmlns:a16="http://schemas.microsoft.com/office/drawing/2014/main" id="{C6FC0DE4-947C-42B6-8B12-268D18568F14}"/>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17" name="Slide Number Placeholder 5">
            <a:extLst>
              <a:ext uri="{FF2B5EF4-FFF2-40B4-BE49-F238E27FC236}">
                <a16:creationId xmlns:a16="http://schemas.microsoft.com/office/drawing/2014/main" id="{D75222BE-AE4E-4A04-B525-7BD3430FCFAC}"/>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18" name="Text Box 9">
            <a:extLst>
              <a:ext uri="{FF2B5EF4-FFF2-40B4-BE49-F238E27FC236}">
                <a16:creationId xmlns:a16="http://schemas.microsoft.com/office/drawing/2014/main" id="{D5A82613-16FC-4518-ABA3-729B49A0BB8A}"/>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pic>
        <p:nvPicPr>
          <p:cNvPr id="2" name="Graphic 1">
            <a:extLst>
              <a:ext uri="{FF2B5EF4-FFF2-40B4-BE49-F238E27FC236}">
                <a16:creationId xmlns:a16="http://schemas.microsoft.com/office/drawing/2014/main" id="{0BFF98BA-5254-4AEF-9218-3CD49CE96DAD}"/>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4110" y="125611"/>
            <a:ext cx="1622925" cy="778848"/>
          </a:xfrm>
          <a:prstGeom prst="rect">
            <a:avLst/>
          </a:prstGeom>
        </p:spPr>
      </p:pic>
    </p:spTree>
    <p:extLst>
      <p:ext uri="{BB962C8B-B14F-4D97-AF65-F5344CB8AC3E}">
        <p14:creationId xmlns:p14="http://schemas.microsoft.com/office/powerpoint/2010/main" val="28122056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 Content with Caption">
    <p:spTree>
      <p:nvGrpSpPr>
        <p:cNvPr id="1" name=""/>
        <p:cNvGrpSpPr/>
        <p:nvPr/>
      </p:nvGrpSpPr>
      <p:grpSpPr>
        <a:xfrm>
          <a:off x="0" y="0"/>
          <a:ext cx="0" cy="0"/>
          <a:chOff x="0" y="0"/>
          <a:chExt cx="0" cy="0"/>
        </a:xfrm>
      </p:grpSpPr>
      <p:sp>
        <p:nvSpPr>
          <p:cNvPr id="19" name="Content Placeholder 2">
            <a:extLst>
              <a:ext uri="{FF2B5EF4-FFF2-40B4-BE49-F238E27FC236}">
                <a16:creationId xmlns:a16="http://schemas.microsoft.com/office/drawing/2014/main" id="{8A7571E5-1651-4E0A-810C-3E62EABDACF2}"/>
              </a:ext>
            </a:extLst>
          </p:cNvPr>
          <p:cNvSpPr>
            <a:spLocks noGrp="1"/>
          </p:cNvSpPr>
          <p:nvPr>
            <p:ph idx="1"/>
          </p:nvPr>
        </p:nvSpPr>
        <p:spPr>
          <a:xfrm>
            <a:off x="4766733" y="976483"/>
            <a:ext cx="6815667" cy="529569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3">
            <a:extLst>
              <a:ext uri="{FF2B5EF4-FFF2-40B4-BE49-F238E27FC236}">
                <a16:creationId xmlns:a16="http://schemas.microsoft.com/office/drawing/2014/main" id="{4E28E8B9-D0AB-4647-B0DE-536E14046648}"/>
              </a:ext>
            </a:extLst>
          </p:cNvPr>
          <p:cNvSpPr>
            <a:spLocks noGrp="1"/>
          </p:cNvSpPr>
          <p:nvPr>
            <p:ph type="body" sz="half" idx="2"/>
          </p:nvPr>
        </p:nvSpPr>
        <p:spPr>
          <a:xfrm>
            <a:off x="609601" y="976481"/>
            <a:ext cx="4011084" cy="52957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itle 1">
            <a:extLst>
              <a:ext uri="{FF2B5EF4-FFF2-40B4-BE49-F238E27FC236}">
                <a16:creationId xmlns:a16="http://schemas.microsoft.com/office/drawing/2014/main" id="{9B5C9EFC-412D-4EEA-BA28-04F91FC840B6}"/>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
        <p:nvSpPr>
          <p:cNvPr id="14" name="Line 7">
            <a:extLst>
              <a:ext uri="{FF2B5EF4-FFF2-40B4-BE49-F238E27FC236}">
                <a16:creationId xmlns:a16="http://schemas.microsoft.com/office/drawing/2014/main" id="{E56D14E7-4552-4C56-930B-0BD3EE4C6F05}"/>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15" name="Slide Number Placeholder 5">
            <a:extLst>
              <a:ext uri="{FF2B5EF4-FFF2-40B4-BE49-F238E27FC236}">
                <a16:creationId xmlns:a16="http://schemas.microsoft.com/office/drawing/2014/main" id="{4424E030-7724-4109-9929-4ED7829833E9}"/>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16" name="Text Box 9">
            <a:extLst>
              <a:ext uri="{FF2B5EF4-FFF2-40B4-BE49-F238E27FC236}">
                <a16:creationId xmlns:a16="http://schemas.microsoft.com/office/drawing/2014/main" id="{0D1DF780-8C6B-4D42-80AB-98AA47AFE6C5}"/>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pic>
        <p:nvPicPr>
          <p:cNvPr id="2" name="Graphic 1">
            <a:extLst>
              <a:ext uri="{FF2B5EF4-FFF2-40B4-BE49-F238E27FC236}">
                <a16:creationId xmlns:a16="http://schemas.microsoft.com/office/drawing/2014/main" id="{C4EFB1BF-03B6-11D2-4D3D-0ECE53C748C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4110" y="125611"/>
            <a:ext cx="1622925" cy="778848"/>
          </a:xfrm>
          <a:prstGeom prst="rect">
            <a:avLst/>
          </a:prstGeom>
        </p:spPr>
      </p:pic>
    </p:spTree>
    <p:extLst>
      <p:ext uri="{BB962C8B-B14F-4D97-AF65-F5344CB8AC3E}">
        <p14:creationId xmlns:p14="http://schemas.microsoft.com/office/powerpoint/2010/main" val="16172877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 - Picture">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F5084333-2C10-442E-96FC-A112B939FFF9}"/>
              </a:ext>
            </a:extLst>
          </p:cNvPr>
          <p:cNvSpPr>
            <a:spLocks noGrp="1"/>
          </p:cNvSpPr>
          <p:nvPr>
            <p:ph type="pic" idx="1"/>
          </p:nvPr>
        </p:nvSpPr>
        <p:spPr>
          <a:xfrm>
            <a:off x="618067" y="976481"/>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12" name="Text Placeholder 3">
            <a:extLst>
              <a:ext uri="{FF2B5EF4-FFF2-40B4-BE49-F238E27FC236}">
                <a16:creationId xmlns:a16="http://schemas.microsoft.com/office/drawing/2014/main" id="{1E107CCD-70EF-4ABA-A264-792615F5C880}"/>
              </a:ext>
            </a:extLst>
          </p:cNvPr>
          <p:cNvSpPr>
            <a:spLocks noGrp="1"/>
          </p:cNvSpPr>
          <p:nvPr>
            <p:ph type="body" sz="half" idx="2"/>
          </p:nvPr>
        </p:nvSpPr>
        <p:spPr>
          <a:xfrm>
            <a:off x="618067" y="5370597"/>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3" name="Text Placeholder 3">
            <a:extLst>
              <a:ext uri="{FF2B5EF4-FFF2-40B4-BE49-F238E27FC236}">
                <a16:creationId xmlns:a16="http://schemas.microsoft.com/office/drawing/2014/main" id="{310A703E-105F-4F1F-9C74-E2624300DD92}"/>
              </a:ext>
            </a:extLst>
          </p:cNvPr>
          <p:cNvSpPr>
            <a:spLocks noGrp="1"/>
          </p:cNvSpPr>
          <p:nvPr>
            <p:ph type="body" sz="half" idx="10"/>
          </p:nvPr>
        </p:nvSpPr>
        <p:spPr>
          <a:xfrm>
            <a:off x="8112128" y="976481"/>
            <a:ext cx="3669239" cy="51989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itle 1">
            <a:extLst>
              <a:ext uri="{FF2B5EF4-FFF2-40B4-BE49-F238E27FC236}">
                <a16:creationId xmlns:a16="http://schemas.microsoft.com/office/drawing/2014/main" id="{4DC65C71-2C63-4022-BF73-6211D5B65DEE}"/>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
        <p:nvSpPr>
          <p:cNvPr id="18" name="Line 7">
            <a:extLst>
              <a:ext uri="{FF2B5EF4-FFF2-40B4-BE49-F238E27FC236}">
                <a16:creationId xmlns:a16="http://schemas.microsoft.com/office/drawing/2014/main" id="{D7ECCE81-1370-4AA5-957E-DEE04D7A849C}"/>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19" name="Slide Number Placeholder 5">
            <a:extLst>
              <a:ext uri="{FF2B5EF4-FFF2-40B4-BE49-F238E27FC236}">
                <a16:creationId xmlns:a16="http://schemas.microsoft.com/office/drawing/2014/main" id="{5D2B46CE-820E-4884-BCDE-A8E4265475C4}"/>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20" name="Text Box 9">
            <a:extLst>
              <a:ext uri="{FF2B5EF4-FFF2-40B4-BE49-F238E27FC236}">
                <a16:creationId xmlns:a16="http://schemas.microsoft.com/office/drawing/2014/main" id="{4F0443BE-51AB-4E8E-A091-915BD1BD53CC}"/>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pic>
        <p:nvPicPr>
          <p:cNvPr id="2" name="Graphic 1">
            <a:extLst>
              <a:ext uri="{FF2B5EF4-FFF2-40B4-BE49-F238E27FC236}">
                <a16:creationId xmlns:a16="http://schemas.microsoft.com/office/drawing/2014/main" id="{C5A8F81C-2BF7-2DA5-8B2A-BB0090AE45D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4110" y="125611"/>
            <a:ext cx="1622925" cy="778848"/>
          </a:xfrm>
          <a:prstGeom prst="rect">
            <a:avLst/>
          </a:prstGeom>
        </p:spPr>
      </p:pic>
    </p:spTree>
    <p:extLst>
      <p:ext uri="{BB962C8B-B14F-4D97-AF65-F5344CB8AC3E}">
        <p14:creationId xmlns:p14="http://schemas.microsoft.com/office/powerpoint/2010/main" val="3083221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 One Column Layout">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175" y="976481"/>
            <a:ext cx="11143192" cy="50688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7" name="Line 7">
            <a:extLst>
              <a:ext uri="{FF2B5EF4-FFF2-40B4-BE49-F238E27FC236}">
                <a16:creationId xmlns:a16="http://schemas.microsoft.com/office/drawing/2014/main" id="{7D1FA584-1F81-42F7-8FC5-58BF78A6505C}"/>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8" name="Slide Number Placeholder 5">
            <a:extLst>
              <a:ext uri="{FF2B5EF4-FFF2-40B4-BE49-F238E27FC236}">
                <a16:creationId xmlns:a16="http://schemas.microsoft.com/office/drawing/2014/main" id="{ECE8D69F-490C-4B10-BFDC-AA0B74809996}"/>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9" name="Text Box 9">
            <a:extLst>
              <a:ext uri="{FF2B5EF4-FFF2-40B4-BE49-F238E27FC236}">
                <a16:creationId xmlns:a16="http://schemas.microsoft.com/office/drawing/2014/main" id="{EAFA608F-223E-4912-A13C-7CE177829617}"/>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sp>
        <p:nvSpPr>
          <p:cNvPr id="12" name="Title 1">
            <a:extLst>
              <a:ext uri="{FF2B5EF4-FFF2-40B4-BE49-F238E27FC236}">
                <a16:creationId xmlns:a16="http://schemas.microsoft.com/office/drawing/2014/main" id="{1F74BADC-7DEE-4B4D-8212-7307B11785E5}"/>
              </a:ext>
            </a:extLst>
          </p:cNvPr>
          <p:cNvSpPr>
            <a:spLocks noGrp="1"/>
          </p:cNvSpPr>
          <p:nvPr>
            <p:ph type="title"/>
          </p:nvPr>
        </p:nvSpPr>
        <p:spPr>
          <a:xfrm>
            <a:off x="637828" y="312120"/>
            <a:ext cx="8229600" cy="500507"/>
          </a:xfrm>
          <a:prstGeom prst="rect">
            <a:avLst/>
          </a:prstGeom>
        </p:spPr>
        <p:txBody>
          <a:bodyPr/>
          <a:lstStyle>
            <a:lvl1pPr>
              <a:defRPr sz="2000" b="1"/>
            </a:lvl1pPr>
          </a:lstStyle>
          <a:p>
            <a:r>
              <a:rPr lang="en-US"/>
              <a:t>Click to edit Master title style</a:t>
            </a:r>
            <a:endParaRPr lang="en-GB" dirty="0"/>
          </a:p>
        </p:txBody>
      </p:sp>
      <p:pic>
        <p:nvPicPr>
          <p:cNvPr id="2" name="Graphic 1">
            <a:extLst>
              <a:ext uri="{FF2B5EF4-FFF2-40B4-BE49-F238E27FC236}">
                <a16:creationId xmlns:a16="http://schemas.microsoft.com/office/drawing/2014/main" id="{38C9B4CB-F3BB-C9D6-539C-33422BFD34F9}"/>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4110" y="125371"/>
            <a:ext cx="1622925" cy="779329"/>
          </a:xfrm>
          <a:prstGeom prst="rect">
            <a:avLst/>
          </a:prstGeom>
        </p:spPr>
      </p:pic>
    </p:spTree>
    <p:extLst>
      <p:ext uri="{BB962C8B-B14F-4D97-AF65-F5344CB8AC3E}">
        <p14:creationId xmlns:p14="http://schemas.microsoft.com/office/powerpoint/2010/main" val="35244941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5 - Title and blank">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4DC65C71-2C63-4022-BF73-6211D5B65DEE}"/>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
        <p:nvSpPr>
          <p:cNvPr id="8" name="Line 7">
            <a:extLst>
              <a:ext uri="{FF2B5EF4-FFF2-40B4-BE49-F238E27FC236}">
                <a16:creationId xmlns:a16="http://schemas.microsoft.com/office/drawing/2014/main" id="{50A40EA7-43B6-4FF7-89EF-B376A67AB421}"/>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9" name="Slide Number Placeholder 5">
            <a:extLst>
              <a:ext uri="{FF2B5EF4-FFF2-40B4-BE49-F238E27FC236}">
                <a16:creationId xmlns:a16="http://schemas.microsoft.com/office/drawing/2014/main" id="{144C7DD0-9B04-4139-9465-A76164578C76}"/>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10" name="Text Box 9">
            <a:extLst>
              <a:ext uri="{FF2B5EF4-FFF2-40B4-BE49-F238E27FC236}">
                <a16:creationId xmlns:a16="http://schemas.microsoft.com/office/drawing/2014/main" id="{B79183E3-CAD3-4F15-9B57-415116D5577B}"/>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pic>
        <p:nvPicPr>
          <p:cNvPr id="2" name="Graphic 1">
            <a:extLst>
              <a:ext uri="{FF2B5EF4-FFF2-40B4-BE49-F238E27FC236}">
                <a16:creationId xmlns:a16="http://schemas.microsoft.com/office/drawing/2014/main" id="{BE2C1CE8-AF04-B651-F962-13C70160789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4110" y="125611"/>
            <a:ext cx="1622925" cy="778848"/>
          </a:xfrm>
          <a:prstGeom prst="rect">
            <a:avLst/>
          </a:prstGeom>
        </p:spPr>
      </p:pic>
    </p:spTree>
    <p:extLst>
      <p:ext uri="{BB962C8B-B14F-4D97-AF65-F5344CB8AC3E}">
        <p14:creationId xmlns:p14="http://schemas.microsoft.com/office/powerpoint/2010/main" val="18216890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6 - Accent one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175" y="976481"/>
            <a:ext cx="11143192" cy="50688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6706B5D4-B600-40BF-A7A5-BC7EB7FBE794}"/>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
        <p:nvSpPr>
          <p:cNvPr id="11" name="Line 7">
            <a:extLst>
              <a:ext uri="{FF2B5EF4-FFF2-40B4-BE49-F238E27FC236}">
                <a16:creationId xmlns:a16="http://schemas.microsoft.com/office/drawing/2014/main" id="{503A8038-B44A-4EF8-A2D3-D982AC1620CD}"/>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12" name="Slide Number Placeholder 5">
            <a:extLst>
              <a:ext uri="{FF2B5EF4-FFF2-40B4-BE49-F238E27FC236}">
                <a16:creationId xmlns:a16="http://schemas.microsoft.com/office/drawing/2014/main" id="{9DBF5070-4C13-41D9-809A-1FD37269D57F}"/>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13" name="Text Box 9">
            <a:extLst>
              <a:ext uri="{FF2B5EF4-FFF2-40B4-BE49-F238E27FC236}">
                <a16:creationId xmlns:a16="http://schemas.microsoft.com/office/drawing/2014/main" id="{578A4741-E5B3-4D88-AE3F-05B03A297C7F}"/>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pic>
        <p:nvPicPr>
          <p:cNvPr id="2" name="Graphic 1">
            <a:extLst>
              <a:ext uri="{FF2B5EF4-FFF2-40B4-BE49-F238E27FC236}">
                <a16:creationId xmlns:a16="http://schemas.microsoft.com/office/drawing/2014/main" id="{D52EB72E-0D7A-E412-528A-9240A516CE61}"/>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4110" y="125611"/>
            <a:ext cx="1622925" cy="778848"/>
          </a:xfrm>
          <a:prstGeom prst="rect">
            <a:avLst/>
          </a:prstGeom>
        </p:spPr>
      </p:pic>
    </p:spTree>
    <p:extLst>
      <p:ext uri="{BB962C8B-B14F-4D97-AF65-F5344CB8AC3E}">
        <p14:creationId xmlns:p14="http://schemas.microsoft.com/office/powerpoint/2010/main" val="3918984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  Two Column Layout">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7" name="Line 7">
            <a:extLst>
              <a:ext uri="{FF2B5EF4-FFF2-40B4-BE49-F238E27FC236}">
                <a16:creationId xmlns:a16="http://schemas.microsoft.com/office/drawing/2014/main" id="{7D1FA584-1F81-42F7-8FC5-58BF78A6505C}"/>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8" name="Slide Number Placeholder 5">
            <a:extLst>
              <a:ext uri="{FF2B5EF4-FFF2-40B4-BE49-F238E27FC236}">
                <a16:creationId xmlns:a16="http://schemas.microsoft.com/office/drawing/2014/main" id="{ECE8D69F-490C-4B10-BFDC-AA0B74809996}"/>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9" name="Text Box 9">
            <a:extLst>
              <a:ext uri="{FF2B5EF4-FFF2-40B4-BE49-F238E27FC236}">
                <a16:creationId xmlns:a16="http://schemas.microsoft.com/office/drawing/2014/main" id="{EAFA608F-223E-4912-A13C-7CE177829617}"/>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sp>
        <p:nvSpPr>
          <p:cNvPr id="10" name="Content Placeholder 2">
            <a:extLst>
              <a:ext uri="{FF2B5EF4-FFF2-40B4-BE49-F238E27FC236}">
                <a16:creationId xmlns:a16="http://schemas.microsoft.com/office/drawing/2014/main" id="{66687544-440F-4649-8383-6C39A770F549}"/>
              </a:ext>
            </a:extLst>
          </p:cNvPr>
          <p:cNvSpPr>
            <a:spLocks noGrp="1"/>
          </p:cNvSpPr>
          <p:nvPr>
            <p:ph sz="half" idx="1"/>
          </p:nvPr>
        </p:nvSpPr>
        <p:spPr>
          <a:xfrm>
            <a:off x="638175" y="1009819"/>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3">
            <a:extLst>
              <a:ext uri="{FF2B5EF4-FFF2-40B4-BE49-F238E27FC236}">
                <a16:creationId xmlns:a16="http://schemas.microsoft.com/office/drawing/2014/main" id="{9D7DB130-179F-4117-9A88-01D49E476698}"/>
              </a:ext>
            </a:extLst>
          </p:cNvPr>
          <p:cNvSpPr>
            <a:spLocks noGrp="1"/>
          </p:cNvSpPr>
          <p:nvPr>
            <p:ph sz="half" idx="2"/>
          </p:nvPr>
        </p:nvSpPr>
        <p:spPr>
          <a:xfrm>
            <a:off x="6226175" y="1009819"/>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itle 1">
            <a:extLst>
              <a:ext uri="{FF2B5EF4-FFF2-40B4-BE49-F238E27FC236}">
                <a16:creationId xmlns:a16="http://schemas.microsoft.com/office/drawing/2014/main" id="{A3C98515-17C7-4730-9EC0-327CD76976FD}"/>
              </a:ext>
            </a:extLst>
          </p:cNvPr>
          <p:cNvSpPr>
            <a:spLocks noGrp="1"/>
          </p:cNvSpPr>
          <p:nvPr>
            <p:ph type="title"/>
          </p:nvPr>
        </p:nvSpPr>
        <p:spPr>
          <a:xfrm>
            <a:off x="637828" y="312120"/>
            <a:ext cx="8229600" cy="500507"/>
          </a:xfrm>
          <a:prstGeom prst="rect">
            <a:avLst/>
          </a:prstGeom>
        </p:spPr>
        <p:txBody>
          <a:bodyPr/>
          <a:lstStyle>
            <a:lvl1pPr>
              <a:defRPr sz="2000" b="1"/>
            </a:lvl1pPr>
          </a:lstStyle>
          <a:p>
            <a:r>
              <a:rPr lang="en-US"/>
              <a:t>Click to edit Master title style</a:t>
            </a:r>
            <a:endParaRPr lang="en-GB"/>
          </a:p>
        </p:txBody>
      </p:sp>
      <p:pic>
        <p:nvPicPr>
          <p:cNvPr id="2" name="Graphic 1">
            <a:extLst>
              <a:ext uri="{FF2B5EF4-FFF2-40B4-BE49-F238E27FC236}">
                <a16:creationId xmlns:a16="http://schemas.microsoft.com/office/drawing/2014/main" id="{BE8C5C1F-4AB1-1934-CE82-6AD5694FA01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4110" y="125371"/>
            <a:ext cx="1622925" cy="779329"/>
          </a:xfrm>
          <a:prstGeom prst="rect">
            <a:avLst/>
          </a:prstGeom>
        </p:spPr>
      </p:pic>
    </p:spTree>
    <p:extLst>
      <p:ext uri="{BB962C8B-B14F-4D97-AF65-F5344CB8AC3E}">
        <p14:creationId xmlns:p14="http://schemas.microsoft.com/office/powerpoint/2010/main" val="2926956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 Content with Caption">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7" name="Line 7">
            <a:extLst>
              <a:ext uri="{FF2B5EF4-FFF2-40B4-BE49-F238E27FC236}">
                <a16:creationId xmlns:a16="http://schemas.microsoft.com/office/drawing/2014/main" id="{7D1FA584-1F81-42F7-8FC5-58BF78A6505C}"/>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8" name="Slide Number Placeholder 5">
            <a:extLst>
              <a:ext uri="{FF2B5EF4-FFF2-40B4-BE49-F238E27FC236}">
                <a16:creationId xmlns:a16="http://schemas.microsoft.com/office/drawing/2014/main" id="{ECE8D69F-490C-4B10-BFDC-AA0B74809996}"/>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9" name="Text Box 9">
            <a:extLst>
              <a:ext uri="{FF2B5EF4-FFF2-40B4-BE49-F238E27FC236}">
                <a16:creationId xmlns:a16="http://schemas.microsoft.com/office/drawing/2014/main" id="{EAFA608F-223E-4912-A13C-7CE177829617}"/>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sp>
        <p:nvSpPr>
          <p:cNvPr id="19" name="Content Placeholder 2">
            <a:extLst>
              <a:ext uri="{FF2B5EF4-FFF2-40B4-BE49-F238E27FC236}">
                <a16:creationId xmlns:a16="http://schemas.microsoft.com/office/drawing/2014/main" id="{8A7571E5-1651-4E0A-810C-3E62EABDACF2}"/>
              </a:ext>
            </a:extLst>
          </p:cNvPr>
          <p:cNvSpPr>
            <a:spLocks noGrp="1"/>
          </p:cNvSpPr>
          <p:nvPr>
            <p:ph idx="1"/>
          </p:nvPr>
        </p:nvSpPr>
        <p:spPr>
          <a:xfrm>
            <a:off x="4766733" y="976483"/>
            <a:ext cx="6815667" cy="529569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0" name="Text Placeholder 3">
            <a:extLst>
              <a:ext uri="{FF2B5EF4-FFF2-40B4-BE49-F238E27FC236}">
                <a16:creationId xmlns:a16="http://schemas.microsoft.com/office/drawing/2014/main" id="{4E28E8B9-D0AB-4647-B0DE-536E14046648}"/>
              </a:ext>
            </a:extLst>
          </p:cNvPr>
          <p:cNvSpPr>
            <a:spLocks noGrp="1"/>
          </p:cNvSpPr>
          <p:nvPr>
            <p:ph type="body" sz="half" idx="2"/>
          </p:nvPr>
        </p:nvSpPr>
        <p:spPr>
          <a:xfrm>
            <a:off x="609601" y="976481"/>
            <a:ext cx="4011084" cy="52957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3" name="Title 1">
            <a:extLst>
              <a:ext uri="{FF2B5EF4-FFF2-40B4-BE49-F238E27FC236}">
                <a16:creationId xmlns:a16="http://schemas.microsoft.com/office/drawing/2014/main" id="{E0C320D4-A7C4-4F85-B8B4-6023CB189F25}"/>
              </a:ext>
            </a:extLst>
          </p:cNvPr>
          <p:cNvSpPr>
            <a:spLocks noGrp="1"/>
          </p:cNvSpPr>
          <p:nvPr>
            <p:ph type="title"/>
          </p:nvPr>
        </p:nvSpPr>
        <p:spPr>
          <a:xfrm>
            <a:off x="637828" y="312120"/>
            <a:ext cx="8229600" cy="500507"/>
          </a:xfrm>
          <a:prstGeom prst="rect">
            <a:avLst/>
          </a:prstGeom>
        </p:spPr>
        <p:txBody>
          <a:bodyPr/>
          <a:lstStyle>
            <a:lvl1pPr>
              <a:defRPr sz="2000" b="1"/>
            </a:lvl1pPr>
          </a:lstStyle>
          <a:p>
            <a:r>
              <a:rPr lang="en-US"/>
              <a:t>Click to edit Master title style</a:t>
            </a:r>
            <a:endParaRPr lang="en-GB"/>
          </a:p>
        </p:txBody>
      </p:sp>
      <p:pic>
        <p:nvPicPr>
          <p:cNvPr id="2" name="Graphic 1">
            <a:extLst>
              <a:ext uri="{FF2B5EF4-FFF2-40B4-BE49-F238E27FC236}">
                <a16:creationId xmlns:a16="http://schemas.microsoft.com/office/drawing/2014/main" id="{BBB97352-9282-44B3-08C1-482F9D262F32}"/>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4110" y="125371"/>
            <a:ext cx="1622925" cy="779329"/>
          </a:xfrm>
          <a:prstGeom prst="rect">
            <a:avLst/>
          </a:prstGeom>
        </p:spPr>
      </p:pic>
    </p:spTree>
    <p:extLst>
      <p:ext uri="{BB962C8B-B14F-4D97-AF65-F5344CB8AC3E}">
        <p14:creationId xmlns:p14="http://schemas.microsoft.com/office/powerpoint/2010/main" val="2806882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 - Pictur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7" name="Line 7">
            <a:extLst>
              <a:ext uri="{FF2B5EF4-FFF2-40B4-BE49-F238E27FC236}">
                <a16:creationId xmlns:a16="http://schemas.microsoft.com/office/drawing/2014/main" id="{7D1FA584-1F81-42F7-8FC5-58BF78A6505C}"/>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8" name="Slide Number Placeholder 5">
            <a:extLst>
              <a:ext uri="{FF2B5EF4-FFF2-40B4-BE49-F238E27FC236}">
                <a16:creationId xmlns:a16="http://schemas.microsoft.com/office/drawing/2014/main" id="{ECE8D69F-490C-4B10-BFDC-AA0B74809996}"/>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9" name="Text Box 9">
            <a:extLst>
              <a:ext uri="{FF2B5EF4-FFF2-40B4-BE49-F238E27FC236}">
                <a16:creationId xmlns:a16="http://schemas.microsoft.com/office/drawing/2014/main" id="{EAFA608F-223E-4912-A13C-7CE177829617}"/>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sp>
        <p:nvSpPr>
          <p:cNvPr id="11" name="Picture Placeholder 2">
            <a:extLst>
              <a:ext uri="{FF2B5EF4-FFF2-40B4-BE49-F238E27FC236}">
                <a16:creationId xmlns:a16="http://schemas.microsoft.com/office/drawing/2014/main" id="{F5084333-2C10-442E-96FC-A112B939FFF9}"/>
              </a:ext>
            </a:extLst>
          </p:cNvPr>
          <p:cNvSpPr>
            <a:spLocks noGrp="1"/>
          </p:cNvSpPr>
          <p:nvPr>
            <p:ph type="pic" idx="1"/>
          </p:nvPr>
        </p:nvSpPr>
        <p:spPr>
          <a:xfrm>
            <a:off x="618067" y="976481"/>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12" name="Text Placeholder 3">
            <a:extLst>
              <a:ext uri="{FF2B5EF4-FFF2-40B4-BE49-F238E27FC236}">
                <a16:creationId xmlns:a16="http://schemas.microsoft.com/office/drawing/2014/main" id="{1E107CCD-70EF-4ABA-A264-792615F5C880}"/>
              </a:ext>
            </a:extLst>
          </p:cNvPr>
          <p:cNvSpPr>
            <a:spLocks noGrp="1"/>
          </p:cNvSpPr>
          <p:nvPr>
            <p:ph type="body" sz="half" idx="2"/>
          </p:nvPr>
        </p:nvSpPr>
        <p:spPr>
          <a:xfrm>
            <a:off x="618067" y="5370597"/>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3" name="Text Placeholder 3">
            <a:extLst>
              <a:ext uri="{FF2B5EF4-FFF2-40B4-BE49-F238E27FC236}">
                <a16:creationId xmlns:a16="http://schemas.microsoft.com/office/drawing/2014/main" id="{310A703E-105F-4F1F-9C74-E2624300DD92}"/>
              </a:ext>
            </a:extLst>
          </p:cNvPr>
          <p:cNvSpPr>
            <a:spLocks noGrp="1"/>
          </p:cNvSpPr>
          <p:nvPr>
            <p:ph type="body" sz="half" idx="10"/>
          </p:nvPr>
        </p:nvSpPr>
        <p:spPr>
          <a:xfrm>
            <a:off x="8112128" y="976481"/>
            <a:ext cx="3669239" cy="51989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8" name="Title 1">
            <a:extLst>
              <a:ext uri="{FF2B5EF4-FFF2-40B4-BE49-F238E27FC236}">
                <a16:creationId xmlns:a16="http://schemas.microsoft.com/office/drawing/2014/main" id="{1FAF6D94-8F40-4136-8CC9-49215B312933}"/>
              </a:ext>
            </a:extLst>
          </p:cNvPr>
          <p:cNvSpPr>
            <a:spLocks noGrp="1"/>
          </p:cNvSpPr>
          <p:nvPr>
            <p:ph type="title"/>
          </p:nvPr>
        </p:nvSpPr>
        <p:spPr>
          <a:xfrm>
            <a:off x="637828" y="312120"/>
            <a:ext cx="8229600" cy="500507"/>
          </a:xfrm>
          <a:prstGeom prst="rect">
            <a:avLst/>
          </a:prstGeom>
        </p:spPr>
        <p:txBody>
          <a:bodyPr/>
          <a:lstStyle>
            <a:lvl1pPr>
              <a:defRPr sz="2000" b="1"/>
            </a:lvl1pPr>
          </a:lstStyle>
          <a:p>
            <a:r>
              <a:rPr lang="en-US"/>
              <a:t>Click to edit Master title style</a:t>
            </a:r>
            <a:endParaRPr lang="en-GB"/>
          </a:p>
        </p:txBody>
      </p:sp>
      <p:pic>
        <p:nvPicPr>
          <p:cNvPr id="2" name="Graphic 1">
            <a:extLst>
              <a:ext uri="{FF2B5EF4-FFF2-40B4-BE49-F238E27FC236}">
                <a16:creationId xmlns:a16="http://schemas.microsoft.com/office/drawing/2014/main" id="{81C2964D-ECDC-D484-4443-C765E8B2EEE7}"/>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4110" y="125371"/>
            <a:ext cx="1622925" cy="779329"/>
          </a:xfrm>
          <a:prstGeom prst="rect">
            <a:avLst/>
          </a:prstGeom>
        </p:spPr>
      </p:pic>
    </p:spTree>
    <p:extLst>
      <p:ext uri="{BB962C8B-B14F-4D97-AF65-F5344CB8AC3E}">
        <p14:creationId xmlns:p14="http://schemas.microsoft.com/office/powerpoint/2010/main" val="3218453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 - Title and Blank">
    <p:bg>
      <p:bgPr>
        <a:solidFill>
          <a:schemeClr val="bg1">
            <a:lumMod val="50000"/>
            <a:alpha val="12000"/>
          </a:schemeClr>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7" name="Line 7">
            <a:extLst>
              <a:ext uri="{FF2B5EF4-FFF2-40B4-BE49-F238E27FC236}">
                <a16:creationId xmlns:a16="http://schemas.microsoft.com/office/drawing/2014/main" id="{7D1FA584-1F81-42F7-8FC5-58BF78A6505C}"/>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8" name="Slide Number Placeholder 5">
            <a:extLst>
              <a:ext uri="{FF2B5EF4-FFF2-40B4-BE49-F238E27FC236}">
                <a16:creationId xmlns:a16="http://schemas.microsoft.com/office/drawing/2014/main" id="{ECE8D69F-490C-4B10-BFDC-AA0B74809996}"/>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9" name="Text Box 9">
            <a:extLst>
              <a:ext uri="{FF2B5EF4-FFF2-40B4-BE49-F238E27FC236}">
                <a16:creationId xmlns:a16="http://schemas.microsoft.com/office/drawing/2014/main" id="{EAFA608F-223E-4912-A13C-7CE177829617}"/>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sp>
        <p:nvSpPr>
          <p:cNvPr id="14" name="Title 1">
            <a:extLst>
              <a:ext uri="{FF2B5EF4-FFF2-40B4-BE49-F238E27FC236}">
                <a16:creationId xmlns:a16="http://schemas.microsoft.com/office/drawing/2014/main" id="{590D2213-148E-437A-8D50-44BCD233DA78}"/>
              </a:ext>
            </a:extLst>
          </p:cNvPr>
          <p:cNvSpPr>
            <a:spLocks noGrp="1"/>
          </p:cNvSpPr>
          <p:nvPr>
            <p:ph type="title"/>
          </p:nvPr>
        </p:nvSpPr>
        <p:spPr>
          <a:xfrm>
            <a:off x="637828" y="312120"/>
            <a:ext cx="8229600" cy="500507"/>
          </a:xfrm>
          <a:prstGeom prst="rect">
            <a:avLst/>
          </a:prstGeom>
        </p:spPr>
        <p:txBody>
          <a:bodyPr/>
          <a:lstStyle>
            <a:lvl1pPr>
              <a:defRPr sz="2000" b="1"/>
            </a:lvl1pPr>
          </a:lstStyle>
          <a:p>
            <a:r>
              <a:rPr lang="en-US"/>
              <a:t>Click to edit Master title style</a:t>
            </a:r>
            <a:endParaRPr lang="en-GB"/>
          </a:p>
        </p:txBody>
      </p:sp>
      <p:pic>
        <p:nvPicPr>
          <p:cNvPr id="2" name="Graphic 1">
            <a:extLst>
              <a:ext uri="{FF2B5EF4-FFF2-40B4-BE49-F238E27FC236}">
                <a16:creationId xmlns:a16="http://schemas.microsoft.com/office/drawing/2014/main" id="{2365D03E-11FD-244B-9BF4-14B4E17E8D9A}"/>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4110" y="125371"/>
            <a:ext cx="1622925" cy="779329"/>
          </a:xfrm>
          <a:prstGeom prst="rect">
            <a:avLst/>
          </a:prstGeom>
        </p:spPr>
      </p:pic>
    </p:spTree>
    <p:extLst>
      <p:ext uri="{BB962C8B-B14F-4D97-AF65-F5344CB8AC3E}">
        <p14:creationId xmlns:p14="http://schemas.microsoft.com/office/powerpoint/2010/main" val="3257477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 - Accent one column">
    <p:bg>
      <p:bgPr>
        <a:solidFill>
          <a:schemeClr val="tx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1" y="976481"/>
            <a:ext cx="11171766" cy="506888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7" name="Line 7">
            <a:extLst>
              <a:ext uri="{FF2B5EF4-FFF2-40B4-BE49-F238E27FC236}">
                <a16:creationId xmlns:a16="http://schemas.microsoft.com/office/drawing/2014/main" id="{7D1FA584-1F81-42F7-8FC5-58BF78A6505C}"/>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8" name="Slide Number Placeholder 5">
            <a:extLst>
              <a:ext uri="{FF2B5EF4-FFF2-40B4-BE49-F238E27FC236}">
                <a16:creationId xmlns:a16="http://schemas.microsoft.com/office/drawing/2014/main" id="{ECE8D69F-490C-4B10-BFDC-AA0B74809996}"/>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bg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dirty="0">
              <a:solidFill>
                <a:schemeClr val="bg1"/>
              </a:solidFill>
              <a:cs typeface="Arial" panose="020B0604020202020204" pitchFamily="34" charset="0"/>
            </a:endParaRPr>
          </a:p>
        </p:txBody>
      </p:sp>
      <p:sp>
        <p:nvSpPr>
          <p:cNvPr id="9" name="Text Box 9">
            <a:extLst>
              <a:ext uri="{FF2B5EF4-FFF2-40B4-BE49-F238E27FC236}">
                <a16:creationId xmlns:a16="http://schemas.microsoft.com/office/drawing/2014/main" id="{EAFA608F-223E-4912-A13C-7CE177829617}"/>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dirty="0">
                <a:solidFill>
                  <a:schemeClr val="bg1"/>
                </a:solidFill>
              </a:rPr>
              <a:t>Modelling &amp; Forecasting </a:t>
            </a:r>
            <a:r>
              <a:rPr lang="en-GB" sz="1000" dirty="0">
                <a:solidFill>
                  <a:schemeClr val="bg1"/>
                </a:solidFill>
              </a:rPr>
              <a:t>| Department for Work &amp; Pensions</a:t>
            </a:r>
          </a:p>
        </p:txBody>
      </p:sp>
      <p:sp>
        <p:nvSpPr>
          <p:cNvPr id="12" name="Title 1">
            <a:extLst>
              <a:ext uri="{FF2B5EF4-FFF2-40B4-BE49-F238E27FC236}">
                <a16:creationId xmlns:a16="http://schemas.microsoft.com/office/drawing/2014/main" id="{48DD502A-A4D9-481E-8CD6-F5D282673ACC}"/>
              </a:ext>
            </a:extLst>
          </p:cNvPr>
          <p:cNvSpPr>
            <a:spLocks noGrp="1"/>
          </p:cNvSpPr>
          <p:nvPr>
            <p:ph type="title"/>
          </p:nvPr>
        </p:nvSpPr>
        <p:spPr>
          <a:xfrm>
            <a:off x="637828" y="312120"/>
            <a:ext cx="8229600" cy="500507"/>
          </a:xfrm>
          <a:prstGeom prst="rect">
            <a:avLst/>
          </a:prstGeom>
        </p:spPr>
        <p:txBody>
          <a:bodyPr/>
          <a:lstStyle>
            <a:lvl1pPr>
              <a:defRPr sz="2000" b="1">
                <a:solidFill>
                  <a:schemeClr val="bg1"/>
                </a:solidFill>
              </a:defRPr>
            </a:lvl1pPr>
          </a:lstStyle>
          <a:p>
            <a:r>
              <a:rPr lang="en-US"/>
              <a:t>Click to edit Master title style</a:t>
            </a:r>
            <a:endParaRPr lang="en-GB"/>
          </a:p>
        </p:txBody>
      </p:sp>
      <p:pic>
        <p:nvPicPr>
          <p:cNvPr id="2" name="Graphic 1">
            <a:extLst>
              <a:ext uri="{FF2B5EF4-FFF2-40B4-BE49-F238E27FC236}">
                <a16:creationId xmlns:a16="http://schemas.microsoft.com/office/drawing/2014/main" id="{E29C8D1E-D576-040C-61BF-6101FBCEA3D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3773" y="125371"/>
            <a:ext cx="1623599" cy="779329"/>
          </a:xfrm>
          <a:prstGeom prst="rect">
            <a:avLst/>
          </a:prstGeom>
        </p:spPr>
      </p:pic>
    </p:spTree>
    <p:extLst>
      <p:ext uri="{BB962C8B-B14F-4D97-AF65-F5344CB8AC3E}">
        <p14:creationId xmlns:p14="http://schemas.microsoft.com/office/powerpoint/2010/main" val="47613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1 - Title Blue">
    <p:bg>
      <p:bgPr>
        <a:solidFill>
          <a:schemeClr val="tx2"/>
        </a:solidFill>
        <a:effectLst/>
      </p:bgPr>
    </p:bg>
    <p:spTree>
      <p:nvGrpSpPr>
        <p:cNvPr id="1" name=""/>
        <p:cNvGrpSpPr/>
        <p:nvPr/>
      </p:nvGrpSpPr>
      <p:grpSpPr>
        <a:xfrm>
          <a:off x="0" y="0"/>
          <a:ext cx="0" cy="0"/>
          <a:chOff x="0" y="0"/>
          <a:chExt cx="0" cy="0"/>
        </a:xfrm>
      </p:grpSpPr>
      <p:sp>
        <p:nvSpPr>
          <p:cNvPr id="72707" name="Title Placeholder 1"/>
          <p:cNvSpPr>
            <a:spLocks noGrp="1"/>
          </p:cNvSpPr>
          <p:nvPr>
            <p:ph type="ctrTitle"/>
          </p:nvPr>
        </p:nvSpPr>
        <p:spPr>
          <a:xfrm>
            <a:off x="609600" y="3079750"/>
            <a:ext cx="10363200" cy="1400175"/>
          </a:xfrm>
          <a:prstGeom prst="rect">
            <a:avLst/>
          </a:prstGeom>
        </p:spPr>
        <p:txBody>
          <a:bodyPr lIns="0" tIns="0" rIns="0" bIns="0"/>
          <a:lstStyle>
            <a:lvl1pPr>
              <a:defRPr sz="3600" smtClean="0">
                <a:solidFill>
                  <a:schemeClr val="tx1"/>
                </a:solidFill>
                <a:latin typeface="Arial" charset="0"/>
              </a:defRPr>
            </a:lvl1pPr>
          </a:lstStyle>
          <a:p>
            <a:pPr lvl="0"/>
            <a:r>
              <a:rPr lang="en-GB" noProof="0"/>
              <a:t>Click to edit Master title style</a:t>
            </a:r>
          </a:p>
        </p:txBody>
      </p:sp>
      <p:sp>
        <p:nvSpPr>
          <p:cNvPr id="72708" name="Text Placeholder 2"/>
          <p:cNvSpPr>
            <a:spLocks noGrp="1"/>
          </p:cNvSpPr>
          <p:nvPr>
            <p:ph type="subTitle" idx="1"/>
          </p:nvPr>
        </p:nvSpPr>
        <p:spPr>
          <a:xfrm>
            <a:off x="618067" y="4650581"/>
            <a:ext cx="8534400" cy="1087438"/>
          </a:xfrm>
        </p:spPr>
        <p:txBody>
          <a:bodyPr lIns="0" tIns="0" rIns="0" bIns="0"/>
          <a:lstStyle>
            <a:lvl1pPr marL="0" indent="0">
              <a:buFont typeface="Arial" charset="0"/>
              <a:buNone/>
              <a:defRPr sz="1600" smtClean="0">
                <a:solidFill>
                  <a:schemeClr val="tx1"/>
                </a:solidFill>
                <a:latin typeface="Arial" charset="0"/>
              </a:defRPr>
            </a:lvl1pPr>
          </a:lstStyle>
          <a:p>
            <a:pPr lvl="0"/>
            <a:r>
              <a:rPr lang="en-GB" noProof="0"/>
              <a:t>Click to edit Master subtitle style</a:t>
            </a:r>
          </a:p>
        </p:txBody>
      </p:sp>
      <p:grpSp>
        <p:nvGrpSpPr>
          <p:cNvPr id="3" name="Group 2">
            <a:extLst>
              <a:ext uri="{FF2B5EF4-FFF2-40B4-BE49-F238E27FC236}">
                <a16:creationId xmlns:a16="http://schemas.microsoft.com/office/drawing/2014/main" id="{31B2F59C-F9A9-46F5-B0A9-87FA4CFBBB7D}"/>
              </a:ext>
            </a:extLst>
          </p:cNvPr>
          <p:cNvGrpSpPr/>
          <p:nvPr userDrawn="1"/>
        </p:nvGrpSpPr>
        <p:grpSpPr>
          <a:xfrm>
            <a:off x="457213" y="431800"/>
            <a:ext cx="863602" cy="720726"/>
            <a:chOff x="457213" y="431800"/>
            <a:chExt cx="863602" cy="720726"/>
          </a:xfrm>
        </p:grpSpPr>
        <p:sp>
          <p:nvSpPr>
            <p:cNvPr id="177" name="Rectangle 94">
              <a:extLst>
                <a:ext uri="{FF2B5EF4-FFF2-40B4-BE49-F238E27FC236}">
                  <a16:creationId xmlns:a16="http://schemas.microsoft.com/office/drawing/2014/main" id="{2DB0092D-6BF5-453B-AA5A-A8225F27CD3E}"/>
                </a:ext>
              </a:extLst>
            </p:cNvPr>
            <p:cNvSpPr>
              <a:spLocks noChangeAspect="1" noChangeArrowheads="1"/>
            </p:cNvSpPr>
            <p:nvPr userDrawn="1"/>
          </p:nvSpPr>
          <p:spPr bwMode="auto">
            <a:xfrm>
              <a:off x="457213" y="431800"/>
              <a:ext cx="12700" cy="719138"/>
            </a:xfrm>
            <a:prstGeom prst="rect">
              <a:avLst/>
            </a:prstGeom>
            <a:solidFill>
              <a:srgbClr val="00C0B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8" name="Freeform 95">
              <a:extLst>
                <a:ext uri="{FF2B5EF4-FFF2-40B4-BE49-F238E27FC236}">
                  <a16:creationId xmlns:a16="http://schemas.microsoft.com/office/drawing/2014/main" id="{65A1537E-9FCA-4C4A-9865-119AA762AEEF}"/>
                </a:ext>
              </a:extLst>
            </p:cNvPr>
            <p:cNvSpPr>
              <a:spLocks noChangeAspect="1" noEditPoints="1"/>
            </p:cNvSpPr>
            <p:nvPr userDrawn="1"/>
          </p:nvSpPr>
          <p:spPr bwMode="auto">
            <a:xfrm>
              <a:off x="536588" y="709613"/>
              <a:ext cx="92075" cy="112713"/>
            </a:xfrm>
            <a:custGeom>
              <a:avLst/>
              <a:gdLst>
                <a:gd name="T0" fmla="*/ 0 w 116"/>
                <a:gd name="T1" fmla="*/ 0 h 142"/>
                <a:gd name="T2" fmla="*/ 24 w 116"/>
                <a:gd name="T3" fmla="*/ 0 h 142"/>
                <a:gd name="T4" fmla="*/ 58 w 116"/>
                <a:gd name="T5" fmla="*/ 34 h 142"/>
                <a:gd name="T6" fmla="*/ 24 w 116"/>
                <a:gd name="T7" fmla="*/ 71 h 142"/>
                <a:gd name="T8" fmla="*/ 0 w 116"/>
                <a:gd name="T9" fmla="*/ 71 h 142"/>
                <a:gd name="T10" fmla="*/ 0 w 116"/>
                <a:gd name="T11" fmla="*/ 0 h 142"/>
                <a:gd name="T12" fmla="*/ 9 w 116"/>
                <a:gd name="T13" fmla="*/ 63 h 142"/>
                <a:gd name="T14" fmla="*/ 25 w 116"/>
                <a:gd name="T15" fmla="*/ 63 h 142"/>
                <a:gd name="T16" fmla="*/ 49 w 116"/>
                <a:gd name="T17" fmla="*/ 35 h 142"/>
                <a:gd name="T18" fmla="*/ 25 w 116"/>
                <a:gd name="T19" fmla="*/ 8 h 142"/>
                <a:gd name="T20" fmla="*/ 9 w 116"/>
                <a:gd name="T21" fmla="*/ 8 h 142"/>
                <a:gd name="T22" fmla="*/ 9 w 116"/>
                <a:gd name="T23" fmla="*/ 63 h 14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16" h="142">
                  <a:moveTo>
                    <a:pt x="0" y="0"/>
                  </a:moveTo>
                  <a:cubicBezTo>
                    <a:pt x="48" y="0"/>
                    <a:pt x="48" y="0"/>
                    <a:pt x="48" y="0"/>
                  </a:cubicBezTo>
                  <a:cubicBezTo>
                    <a:pt x="92" y="0"/>
                    <a:pt x="116" y="22"/>
                    <a:pt x="116" y="68"/>
                  </a:cubicBezTo>
                  <a:cubicBezTo>
                    <a:pt x="116" y="115"/>
                    <a:pt x="95" y="142"/>
                    <a:pt x="48" y="142"/>
                  </a:cubicBezTo>
                  <a:cubicBezTo>
                    <a:pt x="0" y="142"/>
                    <a:pt x="0" y="142"/>
                    <a:pt x="0" y="142"/>
                  </a:cubicBezTo>
                  <a:lnTo>
                    <a:pt x="0" y="0"/>
                  </a:lnTo>
                  <a:close/>
                  <a:moveTo>
                    <a:pt x="18" y="126"/>
                  </a:moveTo>
                  <a:cubicBezTo>
                    <a:pt x="50" y="126"/>
                    <a:pt x="50" y="126"/>
                    <a:pt x="50" y="126"/>
                  </a:cubicBezTo>
                  <a:cubicBezTo>
                    <a:pt x="63" y="126"/>
                    <a:pt x="97" y="122"/>
                    <a:pt x="97" y="70"/>
                  </a:cubicBezTo>
                  <a:cubicBezTo>
                    <a:pt x="97" y="37"/>
                    <a:pt x="85" y="16"/>
                    <a:pt x="50" y="16"/>
                  </a:cubicBezTo>
                  <a:cubicBezTo>
                    <a:pt x="18" y="16"/>
                    <a:pt x="18" y="16"/>
                    <a:pt x="18" y="16"/>
                  </a:cubicBezTo>
                  <a:lnTo>
                    <a:pt x="18" y="126"/>
                  </a:lnTo>
                  <a:close/>
                </a:path>
              </a:pathLst>
            </a:custGeom>
            <a:solidFill>
              <a:schemeClr val="tx1"/>
            </a:solidFill>
            <a:ln>
              <a:noFill/>
            </a:ln>
          </p:spPr>
          <p:txBody>
            <a:bodyPr/>
            <a:lstStyle/>
            <a:p>
              <a:endParaRPr lang="en-GB"/>
            </a:p>
          </p:txBody>
        </p:sp>
        <p:sp>
          <p:nvSpPr>
            <p:cNvPr id="179" name="Freeform 96">
              <a:extLst>
                <a:ext uri="{FF2B5EF4-FFF2-40B4-BE49-F238E27FC236}">
                  <a16:creationId xmlns:a16="http://schemas.microsoft.com/office/drawing/2014/main" id="{6442ABAD-61A7-4820-BC92-F630DFA2D61C}"/>
                </a:ext>
              </a:extLst>
            </p:cNvPr>
            <p:cNvSpPr>
              <a:spLocks noChangeAspect="1" noEditPoints="1"/>
            </p:cNvSpPr>
            <p:nvPr userDrawn="1"/>
          </p:nvSpPr>
          <p:spPr bwMode="auto">
            <a:xfrm>
              <a:off x="636601" y="738188"/>
              <a:ext cx="74613" cy="85725"/>
            </a:xfrm>
            <a:custGeom>
              <a:avLst/>
              <a:gdLst>
                <a:gd name="T0" fmla="*/ 46 w 95"/>
                <a:gd name="T1" fmla="*/ 36 h 107"/>
                <a:gd name="T2" fmla="*/ 24 w 95"/>
                <a:gd name="T3" fmla="*/ 54 h 107"/>
                <a:gd name="T4" fmla="*/ 0 w 95"/>
                <a:gd name="T5" fmla="*/ 27 h 107"/>
                <a:gd name="T6" fmla="*/ 24 w 95"/>
                <a:gd name="T7" fmla="*/ 0 h 107"/>
                <a:gd name="T8" fmla="*/ 47 w 95"/>
                <a:gd name="T9" fmla="*/ 30 h 107"/>
                <a:gd name="T10" fmla="*/ 9 w 95"/>
                <a:gd name="T11" fmla="*/ 30 h 107"/>
                <a:gd name="T12" fmla="*/ 25 w 95"/>
                <a:gd name="T13" fmla="*/ 46 h 107"/>
                <a:gd name="T14" fmla="*/ 38 w 95"/>
                <a:gd name="T15" fmla="*/ 36 h 107"/>
                <a:gd name="T16" fmla="*/ 46 w 95"/>
                <a:gd name="T17" fmla="*/ 36 h 107"/>
                <a:gd name="T18" fmla="*/ 38 w 95"/>
                <a:gd name="T19" fmla="*/ 22 h 107"/>
                <a:gd name="T20" fmla="*/ 23 w 95"/>
                <a:gd name="T21" fmla="*/ 8 h 107"/>
                <a:gd name="T22" fmla="*/ 9 w 95"/>
                <a:gd name="T23" fmla="*/ 22 h 107"/>
                <a:gd name="T24" fmla="*/ 38 w 95"/>
                <a:gd name="T25" fmla="*/ 22 h 1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5" h="107">
                  <a:moveTo>
                    <a:pt x="93" y="72"/>
                  </a:moveTo>
                  <a:cubicBezTo>
                    <a:pt x="88" y="95"/>
                    <a:pt x="72" y="107"/>
                    <a:pt x="49" y="107"/>
                  </a:cubicBezTo>
                  <a:cubicBezTo>
                    <a:pt x="16" y="107"/>
                    <a:pt x="1" y="85"/>
                    <a:pt x="0" y="53"/>
                  </a:cubicBezTo>
                  <a:cubicBezTo>
                    <a:pt x="0" y="23"/>
                    <a:pt x="20" y="0"/>
                    <a:pt x="48" y="0"/>
                  </a:cubicBezTo>
                  <a:cubicBezTo>
                    <a:pt x="84" y="0"/>
                    <a:pt x="95" y="34"/>
                    <a:pt x="94" y="59"/>
                  </a:cubicBezTo>
                  <a:cubicBezTo>
                    <a:pt x="18" y="59"/>
                    <a:pt x="18" y="59"/>
                    <a:pt x="18" y="59"/>
                  </a:cubicBezTo>
                  <a:cubicBezTo>
                    <a:pt x="17" y="76"/>
                    <a:pt x="27" y="92"/>
                    <a:pt x="50" y="92"/>
                  </a:cubicBezTo>
                  <a:cubicBezTo>
                    <a:pt x="63" y="92"/>
                    <a:pt x="73" y="85"/>
                    <a:pt x="76" y="72"/>
                  </a:cubicBezTo>
                  <a:lnTo>
                    <a:pt x="93" y="72"/>
                  </a:lnTo>
                  <a:close/>
                  <a:moveTo>
                    <a:pt x="77" y="44"/>
                  </a:moveTo>
                  <a:cubicBezTo>
                    <a:pt x="76" y="28"/>
                    <a:pt x="64" y="15"/>
                    <a:pt x="47" y="15"/>
                  </a:cubicBezTo>
                  <a:cubicBezTo>
                    <a:pt x="29" y="15"/>
                    <a:pt x="19" y="28"/>
                    <a:pt x="18" y="44"/>
                  </a:cubicBezTo>
                  <a:lnTo>
                    <a:pt x="77" y="44"/>
                  </a:lnTo>
                  <a:close/>
                </a:path>
              </a:pathLst>
            </a:custGeom>
            <a:solidFill>
              <a:schemeClr val="tx1"/>
            </a:solidFill>
            <a:ln>
              <a:noFill/>
            </a:ln>
          </p:spPr>
          <p:txBody>
            <a:bodyPr/>
            <a:lstStyle/>
            <a:p>
              <a:endParaRPr lang="en-GB"/>
            </a:p>
          </p:txBody>
        </p:sp>
        <p:sp>
          <p:nvSpPr>
            <p:cNvPr id="180" name="Freeform 97">
              <a:extLst>
                <a:ext uri="{FF2B5EF4-FFF2-40B4-BE49-F238E27FC236}">
                  <a16:creationId xmlns:a16="http://schemas.microsoft.com/office/drawing/2014/main" id="{0C52E5DE-615A-42E0-834F-F9B069556756}"/>
                </a:ext>
              </a:extLst>
            </p:cNvPr>
            <p:cNvSpPr>
              <a:spLocks noChangeAspect="1" noEditPoints="1"/>
            </p:cNvSpPr>
            <p:nvPr userDrawn="1"/>
          </p:nvSpPr>
          <p:spPr bwMode="auto">
            <a:xfrm>
              <a:off x="722326" y="738188"/>
              <a:ext cx="76200" cy="114300"/>
            </a:xfrm>
            <a:custGeom>
              <a:avLst/>
              <a:gdLst>
                <a:gd name="T0" fmla="*/ 0 w 97"/>
                <a:gd name="T1" fmla="*/ 1 h 144"/>
                <a:gd name="T2" fmla="*/ 8 w 97"/>
                <a:gd name="T3" fmla="*/ 1 h 144"/>
                <a:gd name="T4" fmla="*/ 8 w 97"/>
                <a:gd name="T5" fmla="*/ 8 h 144"/>
                <a:gd name="T6" fmla="*/ 9 w 97"/>
                <a:gd name="T7" fmla="*/ 8 h 144"/>
                <a:gd name="T8" fmla="*/ 25 w 97"/>
                <a:gd name="T9" fmla="*/ 0 h 144"/>
                <a:gd name="T10" fmla="*/ 48 w 97"/>
                <a:gd name="T11" fmla="*/ 27 h 144"/>
                <a:gd name="T12" fmla="*/ 25 w 97"/>
                <a:gd name="T13" fmla="*/ 54 h 144"/>
                <a:gd name="T14" fmla="*/ 9 w 97"/>
                <a:gd name="T15" fmla="*/ 46 h 144"/>
                <a:gd name="T16" fmla="*/ 8 w 97"/>
                <a:gd name="T17" fmla="*/ 46 h 144"/>
                <a:gd name="T18" fmla="*/ 8 w 97"/>
                <a:gd name="T19" fmla="*/ 72 h 144"/>
                <a:gd name="T20" fmla="*/ 0 w 97"/>
                <a:gd name="T21" fmla="*/ 72 h 144"/>
                <a:gd name="T22" fmla="*/ 0 w 97"/>
                <a:gd name="T23" fmla="*/ 1 h 144"/>
                <a:gd name="T24" fmla="*/ 24 w 97"/>
                <a:gd name="T25" fmla="*/ 8 h 144"/>
                <a:gd name="T26" fmla="*/ 8 w 97"/>
                <a:gd name="T27" fmla="*/ 27 h 144"/>
                <a:gd name="T28" fmla="*/ 24 w 97"/>
                <a:gd name="T29" fmla="*/ 46 h 144"/>
                <a:gd name="T30" fmla="*/ 40 w 97"/>
                <a:gd name="T31" fmla="*/ 27 h 144"/>
                <a:gd name="T32" fmla="*/ 24 w 97"/>
                <a:gd name="T33" fmla="*/ 8 h 14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97" h="144">
                  <a:moveTo>
                    <a:pt x="0" y="2"/>
                  </a:moveTo>
                  <a:cubicBezTo>
                    <a:pt x="17" y="2"/>
                    <a:pt x="17" y="2"/>
                    <a:pt x="17" y="2"/>
                  </a:cubicBezTo>
                  <a:cubicBezTo>
                    <a:pt x="17" y="16"/>
                    <a:pt x="17" y="16"/>
                    <a:pt x="17" y="16"/>
                  </a:cubicBezTo>
                  <a:cubicBezTo>
                    <a:pt x="18" y="16"/>
                    <a:pt x="18" y="16"/>
                    <a:pt x="18" y="16"/>
                  </a:cubicBezTo>
                  <a:cubicBezTo>
                    <a:pt x="23" y="5"/>
                    <a:pt x="36" y="0"/>
                    <a:pt x="50" y="0"/>
                  </a:cubicBezTo>
                  <a:cubicBezTo>
                    <a:pt x="82" y="0"/>
                    <a:pt x="97" y="25"/>
                    <a:pt x="97" y="54"/>
                  </a:cubicBezTo>
                  <a:cubicBezTo>
                    <a:pt x="97" y="83"/>
                    <a:pt x="82" y="107"/>
                    <a:pt x="51" y="107"/>
                  </a:cubicBezTo>
                  <a:cubicBezTo>
                    <a:pt x="40" y="107"/>
                    <a:pt x="25" y="103"/>
                    <a:pt x="18" y="91"/>
                  </a:cubicBezTo>
                  <a:cubicBezTo>
                    <a:pt x="17" y="91"/>
                    <a:pt x="17" y="91"/>
                    <a:pt x="17" y="91"/>
                  </a:cubicBezTo>
                  <a:cubicBezTo>
                    <a:pt x="17" y="144"/>
                    <a:pt x="17" y="144"/>
                    <a:pt x="17" y="144"/>
                  </a:cubicBezTo>
                  <a:cubicBezTo>
                    <a:pt x="0" y="144"/>
                    <a:pt x="0" y="144"/>
                    <a:pt x="0" y="144"/>
                  </a:cubicBezTo>
                  <a:lnTo>
                    <a:pt x="0" y="2"/>
                  </a:lnTo>
                  <a:close/>
                  <a:moveTo>
                    <a:pt x="48" y="15"/>
                  </a:moveTo>
                  <a:cubicBezTo>
                    <a:pt x="25" y="15"/>
                    <a:pt x="17" y="34"/>
                    <a:pt x="17" y="53"/>
                  </a:cubicBezTo>
                  <a:cubicBezTo>
                    <a:pt x="17" y="74"/>
                    <a:pt x="26" y="92"/>
                    <a:pt x="49" y="92"/>
                  </a:cubicBezTo>
                  <a:cubicBezTo>
                    <a:pt x="72" y="92"/>
                    <a:pt x="80" y="73"/>
                    <a:pt x="80" y="53"/>
                  </a:cubicBezTo>
                  <a:cubicBezTo>
                    <a:pt x="80" y="33"/>
                    <a:pt x="70" y="15"/>
                    <a:pt x="48" y="15"/>
                  </a:cubicBezTo>
                  <a:close/>
                </a:path>
              </a:pathLst>
            </a:custGeom>
            <a:solidFill>
              <a:schemeClr val="tx1"/>
            </a:solidFill>
            <a:ln>
              <a:noFill/>
            </a:ln>
          </p:spPr>
          <p:txBody>
            <a:bodyPr/>
            <a:lstStyle/>
            <a:p>
              <a:endParaRPr lang="en-GB"/>
            </a:p>
          </p:txBody>
        </p:sp>
        <p:sp>
          <p:nvSpPr>
            <p:cNvPr id="181" name="Freeform 98">
              <a:extLst>
                <a:ext uri="{FF2B5EF4-FFF2-40B4-BE49-F238E27FC236}">
                  <a16:creationId xmlns:a16="http://schemas.microsoft.com/office/drawing/2014/main" id="{F0B0A2F5-C49B-467B-8C3E-0B09986B7B10}"/>
                </a:ext>
              </a:extLst>
            </p:cNvPr>
            <p:cNvSpPr>
              <a:spLocks noChangeAspect="1" noEditPoints="1"/>
            </p:cNvSpPr>
            <p:nvPr userDrawn="1"/>
          </p:nvSpPr>
          <p:spPr bwMode="auto">
            <a:xfrm>
              <a:off x="806464" y="738188"/>
              <a:ext cx="76200" cy="85725"/>
            </a:xfrm>
            <a:custGeom>
              <a:avLst/>
              <a:gdLst>
                <a:gd name="T0" fmla="*/ 48 w 96"/>
                <a:gd name="T1" fmla="*/ 52 h 107"/>
                <a:gd name="T2" fmla="*/ 42 w 96"/>
                <a:gd name="T3" fmla="*/ 54 h 107"/>
                <a:gd name="T4" fmla="*/ 35 w 96"/>
                <a:gd name="T5" fmla="*/ 46 h 107"/>
                <a:gd name="T6" fmla="*/ 17 w 96"/>
                <a:gd name="T7" fmla="*/ 54 h 107"/>
                <a:gd name="T8" fmla="*/ 0 w 96"/>
                <a:gd name="T9" fmla="*/ 39 h 107"/>
                <a:gd name="T10" fmla="*/ 17 w 96"/>
                <a:gd name="T11" fmla="*/ 24 h 107"/>
                <a:gd name="T12" fmla="*/ 35 w 96"/>
                <a:gd name="T13" fmla="*/ 16 h 107"/>
                <a:gd name="T14" fmla="*/ 23 w 96"/>
                <a:gd name="T15" fmla="*/ 8 h 107"/>
                <a:gd name="T16" fmla="*/ 10 w 96"/>
                <a:gd name="T17" fmla="*/ 17 h 107"/>
                <a:gd name="T18" fmla="*/ 2 w 96"/>
                <a:gd name="T19" fmla="*/ 17 h 107"/>
                <a:gd name="T20" fmla="*/ 24 w 96"/>
                <a:gd name="T21" fmla="*/ 0 h 107"/>
                <a:gd name="T22" fmla="*/ 43 w 96"/>
                <a:gd name="T23" fmla="*/ 14 h 107"/>
                <a:gd name="T24" fmla="*/ 43 w 96"/>
                <a:gd name="T25" fmla="*/ 41 h 107"/>
                <a:gd name="T26" fmla="*/ 46 w 96"/>
                <a:gd name="T27" fmla="*/ 46 h 107"/>
                <a:gd name="T28" fmla="*/ 48 w 96"/>
                <a:gd name="T29" fmla="*/ 46 h 107"/>
                <a:gd name="T30" fmla="*/ 48 w 96"/>
                <a:gd name="T31" fmla="*/ 52 h 107"/>
                <a:gd name="T32" fmla="*/ 35 w 96"/>
                <a:gd name="T33" fmla="*/ 26 h 107"/>
                <a:gd name="T34" fmla="*/ 19 w 96"/>
                <a:gd name="T35" fmla="*/ 30 h 107"/>
                <a:gd name="T36" fmla="*/ 9 w 96"/>
                <a:gd name="T37" fmla="*/ 39 h 107"/>
                <a:gd name="T38" fmla="*/ 19 w 96"/>
                <a:gd name="T39" fmla="*/ 46 h 107"/>
                <a:gd name="T40" fmla="*/ 35 w 96"/>
                <a:gd name="T41" fmla="*/ 35 h 107"/>
                <a:gd name="T42" fmla="*/ 35 w 96"/>
                <a:gd name="T43" fmla="*/ 26 h 10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96" h="107">
                  <a:moveTo>
                    <a:pt x="96" y="104"/>
                  </a:moveTo>
                  <a:cubicBezTo>
                    <a:pt x="93" y="106"/>
                    <a:pt x="89" y="107"/>
                    <a:pt x="84" y="107"/>
                  </a:cubicBezTo>
                  <a:cubicBezTo>
                    <a:pt x="75" y="107"/>
                    <a:pt x="70" y="102"/>
                    <a:pt x="70" y="91"/>
                  </a:cubicBezTo>
                  <a:cubicBezTo>
                    <a:pt x="60" y="102"/>
                    <a:pt x="48" y="107"/>
                    <a:pt x="34" y="107"/>
                  </a:cubicBezTo>
                  <a:cubicBezTo>
                    <a:pt x="15" y="107"/>
                    <a:pt x="0" y="99"/>
                    <a:pt x="0" y="78"/>
                  </a:cubicBezTo>
                  <a:cubicBezTo>
                    <a:pt x="0" y="55"/>
                    <a:pt x="17" y="50"/>
                    <a:pt x="34" y="47"/>
                  </a:cubicBezTo>
                  <a:cubicBezTo>
                    <a:pt x="53" y="43"/>
                    <a:pt x="69" y="45"/>
                    <a:pt x="69" y="32"/>
                  </a:cubicBezTo>
                  <a:cubicBezTo>
                    <a:pt x="69" y="17"/>
                    <a:pt x="57" y="15"/>
                    <a:pt x="46" y="15"/>
                  </a:cubicBezTo>
                  <a:cubicBezTo>
                    <a:pt x="32" y="15"/>
                    <a:pt x="21" y="19"/>
                    <a:pt x="20" y="34"/>
                  </a:cubicBezTo>
                  <a:cubicBezTo>
                    <a:pt x="4" y="34"/>
                    <a:pt x="4" y="34"/>
                    <a:pt x="4" y="34"/>
                  </a:cubicBezTo>
                  <a:cubicBezTo>
                    <a:pt x="5" y="9"/>
                    <a:pt x="24" y="0"/>
                    <a:pt x="47" y="0"/>
                  </a:cubicBezTo>
                  <a:cubicBezTo>
                    <a:pt x="65" y="0"/>
                    <a:pt x="85" y="4"/>
                    <a:pt x="85" y="28"/>
                  </a:cubicBezTo>
                  <a:cubicBezTo>
                    <a:pt x="85" y="81"/>
                    <a:pt x="85" y="81"/>
                    <a:pt x="85" y="81"/>
                  </a:cubicBezTo>
                  <a:cubicBezTo>
                    <a:pt x="85" y="89"/>
                    <a:pt x="85" y="92"/>
                    <a:pt x="91" y="92"/>
                  </a:cubicBezTo>
                  <a:cubicBezTo>
                    <a:pt x="92" y="92"/>
                    <a:pt x="94" y="92"/>
                    <a:pt x="96" y="91"/>
                  </a:cubicBezTo>
                  <a:lnTo>
                    <a:pt x="96" y="104"/>
                  </a:lnTo>
                  <a:close/>
                  <a:moveTo>
                    <a:pt x="69" y="52"/>
                  </a:moveTo>
                  <a:cubicBezTo>
                    <a:pt x="62" y="57"/>
                    <a:pt x="49" y="57"/>
                    <a:pt x="38" y="59"/>
                  </a:cubicBezTo>
                  <a:cubicBezTo>
                    <a:pt x="27" y="61"/>
                    <a:pt x="18" y="65"/>
                    <a:pt x="18" y="77"/>
                  </a:cubicBezTo>
                  <a:cubicBezTo>
                    <a:pt x="18" y="88"/>
                    <a:pt x="27" y="92"/>
                    <a:pt x="37" y="92"/>
                  </a:cubicBezTo>
                  <a:cubicBezTo>
                    <a:pt x="60" y="92"/>
                    <a:pt x="69" y="78"/>
                    <a:pt x="69" y="69"/>
                  </a:cubicBezTo>
                  <a:lnTo>
                    <a:pt x="69" y="52"/>
                  </a:lnTo>
                  <a:close/>
                </a:path>
              </a:pathLst>
            </a:custGeom>
            <a:solidFill>
              <a:schemeClr val="tx1"/>
            </a:solidFill>
            <a:ln>
              <a:noFill/>
            </a:ln>
          </p:spPr>
          <p:txBody>
            <a:bodyPr/>
            <a:lstStyle/>
            <a:p>
              <a:endParaRPr lang="en-GB"/>
            </a:p>
          </p:txBody>
        </p:sp>
        <p:sp>
          <p:nvSpPr>
            <p:cNvPr id="182" name="Freeform 99">
              <a:extLst>
                <a:ext uri="{FF2B5EF4-FFF2-40B4-BE49-F238E27FC236}">
                  <a16:creationId xmlns:a16="http://schemas.microsoft.com/office/drawing/2014/main" id="{BD42214D-EC2D-41F1-AC42-B1369AE99E28}"/>
                </a:ext>
              </a:extLst>
            </p:cNvPr>
            <p:cNvSpPr>
              <a:spLocks noChangeAspect="1"/>
            </p:cNvSpPr>
            <p:nvPr userDrawn="1"/>
          </p:nvSpPr>
          <p:spPr bwMode="auto">
            <a:xfrm>
              <a:off x="890602" y="738188"/>
              <a:ext cx="42863" cy="84138"/>
            </a:xfrm>
            <a:custGeom>
              <a:avLst/>
              <a:gdLst>
                <a:gd name="T0" fmla="*/ 0 w 54"/>
                <a:gd name="T1" fmla="*/ 2 h 106"/>
                <a:gd name="T2" fmla="*/ 8 w 54"/>
                <a:gd name="T3" fmla="*/ 2 h 106"/>
                <a:gd name="T4" fmla="*/ 8 w 54"/>
                <a:gd name="T5" fmla="*/ 13 h 106"/>
                <a:gd name="T6" fmla="*/ 9 w 54"/>
                <a:gd name="T7" fmla="*/ 13 h 106"/>
                <a:gd name="T8" fmla="*/ 27 w 54"/>
                <a:gd name="T9" fmla="*/ 1 h 106"/>
                <a:gd name="T10" fmla="*/ 27 w 54"/>
                <a:gd name="T11" fmla="*/ 10 h 106"/>
                <a:gd name="T12" fmla="*/ 9 w 54"/>
                <a:gd name="T13" fmla="*/ 30 h 106"/>
                <a:gd name="T14" fmla="*/ 9 w 54"/>
                <a:gd name="T15" fmla="*/ 53 h 106"/>
                <a:gd name="T16" fmla="*/ 0 w 54"/>
                <a:gd name="T17" fmla="*/ 53 h 106"/>
                <a:gd name="T18" fmla="*/ 0 w 54"/>
                <a:gd name="T19" fmla="*/ 2 h 1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4" h="106">
                  <a:moveTo>
                    <a:pt x="0" y="3"/>
                  </a:moveTo>
                  <a:cubicBezTo>
                    <a:pt x="16" y="3"/>
                    <a:pt x="16" y="3"/>
                    <a:pt x="16" y="3"/>
                  </a:cubicBezTo>
                  <a:cubicBezTo>
                    <a:pt x="16" y="25"/>
                    <a:pt x="16" y="25"/>
                    <a:pt x="16" y="25"/>
                  </a:cubicBezTo>
                  <a:cubicBezTo>
                    <a:pt x="17" y="25"/>
                    <a:pt x="17" y="25"/>
                    <a:pt x="17" y="25"/>
                  </a:cubicBezTo>
                  <a:cubicBezTo>
                    <a:pt x="25" y="8"/>
                    <a:pt x="36" y="0"/>
                    <a:pt x="54" y="1"/>
                  </a:cubicBezTo>
                  <a:cubicBezTo>
                    <a:pt x="54" y="19"/>
                    <a:pt x="54" y="19"/>
                    <a:pt x="54" y="19"/>
                  </a:cubicBezTo>
                  <a:cubicBezTo>
                    <a:pt x="27" y="19"/>
                    <a:pt x="17" y="34"/>
                    <a:pt x="17" y="60"/>
                  </a:cubicBezTo>
                  <a:cubicBezTo>
                    <a:pt x="17" y="106"/>
                    <a:pt x="17" y="106"/>
                    <a:pt x="17" y="106"/>
                  </a:cubicBezTo>
                  <a:cubicBezTo>
                    <a:pt x="0" y="106"/>
                    <a:pt x="0" y="106"/>
                    <a:pt x="0" y="106"/>
                  </a:cubicBezTo>
                  <a:lnTo>
                    <a:pt x="0" y="3"/>
                  </a:lnTo>
                  <a:close/>
                </a:path>
              </a:pathLst>
            </a:custGeom>
            <a:solidFill>
              <a:schemeClr val="tx1"/>
            </a:solidFill>
            <a:ln>
              <a:noFill/>
            </a:ln>
          </p:spPr>
          <p:txBody>
            <a:bodyPr/>
            <a:lstStyle/>
            <a:p>
              <a:endParaRPr lang="en-GB"/>
            </a:p>
          </p:txBody>
        </p:sp>
        <p:sp>
          <p:nvSpPr>
            <p:cNvPr id="183" name="Freeform 100">
              <a:extLst>
                <a:ext uri="{FF2B5EF4-FFF2-40B4-BE49-F238E27FC236}">
                  <a16:creationId xmlns:a16="http://schemas.microsoft.com/office/drawing/2014/main" id="{150ECB18-2E08-4E57-99A9-CFBE23FE2BCA}"/>
                </a:ext>
              </a:extLst>
            </p:cNvPr>
            <p:cNvSpPr>
              <a:spLocks noChangeAspect="1"/>
            </p:cNvSpPr>
            <p:nvPr userDrawn="1"/>
          </p:nvSpPr>
          <p:spPr bwMode="auto">
            <a:xfrm>
              <a:off x="939814" y="715963"/>
              <a:ext cx="42863" cy="106363"/>
            </a:xfrm>
            <a:custGeom>
              <a:avLst/>
              <a:gdLst>
                <a:gd name="T0" fmla="*/ 17 w 54"/>
                <a:gd name="T1" fmla="*/ 15 h 133"/>
                <a:gd name="T2" fmla="*/ 27 w 54"/>
                <a:gd name="T3" fmla="*/ 15 h 133"/>
                <a:gd name="T4" fmla="*/ 27 w 54"/>
                <a:gd name="T5" fmla="*/ 23 h 133"/>
                <a:gd name="T6" fmla="*/ 17 w 54"/>
                <a:gd name="T7" fmla="*/ 23 h 133"/>
                <a:gd name="T8" fmla="*/ 17 w 54"/>
                <a:gd name="T9" fmla="*/ 55 h 133"/>
                <a:gd name="T10" fmla="*/ 23 w 54"/>
                <a:gd name="T11" fmla="*/ 59 h 133"/>
                <a:gd name="T12" fmla="*/ 27 w 54"/>
                <a:gd name="T13" fmla="*/ 59 h 133"/>
                <a:gd name="T14" fmla="*/ 27 w 54"/>
                <a:gd name="T15" fmla="*/ 67 h 133"/>
                <a:gd name="T16" fmla="*/ 21 w 54"/>
                <a:gd name="T17" fmla="*/ 67 h 133"/>
                <a:gd name="T18" fmla="*/ 9 w 54"/>
                <a:gd name="T19" fmla="*/ 55 h 133"/>
                <a:gd name="T20" fmla="*/ 9 w 54"/>
                <a:gd name="T21" fmla="*/ 23 h 133"/>
                <a:gd name="T22" fmla="*/ 0 w 54"/>
                <a:gd name="T23" fmla="*/ 23 h 133"/>
                <a:gd name="T24" fmla="*/ 0 w 54"/>
                <a:gd name="T25" fmla="*/ 15 h 133"/>
                <a:gd name="T26" fmla="*/ 9 w 54"/>
                <a:gd name="T27" fmla="*/ 15 h 133"/>
                <a:gd name="T28" fmla="*/ 9 w 54"/>
                <a:gd name="T29" fmla="*/ 0 h 133"/>
                <a:gd name="T30" fmla="*/ 17 w 54"/>
                <a:gd name="T31" fmla="*/ 0 h 133"/>
                <a:gd name="T32" fmla="*/ 17 w 54"/>
                <a:gd name="T33" fmla="*/ 15 h 1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133">
                  <a:moveTo>
                    <a:pt x="34" y="30"/>
                  </a:moveTo>
                  <a:cubicBezTo>
                    <a:pt x="54" y="30"/>
                    <a:pt x="54" y="30"/>
                    <a:pt x="54" y="30"/>
                  </a:cubicBezTo>
                  <a:cubicBezTo>
                    <a:pt x="54" y="45"/>
                    <a:pt x="54" y="45"/>
                    <a:pt x="54" y="45"/>
                  </a:cubicBezTo>
                  <a:cubicBezTo>
                    <a:pt x="34" y="45"/>
                    <a:pt x="34" y="45"/>
                    <a:pt x="34" y="45"/>
                  </a:cubicBezTo>
                  <a:cubicBezTo>
                    <a:pt x="34" y="109"/>
                    <a:pt x="34" y="109"/>
                    <a:pt x="34" y="109"/>
                  </a:cubicBezTo>
                  <a:cubicBezTo>
                    <a:pt x="34" y="116"/>
                    <a:pt x="36" y="118"/>
                    <a:pt x="46" y="118"/>
                  </a:cubicBezTo>
                  <a:cubicBezTo>
                    <a:pt x="54" y="118"/>
                    <a:pt x="54" y="118"/>
                    <a:pt x="54" y="118"/>
                  </a:cubicBezTo>
                  <a:cubicBezTo>
                    <a:pt x="54" y="133"/>
                    <a:pt x="54" y="133"/>
                    <a:pt x="54" y="133"/>
                  </a:cubicBezTo>
                  <a:cubicBezTo>
                    <a:pt x="41" y="133"/>
                    <a:pt x="41" y="133"/>
                    <a:pt x="41" y="133"/>
                  </a:cubicBezTo>
                  <a:cubicBezTo>
                    <a:pt x="24" y="133"/>
                    <a:pt x="17" y="129"/>
                    <a:pt x="17" y="110"/>
                  </a:cubicBezTo>
                  <a:cubicBezTo>
                    <a:pt x="17" y="45"/>
                    <a:pt x="17" y="45"/>
                    <a:pt x="17" y="45"/>
                  </a:cubicBezTo>
                  <a:cubicBezTo>
                    <a:pt x="0" y="45"/>
                    <a:pt x="0" y="45"/>
                    <a:pt x="0" y="45"/>
                  </a:cubicBezTo>
                  <a:cubicBezTo>
                    <a:pt x="0" y="30"/>
                    <a:pt x="0" y="30"/>
                    <a:pt x="0" y="30"/>
                  </a:cubicBezTo>
                  <a:cubicBezTo>
                    <a:pt x="17" y="30"/>
                    <a:pt x="17" y="30"/>
                    <a:pt x="17" y="30"/>
                  </a:cubicBezTo>
                  <a:cubicBezTo>
                    <a:pt x="17" y="0"/>
                    <a:pt x="17" y="0"/>
                    <a:pt x="17" y="0"/>
                  </a:cubicBezTo>
                  <a:cubicBezTo>
                    <a:pt x="34" y="0"/>
                    <a:pt x="34" y="0"/>
                    <a:pt x="34" y="0"/>
                  </a:cubicBezTo>
                  <a:lnTo>
                    <a:pt x="34" y="30"/>
                  </a:lnTo>
                  <a:close/>
                </a:path>
              </a:pathLst>
            </a:custGeom>
            <a:solidFill>
              <a:schemeClr val="tx1"/>
            </a:solidFill>
            <a:ln>
              <a:noFill/>
            </a:ln>
          </p:spPr>
          <p:txBody>
            <a:bodyPr/>
            <a:lstStyle/>
            <a:p>
              <a:endParaRPr lang="en-GB"/>
            </a:p>
          </p:txBody>
        </p:sp>
        <p:sp>
          <p:nvSpPr>
            <p:cNvPr id="184" name="Freeform 101">
              <a:extLst>
                <a:ext uri="{FF2B5EF4-FFF2-40B4-BE49-F238E27FC236}">
                  <a16:creationId xmlns:a16="http://schemas.microsoft.com/office/drawing/2014/main" id="{A674CD03-37CE-43C9-9C74-4080BBD9C7F6}"/>
                </a:ext>
              </a:extLst>
            </p:cNvPr>
            <p:cNvSpPr>
              <a:spLocks noChangeAspect="1"/>
            </p:cNvSpPr>
            <p:nvPr userDrawn="1"/>
          </p:nvSpPr>
          <p:spPr bwMode="auto">
            <a:xfrm>
              <a:off x="992202" y="738188"/>
              <a:ext cx="112713" cy="84138"/>
            </a:xfrm>
            <a:custGeom>
              <a:avLst/>
              <a:gdLst>
                <a:gd name="T0" fmla="*/ 0 w 143"/>
                <a:gd name="T1" fmla="*/ 1 h 105"/>
                <a:gd name="T2" fmla="*/ 8 w 143"/>
                <a:gd name="T3" fmla="*/ 1 h 105"/>
                <a:gd name="T4" fmla="*/ 8 w 143"/>
                <a:gd name="T5" fmla="*/ 9 h 105"/>
                <a:gd name="T6" fmla="*/ 8 w 143"/>
                <a:gd name="T7" fmla="*/ 9 h 105"/>
                <a:gd name="T8" fmla="*/ 24 w 143"/>
                <a:gd name="T9" fmla="*/ 0 h 105"/>
                <a:gd name="T10" fmla="*/ 38 w 143"/>
                <a:gd name="T11" fmla="*/ 9 h 105"/>
                <a:gd name="T12" fmla="*/ 54 w 143"/>
                <a:gd name="T13" fmla="*/ 0 h 105"/>
                <a:gd name="T14" fmla="*/ 71 w 143"/>
                <a:gd name="T15" fmla="*/ 15 h 105"/>
                <a:gd name="T16" fmla="*/ 71 w 143"/>
                <a:gd name="T17" fmla="*/ 53 h 105"/>
                <a:gd name="T18" fmla="*/ 63 w 143"/>
                <a:gd name="T19" fmla="*/ 53 h 105"/>
                <a:gd name="T20" fmla="*/ 63 w 143"/>
                <a:gd name="T21" fmla="*/ 19 h 105"/>
                <a:gd name="T22" fmla="*/ 53 w 143"/>
                <a:gd name="T23" fmla="*/ 8 h 105"/>
                <a:gd name="T24" fmla="*/ 40 w 143"/>
                <a:gd name="T25" fmla="*/ 21 h 105"/>
                <a:gd name="T26" fmla="*/ 40 w 143"/>
                <a:gd name="T27" fmla="*/ 53 h 105"/>
                <a:gd name="T28" fmla="*/ 31 w 143"/>
                <a:gd name="T29" fmla="*/ 53 h 105"/>
                <a:gd name="T30" fmla="*/ 31 w 143"/>
                <a:gd name="T31" fmla="*/ 19 h 105"/>
                <a:gd name="T32" fmla="*/ 22 w 143"/>
                <a:gd name="T33" fmla="*/ 8 h 105"/>
                <a:gd name="T34" fmla="*/ 8 w 143"/>
                <a:gd name="T35" fmla="*/ 21 h 105"/>
                <a:gd name="T36" fmla="*/ 8 w 143"/>
                <a:gd name="T37" fmla="*/ 53 h 105"/>
                <a:gd name="T38" fmla="*/ 0 w 143"/>
                <a:gd name="T39" fmla="*/ 53 h 105"/>
                <a:gd name="T40" fmla="*/ 0 w 143"/>
                <a:gd name="T41" fmla="*/ 1 h 105"/>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43" h="105">
                  <a:moveTo>
                    <a:pt x="0" y="2"/>
                  </a:moveTo>
                  <a:cubicBezTo>
                    <a:pt x="16" y="2"/>
                    <a:pt x="16" y="2"/>
                    <a:pt x="16" y="2"/>
                  </a:cubicBezTo>
                  <a:cubicBezTo>
                    <a:pt x="16" y="17"/>
                    <a:pt x="16" y="17"/>
                    <a:pt x="16" y="17"/>
                  </a:cubicBezTo>
                  <a:cubicBezTo>
                    <a:pt x="16" y="17"/>
                    <a:pt x="16" y="17"/>
                    <a:pt x="16" y="17"/>
                  </a:cubicBezTo>
                  <a:cubicBezTo>
                    <a:pt x="23" y="6"/>
                    <a:pt x="35" y="0"/>
                    <a:pt x="49" y="0"/>
                  </a:cubicBezTo>
                  <a:cubicBezTo>
                    <a:pt x="61" y="0"/>
                    <a:pt x="73" y="5"/>
                    <a:pt x="77" y="17"/>
                  </a:cubicBezTo>
                  <a:cubicBezTo>
                    <a:pt x="84" y="6"/>
                    <a:pt x="96" y="0"/>
                    <a:pt x="109" y="0"/>
                  </a:cubicBezTo>
                  <a:cubicBezTo>
                    <a:pt x="130" y="0"/>
                    <a:pt x="143" y="8"/>
                    <a:pt x="143" y="30"/>
                  </a:cubicBezTo>
                  <a:cubicBezTo>
                    <a:pt x="143" y="105"/>
                    <a:pt x="143" y="105"/>
                    <a:pt x="143" y="105"/>
                  </a:cubicBezTo>
                  <a:cubicBezTo>
                    <a:pt x="126" y="105"/>
                    <a:pt x="126" y="105"/>
                    <a:pt x="126" y="105"/>
                  </a:cubicBezTo>
                  <a:cubicBezTo>
                    <a:pt x="126" y="38"/>
                    <a:pt x="126" y="38"/>
                    <a:pt x="126" y="38"/>
                  </a:cubicBezTo>
                  <a:cubicBezTo>
                    <a:pt x="126" y="25"/>
                    <a:pt x="123" y="15"/>
                    <a:pt x="107" y="15"/>
                  </a:cubicBezTo>
                  <a:cubicBezTo>
                    <a:pt x="90" y="15"/>
                    <a:pt x="80" y="25"/>
                    <a:pt x="80" y="41"/>
                  </a:cubicBezTo>
                  <a:cubicBezTo>
                    <a:pt x="80" y="105"/>
                    <a:pt x="80" y="105"/>
                    <a:pt x="80" y="105"/>
                  </a:cubicBezTo>
                  <a:cubicBezTo>
                    <a:pt x="63" y="105"/>
                    <a:pt x="63" y="105"/>
                    <a:pt x="63" y="105"/>
                  </a:cubicBezTo>
                  <a:cubicBezTo>
                    <a:pt x="63" y="38"/>
                    <a:pt x="63" y="38"/>
                    <a:pt x="63" y="38"/>
                  </a:cubicBezTo>
                  <a:cubicBezTo>
                    <a:pt x="63" y="24"/>
                    <a:pt x="59" y="15"/>
                    <a:pt x="44" y="15"/>
                  </a:cubicBezTo>
                  <a:cubicBezTo>
                    <a:pt x="24" y="15"/>
                    <a:pt x="17" y="33"/>
                    <a:pt x="17" y="41"/>
                  </a:cubicBezTo>
                  <a:cubicBezTo>
                    <a:pt x="17" y="105"/>
                    <a:pt x="17" y="105"/>
                    <a:pt x="17" y="105"/>
                  </a:cubicBezTo>
                  <a:cubicBezTo>
                    <a:pt x="0" y="105"/>
                    <a:pt x="0" y="105"/>
                    <a:pt x="0" y="105"/>
                  </a:cubicBezTo>
                  <a:lnTo>
                    <a:pt x="0" y="2"/>
                  </a:lnTo>
                  <a:close/>
                </a:path>
              </a:pathLst>
            </a:custGeom>
            <a:solidFill>
              <a:schemeClr val="tx1"/>
            </a:solidFill>
            <a:ln>
              <a:noFill/>
            </a:ln>
          </p:spPr>
          <p:txBody>
            <a:bodyPr/>
            <a:lstStyle/>
            <a:p>
              <a:endParaRPr lang="en-GB"/>
            </a:p>
          </p:txBody>
        </p:sp>
        <p:sp>
          <p:nvSpPr>
            <p:cNvPr id="185" name="Freeform 102">
              <a:extLst>
                <a:ext uri="{FF2B5EF4-FFF2-40B4-BE49-F238E27FC236}">
                  <a16:creationId xmlns:a16="http://schemas.microsoft.com/office/drawing/2014/main" id="{966227B3-A426-4A5B-A281-181268B2F3C9}"/>
                </a:ext>
              </a:extLst>
            </p:cNvPr>
            <p:cNvSpPr>
              <a:spLocks noChangeAspect="1" noEditPoints="1"/>
            </p:cNvSpPr>
            <p:nvPr userDrawn="1"/>
          </p:nvSpPr>
          <p:spPr bwMode="auto">
            <a:xfrm>
              <a:off x="1117615" y="738188"/>
              <a:ext cx="76200" cy="85725"/>
            </a:xfrm>
            <a:custGeom>
              <a:avLst/>
              <a:gdLst>
                <a:gd name="T0" fmla="*/ 47 w 96"/>
                <a:gd name="T1" fmla="*/ 36 h 107"/>
                <a:gd name="T2" fmla="*/ 25 w 96"/>
                <a:gd name="T3" fmla="*/ 54 h 107"/>
                <a:gd name="T4" fmla="*/ 0 w 96"/>
                <a:gd name="T5" fmla="*/ 27 h 107"/>
                <a:gd name="T6" fmla="*/ 24 w 96"/>
                <a:gd name="T7" fmla="*/ 0 h 107"/>
                <a:gd name="T8" fmla="*/ 48 w 96"/>
                <a:gd name="T9" fmla="*/ 30 h 107"/>
                <a:gd name="T10" fmla="*/ 9 w 96"/>
                <a:gd name="T11" fmla="*/ 30 h 107"/>
                <a:gd name="T12" fmla="*/ 25 w 96"/>
                <a:gd name="T13" fmla="*/ 46 h 107"/>
                <a:gd name="T14" fmla="*/ 38 w 96"/>
                <a:gd name="T15" fmla="*/ 36 h 107"/>
                <a:gd name="T16" fmla="*/ 47 w 96"/>
                <a:gd name="T17" fmla="*/ 36 h 107"/>
                <a:gd name="T18" fmla="*/ 39 w 96"/>
                <a:gd name="T19" fmla="*/ 22 h 107"/>
                <a:gd name="T20" fmla="*/ 24 w 96"/>
                <a:gd name="T21" fmla="*/ 8 h 107"/>
                <a:gd name="T22" fmla="*/ 9 w 96"/>
                <a:gd name="T23" fmla="*/ 22 h 107"/>
                <a:gd name="T24" fmla="*/ 39 w 96"/>
                <a:gd name="T25" fmla="*/ 22 h 1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6" h="107">
                  <a:moveTo>
                    <a:pt x="93" y="72"/>
                  </a:moveTo>
                  <a:cubicBezTo>
                    <a:pt x="89" y="95"/>
                    <a:pt x="72" y="107"/>
                    <a:pt x="49" y="107"/>
                  </a:cubicBezTo>
                  <a:cubicBezTo>
                    <a:pt x="17" y="107"/>
                    <a:pt x="1" y="85"/>
                    <a:pt x="0" y="53"/>
                  </a:cubicBezTo>
                  <a:cubicBezTo>
                    <a:pt x="0" y="23"/>
                    <a:pt x="20" y="0"/>
                    <a:pt x="48" y="0"/>
                  </a:cubicBezTo>
                  <a:cubicBezTo>
                    <a:pt x="85" y="0"/>
                    <a:pt x="96" y="34"/>
                    <a:pt x="95" y="59"/>
                  </a:cubicBezTo>
                  <a:cubicBezTo>
                    <a:pt x="18" y="59"/>
                    <a:pt x="18" y="59"/>
                    <a:pt x="18" y="59"/>
                  </a:cubicBezTo>
                  <a:cubicBezTo>
                    <a:pt x="17" y="76"/>
                    <a:pt x="28" y="92"/>
                    <a:pt x="50" y="92"/>
                  </a:cubicBezTo>
                  <a:cubicBezTo>
                    <a:pt x="64" y="92"/>
                    <a:pt x="74" y="85"/>
                    <a:pt x="76" y="72"/>
                  </a:cubicBezTo>
                  <a:lnTo>
                    <a:pt x="93" y="72"/>
                  </a:lnTo>
                  <a:close/>
                  <a:moveTo>
                    <a:pt x="77" y="44"/>
                  </a:moveTo>
                  <a:cubicBezTo>
                    <a:pt x="76" y="28"/>
                    <a:pt x="64" y="15"/>
                    <a:pt x="47" y="15"/>
                  </a:cubicBezTo>
                  <a:cubicBezTo>
                    <a:pt x="30" y="15"/>
                    <a:pt x="19" y="28"/>
                    <a:pt x="18" y="44"/>
                  </a:cubicBezTo>
                  <a:lnTo>
                    <a:pt x="77" y="44"/>
                  </a:lnTo>
                  <a:close/>
                </a:path>
              </a:pathLst>
            </a:custGeom>
            <a:solidFill>
              <a:schemeClr val="tx1"/>
            </a:solidFill>
            <a:ln>
              <a:noFill/>
            </a:ln>
          </p:spPr>
          <p:txBody>
            <a:bodyPr/>
            <a:lstStyle/>
            <a:p>
              <a:endParaRPr lang="en-GB"/>
            </a:p>
          </p:txBody>
        </p:sp>
        <p:sp>
          <p:nvSpPr>
            <p:cNvPr id="186" name="Freeform 103">
              <a:extLst>
                <a:ext uri="{FF2B5EF4-FFF2-40B4-BE49-F238E27FC236}">
                  <a16:creationId xmlns:a16="http://schemas.microsoft.com/office/drawing/2014/main" id="{1DF7176F-D5CC-4DDE-B4C4-AC0FA39FC716}"/>
                </a:ext>
              </a:extLst>
            </p:cNvPr>
            <p:cNvSpPr>
              <a:spLocks noChangeAspect="1"/>
            </p:cNvSpPr>
            <p:nvPr userDrawn="1"/>
          </p:nvSpPr>
          <p:spPr bwMode="auto">
            <a:xfrm>
              <a:off x="1203340" y="738188"/>
              <a:ext cx="66675" cy="84138"/>
            </a:xfrm>
            <a:custGeom>
              <a:avLst/>
              <a:gdLst>
                <a:gd name="T0" fmla="*/ 0 w 84"/>
                <a:gd name="T1" fmla="*/ 1 h 105"/>
                <a:gd name="T2" fmla="*/ 8 w 84"/>
                <a:gd name="T3" fmla="*/ 1 h 105"/>
                <a:gd name="T4" fmla="*/ 8 w 84"/>
                <a:gd name="T5" fmla="*/ 10 h 105"/>
                <a:gd name="T6" fmla="*/ 8 w 84"/>
                <a:gd name="T7" fmla="*/ 10 h 105"/>
                <a:gd name="T8" fmla="*/ 25 w 84"/>
                <a:gd name="T9" fmla="*/ 0 h 105"/>
                <a:gd name="T10" fmla="*/ 42 w 84"/>
                <a:gd name="T11" fmla="*/ 19 h 105"/>
                <a:gd name="T12" fmla="*/ 42 w 84"/>
                <a:gd name="T13" fmla="*/ 53 h 105"/>
                <a:gd name="T14" fmla="*/ 34 w 84"/>
                <a:gd name="T15" fmla="*/ 53 h 105"/>
                <a:gd name="T16" fmla="*/ 34 w 84"/>
                <a:gd name="T17" fmla="*/ 18 h 105"/>
                <a:gd name="T18" fmla="*/ 24 w 84"/>
                <a:gd name="T19" fmla="*/ 8 h 105"/>
                <a:gd name="T20" fmla="*/ 8 w 84"/>
                <a:gd name="T21" fmla="*/ 24 h 105"/>
                <a:gd name="T22" fmla="*/ 8 w 84"/>
                <a:gd name="T23" fmla="*/ 53 h 105"/>
                <a:gd name="T24" fmla="*/ 0 w 84"/>
                <a:gd name="T25" fmla="*/ 53 h 105"/>
                <a:gd name="T26" fmla="*/ 0 w 84"/>
                <a:gd name="T27" fmla="*/ 1 h 10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4" h="105">
                  <a:moveTo>
                    <a:pt x="0" y="2"/>
                  </a:moveTo>
                  <a:cubicBezTo>
                    <a:pt x="15" y="2"/>
                    <a:pt x="15" y="2"/>
                    <a:pt x="15" y="2"/>
                  </a:cubicBezTo>
                  <a:cubicBezTo>
                    <a:pt x="15" y="19"/>
                    <a:pt x="15" y="19"/>
                    <a:pt x="15" y="19"/>
                  </a:cubicBezTo>
                  <a:cubicBezTo>
                    <a:pt x="16" y="19"/>
                    <a:pt x="16" y="19"/>
                    <a:pt x="16" y="19"/>
                  </a:cubicBezTo>
                  <a:cubicBezTo>
                    <a:pt x="23" y="6"/>
                    <a:pt x="34" y="0"/>
                    <a:pt x="49" y="0"/>
                  </a:cubicBezTo>
                  <a:cubicBezTo>
                    <a:pt x="76" y="0"/>
                    <a:pt x="84" y="15"/>
                    <a:pt x="84" y="37"/>
                  </a:cubicBezTo>
                  <a:cubicBezTo>
                    <a:pt x="84" y="105"/>
                    <a:pt x="84" y="105"/>
                    <a:pt x="84" y="105"/>
                  </a:cubicBezTo>
                  <a:cubicBezTo>
                    <a:pt x="67" y="105"/>
                    <a:pt x="67" y="105"/>
                    <a:pt x="67" y="105"/>
                  </a:cubicBezTo>
                  <a:cubicBezTo>
                    <a:pt x="67" y="35"/>
                    <a:pt x="67" y="35"/>
                    <a:pt x="67" y="35"/>
                  </a:cubicBezTo>
                  <a:cubicBezTo>
                    <a:pt x="67" y="23"/>
                    <a:pt x="60" y="15"/>
                    <a:pt x="47" y="15"/>
                  </a:cubicBezTo>
                  <a:cubicBezTo>
                    <a:pt x="26" y="15"/>
                    <a:pt x="16" y="28"/>
                    <a:pt x="16" y="47"/>
                  </a:cubicBezTo>
                  <a:cubicBezTo>
                    <a:pt x="16" y="105"/>
                    <a:pt x="16" y="105"/>
                    <a:pt x="16" y="105"/>
                  </a:cubicBezTo>
                  <a:cubicBezTo>
                    <a:pt x="0" y="105"/>
                    <a:pt x="0" y="105"/>
                    <a:pt x="0" y="105"/>
                  </a:cubicBezTo>
                  <a:lnTo>
                    <a:pt x="0" y="2"/>
                  </a:lnTo>
                  <a:close/>
                </a:path>
              </a:pathLst>
            </a:custGeom>
            <a:solidFill>
              <a:schemeClr val="tx1"/>
            </a:solidFill>
            <a:ln>
              <a:noFill/>
            </a:ln>
          </p:spPr>
          <p:txBody>
            <a:bodyPr/>
            <a:lstStyle/>
            <a:p>
              <a:endParaRPr lang="en-GB"/>
            </a:p>
          </p:txBody>
        </p:sp>
        <p:sp>
          <p:nvSpPr>
            <p:cNvPr id="187" name="Freeform 104">
              <a:extLst>
                <a:ext uri="{FF2B5EF4-FFF2-40B4-BE49-F238E27FC236}">
                  <a16:creationId xmlns:a16="http://schemas.microsoft.com/office/drawing/2014/main" id="{2761A93A-A021-4168-96B5-72BB018AE75C}"/>
                </a:ext>
              </a:extLst>
            </p:cNvPr>
            <p:cNvSpPr>
              <a:spLocks noChangeAspect="1"/>
            </p:cNvSpPr>
            <p:nvPr userDrawn="1"/>
          </p:nvSpPr>
          <p:spPr bwMode="auto">
            <a:xfrm>
              <a:off x="1277952" y="715963"/>
              <a:ext cx="42863" cy="106363"/>
            </a:xfrm>
            <a:custGeom>
              <a:avLst/>
              <a:gdLst>
                <a:gd name="T0" fmla="*/ 17 w 55"/>
                <a:gd name="T1" fmla="*/ 15 h 133"/>
                <a:gd name="T2" fmla="*/ 27 w 55"/>
                <a:gd name="T3" fmla="*/ 15 h 133"/>
                <a:gd name="T4" fmla="*/ 27 w 55"/>
                <a:gd name="T5" fmla="*/ 23 h 133"/>
                <a:gd name="T6" fmla="*/ 17 w 55"/>
                <a:gd name="T7" fmla="*/ 23 h 133"/>
                <a:gd name="T8" fmla="*/ 17 w 55"/>
                <a:gd name="T9" fmla="*/ 55 h 133"/>
                <a:gd name="T10" fmla="*/ 23 w 55"/>
                <a:gd name="T11" fmla="*/ 59 h 133"/>
                <a:gd name="T12" fmla="*/ 27 w 55"/>
                <a:gd name="T13" fmla="*/ 59 h 133"/>
                <a:gd name="T14" fmla="*/ 27 w 55"/>
                <a:gd name="T15" fmla="*/ 67 h 133"/>
                <a:gd name="T16" fmla="*/ 21 w 55"/>
                <a:gd name="T17" fmla="*/ 67 h 133"/>
                <a:gd name="T18" fmla="*/ 9 w 55"/>
                <a:gd name="T19" fmla="*/ 55 h 133"/>
                <a:gd name="T20" fmla="*/ 9 w 55"/>
                <a:gd name="T21" fmla="*/ 23 h 133"/>
                <a:gd name="T22" fmla="*/ 0 w 55"/>
                <a:gd name="T23" fmla="*/ 23 h 133"/>
                <a:gd name="T24" fmla="*/ 0 w 55"/>
                <a:gd name="T25" fmla="*/ 15 h 133"/>
                <a:gd name="T26" fmla="*/ 9 w 55"/>
                <a:gd name="T27" fmla="*/ 15 h 133"/>
                <a:gd name="T28" fmla="*/ 9 w 55"/>
                <a:gd name="T29" fmla="*/ 0 h 133"/>
                <a:gd name="T30" fmla="*/ 17 w 55"/>
                <a:gd name="T31" fmla="*/ 0 h 133"/>
                <a:gd name="T32" fmla="*/ 17 w 55"/>
                <a:gd name="T33" fmla="*/ 15 h 13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5" h="133">
                  <a:moveTo>
                    <a:pt x="35" y="30"/>
                  </a:moveTo>
                  <a:cubicBezTo>
                    <a:pt x="55" y="30"/>
                    <a:pt x="55" y="30"/>
                    <a:pt x="55" y="30"/>
                  </a:cubicBezTo>
                  <a:cubicBezTo>
                    <a:pt x="55" y="45"/>
                    <a:pt x="55" y="45"/>
                    <a:pt x="55" y="45"/>
                  </a:cubicBezTo>
                  <a:cubicBezTo>
                    <a:pt x="35" y="45"/>
                    <a:pt x="35" y="45"/>
                    <a:pt x="35" y="45"/>
                  </a:cubicBezTo>
                  <a:cubicBezTo>
                    <a:pt x="35" y="109"/>
                    <a:pt x="35" y="109"/>
                    <a:pt x="35" y="109"/>
                  </a:cubicBezTo>
                  <a:cubicBezTo>
                    <a:pt x="35" y="116"/>
                    <a:pt x="37" y="118"/>
                    <a:pt x="47" y="118"/>
                  </a:cubicBezTo>
                  <a:cubicBezTo>
                    <a:pt x="55" y="118"/>
                    <a:pt x="55" y="118"/>
                    <a:pt x="55" y="118"/>
                  </a:cubicBezTo>
                  <a:cubicBezTo>
                    <a:pt x="55" y="133"/>
                    <a:pt x="55" y="133"/>
                    <a:pt x="55" y="133"/>
                  </a:cubicBezTo>
                  <a:cubicBezTo>
                    <a:pt x="42" y="133"/>
                    <a:pt x="42" y="133"/>
                    <a:pt x="42" y="133"/>
                  </a:cubicBezTo>
                  <a:cubicBezTo>
                    <a:pt x="25" y="133"/>
                    <a:pt x="18" y="129"/>
                    <a:pt x="18" y="110"/>
                  </a:cubicBezTo>
                  <a:cubicBezTo>
                    <a:pt x="18" y="45"/>
                    <a:pt x="18" y="45"/>
                    <a:pt x="18" y="45"/>
                  </a:cubicBezTo>
                  <a:cubicBezTo>
                    <a:pt x="0" y="45"/>
                    <a:pt x="0" y="45"/>
                    <a:pt x="0" y="45"/>
                  </a:cubicBezTo>
                  <a:cubicBezTo>
                    <a:pt x="0" y="30"/>
                    <a:pt x="0" y="30"/>
                    <a:pt x="0" y="30"/>
                  </a:cubicBezTo>
                  <a:cubicBezTo>
                    <a:pt x="18" y="30"/>
                    <a:pt x="18" y="30"/>
                    <a:pt x="18" y="30"/>
                  </a:cubicBezTo>
                  <a:cubicBezTo>
                    <a:pt x="18" y="0"/>
                    <a:pt x="18" y="0"/>
                    <a:pt x="18" y="0"/>
                  </a:cubicBezTo>
                  <a:cubicBezTo>
                    <a:pt x="35" y="0"/>
                    <a:pt x="35" y="0"/>
                    <a:pt x="35" y="0"/>
                  </a:cubicBezTo>
                  <a:lnTo>
                    <a:pt x="35" y="30"/>
                  </a:lnTo>
                  <a:close/>
                </a:path>
              </a:pathLst>
            </a:custGeom>
            <a:solidFill>
              <a:schemeClr val="tx1"/>
            </a:solidFill>
            <a:ln>
              <a:noFill/>
            </a:ln>
          </p:spPr>
          <p:txBody>
            <a:bodyPr/>
            <a:lstStyle/>
            <a:p>
              <a:endParaRPr lang="en-GB"/>
            </a:p>
          </p:txBody>
        </p:sp>
        <p:sp>
          <p:nvSpPr>
            <p:cNvPr id="188" name="Freeform 105">
              <a:extLst>
                <a:ext uri="{FF2B5EF4-FFF2-40B4-BE49-F238E27FC236}">
                  <a16:creationId xmlns:a16="http://schemas.microsoft.com/office/drawing/2014/main" id="{5E3EAC09-6FBD-4FAC-ABC3-9E8284884A6C}"/>
                </a:ext>
              </a:extLst>
            </p:cNvPr>
            <p:cNvSpPr>
              <a:spLocks noChangeAspect="1"/>
            </p:cNvSpPr>
            <p:nvPr userDrawn="1"/>
          </p:nvSpPr>
          <p:spPr bwMode="auto">
            <a:xfrm>
              <a:off x="525476" y="873125"/>
              <a:ext cx="44450" cy="112713"/>
            </a:xfrm>
            <a:custGeom>
              <a:avLst/>
              <a:gdLst>
                <a:gd name="T0" fmla="*/ 9 w 56"/>
                <a:gd name="T1" fmla="*/ 27 h 143"/>
                <a:gd name="T2" fmla="*/ 0 w 56"/>
                <a:gd name="T3" fmla="*/ 27 h 143"/>
                <a:gd name="T4" fmla="*/ 0 w 56"/>
                <a:gd name="T5" fmla="*/ 20 h 143"/>
                <a:gd name="T6" fmla="*/ 9 w 56"/>
                <a:gd name="T7" fmla="*/ 20 h 143"/>
                <a:gd name="T8" fmla="*/ 9 w 56"/>
                <a:gd name="T9" fmla="*/ 12 h 143"/>
                <a:gd name="T10" fmla="*/ 23 w 56"/>
                <a:gd name="T11" fmla="*/ 0 h 143"/>
                <a:gd name="T12" fmla="*/ 28 w 56"/>
                <a:gd name="T13" fmla="*/ 0 h 143"/>
                <a:gd name="T14" fmla="*/ 28 w 56"/>
                <a:gd name="T15" fmla="*/ 8 h 143"/>
                <a:gd name="T16" fmla="*/ 24 w 56"/>
                <a:gd name="T17" fmla="*/ 7 h 143"/>
                <a:gd name="T18" fmla="*/ 17 w 56"/>
                <a:gd name="T19" fmla="*/ 13 h 143"/>
                <a:gd name="T20" fmla="*/ 17 w 56"/>
                <a:gd name="T21" fmla="*/ 20 h 143"/>
                <a:gd name="T22" fmla="*/ 27 w 56"/>
                <a:gd name="T23" fmla="*/ 20 h 143"/>
                <a:gd name="T24" fmla="*/ 27 w 56"/>
                <a:gd name="T25" fmla="*/ 27 h 143"/>
                <a:gd name="T26" fmla="*/ 17 w 56"/>
                <a:gd name="T27" fmla="*/ 27 h 143"/>
                <a:gd name="T28" fmla="*/ 17 w 56"/>
                <a:gd name="T29" fmla="*/ 71 h 143"/>
                <a:gd name="T30" fmla="*/ 9 w 56"/>
                <a:gd name="T31" fmla="*/ 71 h 143"/>
                <a:gd name="T32" fmla="*/ 9 w 56"/>
                <a:gd name="T33" fmla="*/ 27 h 14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6" h="143">
                  <a:moveTo>
                    <a:pt x="17" y="55"/>
                  </a:moveTo>
                  <a:cubicBezTo>
                    <a:pt x="0" y="55"/>
                    <a:pt x="0" y="55"/>
                    <a:pt x="0" y="55"/>
                  </a:cubicBezTo>
                  <a:cubicBezTo>
                    <a:pt x="0" y="40"/>
                    <a:pt x="0" y="40"/>
                    <a:pt x="0" y="40"/>
                  </a:cubicBezTo>
                  <a:cubicBezTo>
                    <a:pt x="17" y="40"/>
                    <a:pt x="17" y="40"/>
                    <a:pt x="17" y="40"/>
                  </a:cubicBezTo>
                  <a:cubicBezTo>
                    <a:pt x="17" y="25"/>
                    <a:pt x="17" y="25"/>
                    <a:pt x="17" y="25"/>
                  </a:cubicBezTo>
                  <a:cubicBezTo>
                    <a:pt x="17" y="8"/>
                    <a:pt x="27" y="0"/>
                    <a:pt x="45" y="0"/>
                  </a:cubicBezTo>
                  <a:cubicBezTo>
                    <a:pt x="48" y="0"/>
                    <a:pt x="53" y="0"/>
                    <a:pt x="56" y="1"/>
                  </a:cubicBezTo>
                  <a:cubicBezTo>
                    <a:pt x="56" y="16"/>
                    <a:pt x="56" y="16"/>
                    <a:pt x="56" y="16"/>
                  </a:cubicBezTo>
                  <a:cubicBezTo>
                    <a:pt x="53" y="15"/>
                    <a:pt x="49" y="15"/>
                    <a:pt x="47" y="15"/>
                  </a:cubicBezTo>
                  <a:cubicBezTo>
                    <a:pt x="38" y="15"/>
                    <a:pt x="34" y="17"/>
                    <a:pt x="34" y="26"/>
                  </a:cubicBezTo>
                  <a:cubicBezTo>
                    <a:pt x="34" y="40"/>
                    <a:pt x="34" y="40"/>
                    <a:pt x="34" y="40"/>
                  </a:cubicBezTo>
                  <a:cubicBezTo>
                    <a:pt x="53" y="40"/>
                    <a:pt x="53" y="40"/>
                    <a:pt x="53" y="40"/>
                  </a:cubicBezTo>
                  <a:cubicBezTo>
                    <a:pt x="53" y="55"/>
                    <a:pt x="53" y="55"/>
                    <a:pt x="53" y="55"/>
                  </a:cubicBezTo>
                  <a:cubicBezTo>
                    <a:pt x="34" y="55"/>
                    <a:pt x="34" y="55"/>
                    <a:pt x="34" y="55"/>
                  </a:cubicBezTo>
                  <a:cubicBezTo>
                    <a:pt x="34" y="143"/>
                    <a:pt x="34" y="143"/>
                    <a:pt x="34" y="143"/>
                  </a:cubicBezTo>
                  <a:cubicBezTo>
                    <a:pt x="17" y="143"/>
                    <a:pt x="17" y="143"/>
                    <a:pt x="17" y="143"/>
                  </a:cubicBezTo>
                  <a:lnTo>
                    <a:pt x="17" y="55"/>
                  </a:lnTo>
                  <a:close/>
                </a:path>
              </a:pathLst>
            </a:custGeom>
            <a:solidFill>
              <a:schemeClr val="tx1"/>
            </a:solidFill>
            <a:ln>
              <a:noFill/>
            </a:ln>
          </p:spPr>
          <p:txBody>
            <a:bodyPr/>
            <a:lstStyle/>
            <a:p>
              <a:endParaRPr lang="en-GB"/>
            </a:p>
          </p:txBody>
        </p:sp>
        <p:sp>
          <p:nvSpPr>
            <p:cNvPr id="189" name="Freeform 106">
              <a:extLst>
                <a:ext uri="{FF2B5EF4-FFF2-40B4-BE49-F238E27FC236}">
                  <a16:creationId xmlns:a16="http://schemas.microsoft.com/office/drawing/2014/main" id="{549DBA4A-6DB0-46E8-B929-244660B9ED1C}"/>
                </a:ext>
              </a:extLst>
            </p:cNvPr>
            <p:cNvSpPr>
              <a:spLocks noChangeAspect="1" noEditPoints="1"/>
            </p:cNvSpPr>
            <p:nvPr userDrawn="1"/>
          </p:nvSpPr>
          <p:spPr bwMode="auto">
            <a:xfrm>
              <a:off x="569926" y="903288"/>
              <a:ext cx="79375" cy="84138"/>
            </a:xfrm>
            <a:custGeom>
              <a:avLst/>
              <a:gdLst>
                <a:gd name="T0" fmla="*/ 25 w 100"/>
                <a:gd name="T1" fmla="*/ 0 h 107"/>
                <a:gd name="T2" fmla="*/ 50 w 100"/>
                <a:gd name="T3" fmla="*/ 27 h 107"/>
                <a:gd name="T4" fmla="*/ 25 w 100"/>
                <a:gd name="T5" fmla="*/ 53 h 107"/>
                <a:gd name="T6" fmla="*/ 0 w 100"/>
                <a:gd name="T7" fmla="*/ 27 h 107"/>
                <a:gd name="T8" fmla="*/ 25 w 100"/>
                <a:gd name="T9" fmla="*/ 0 h 107"/>
                <a:gd name="T10" fmla="*/ 25 w 100"/>
                <a:gd name="T11" fmla="*/ 46 h 107"/>
                <a:gd name="T12" fmla="*/ 41 w 100"/>
                <a:gd name="T13" fmla="*/ 27 h 107"/>
                <a:gd name="T14" fmla="*/ 25 w 100"/>
                <a:gd name="T15" fmla="*/ 7 h 107"/>
                <a:gd name="T16" fmla="*/ 9 w 100"/>
                <a:gd name="T17" fmla="*/ 27 h 107"/>
                <a:gd name="T18" fmla="*/ 25 w 100"/>
                <a:gd name="T19" fmla="*/ 46 h 1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0" h="107">
                  <a:moveTo>
                    <a:pt x="50" y="0"/>
                  </a:moveTo>
                  <a:cubicBezTo>
                    <a:pt x="83" y="0"/>
                    <a:pt x="100" y="24"/>
                    <a:pt x="100" y="54"/>
                  </a:cubicBezTo>
                  <a:cubicBezTo>
                    <a:pt x="100" y="84"/>
                    <a:pt x="83" y="107"/>
                    <a:pt x="50" y="107"/>
                  </a:cubicBezTo>
                  <a:cubicBezTo>
                    <a:pt x="18" y="107"/>
                    <a:pt x="0" y="84"/>
                    <a:pt x="0" y="54"/>
                  </a:cubicBezTo>
                  <a:cubicBezTo>
                    <a:pt x="0" y="24"/>
                    <a:pt x="18" y="0"/>
                    <a:pt x="50" y="0"/>
                  </a:cubicBezTo>
                  <a:close/>
                  <a:moveTo>
                    <a:pt x="50" y="92"/>
                  </a:moveTo>
                  <a:cubicBezTo>
                    <a:pt x="68" y="92"/>
                    <a:pt x="82" y="78"/>
                    <a:pt x="82" y="54"/>
                  </a:cubicBezTo>
                  <a:cubicBezTo>
                    <a:pt x="82" y="29"/>
                    <a:pt x="68" y="15"/>
                    <a:pt x="50" y="15"/>
                  </a:cubicBezTo>
                  <a:cubicBezTo>
                    <a:pt x="33" y="15"/>
                    <a:pt x="18" y="29"/>
                    <a:pt x="18" y="54"/>
                  </a:cubicBezTo>
                  <a:cubicBezTo>
                    <a:pt x="18" y="78"/>
                    <a:pt x="33" y="92"/>
                    <a:pt x="50" y="92"/>
                  </a:cubicBezTo>
                  <a:close/>
                </a:path>
              </a:pathLst>
            </a:custGeom>
            <a:solidFill>
              <a:schemeClr val="tx1"/>
            </a:solidFill>
            <a:ln>
              <a:noFill/>
            </a:ln>
          </p:spPr>
          <p:txBody>
            <a:bodyPr/>
            <a:lstStyle/>
            <a:p>
              <a:endParaRPr lang="en-GB"/>
            </a:p>
          </p:txBody>
        </p:sp>
        <p:sp>
          <p:nvSpPr>
            <p:cNvPr id="190" name="Freeform 107">
              <a:extLst>
                <a:ext uri="{FF2B5EF4-FFF2-40B4-BE49-F238E27FC236}">
                  <a16:creationId xmlns:a16="http://schemas.microsoft.com/office/drawing/2014/main" id="{F83517E1-3104-4BF4-8F1A-C8845F0A5B5B}"/>
                </a:ext>
              </a:extLst>
            </p:cNvPr>
            <p:cNvSpPr>
              <a:spLocks noChangeAspect="1"/>
            </p:cNvSpPr>
            <p:nvPr userDrawn="1"/>
          </p:nvSpPr>
          <p:spPr bwMode="auto">
            <a:xfrm>
              <a:off x="662001" y="901700"/>
              <a:ext cx="41275" cy="84138"/>
            </a:xfrm>
            <a:custGeom>
              <a:avLst/>
              <a:gdLst>
                <a:gd name="T0" fmla="*/ 0 w 54"/>
                <a:gd name="T1" fmla="*/ 2 h 106"/>
                <a:gd name="T2" fmla="*/ 8 w 54"/>
                <a:gd name="T3" fmla="*/ 2 h 106"/>
                <a:gd name="T4" fmla="*/ 8 w 54"/>
                <a:gd name="T5" fmla="*/ 13 h 106"/>
                <a:gd name="T6" fmla="*/ 8 w 54"/>
                <a:gd name="T7" fmla="*/ 13 h 106"/>
                <a:gd name="T8" fmla="*/ 26 w 54"/>
                <a:gd name="T9" fmla="*/ 1 h 106"/>
                <a:gd name="T10" fmla="*/ 26 w 54"/>
                <a:gd name="T11" fmla="*/ 10 h 106"/>
                <a:gd name="T12" fmla="*/ 8 w 54"/>
                <a:gd name="T13" fmla="*/ 30 h 106"/>
                <a:gd name="T14" fmla="*/ 8 w 54"/>
                <a:gd name="T15" fmla="*/ 53 h 106"/>
                <a:gd name="T16" fmla="*/ 0 w 54"/>
                <a:gd name="T17" fmla="*/ 53 h 106"/>
                <a:gd name="T18" fmla="*/ 0 w 54"/>
                <a:gd name="T19" fmla="*/ 2 h 1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4" h="106">
                  <a:moveTo>
                    <a:pt x="0" y="3"/>
                  </a:moveTo>
                  <a:cubicBezTo>
                    <a:pt x="16" y="3"/>
                    <a:pt x="16" y="3"/>
                    <a:pt x="16" y="3"/>
                  </a:cubicBezTo>
                  <a:cubicBezTo>
                    <a:pt x="16" y="25"/>
                    <a:pt x="16" y="25"/>
                    <a:pt x="16" y="25"/>
                  </a:cubicBezTo>
                  <a:cubicBezTo>
                    <a:pt x="16" y="25"/>
                    <a:pt x="16" y="25"/>
                    <a:pt x="16" y="25"/>
                  </a:cubicBezTo>
                  <a:cubicBezTo>
                    <a:pt x="24" y="8"/>
                    <a:pt x="35" y="0"/>
                    <a:pt x="54" y="1"/>
                  </a:cubicBezTo>
                  <a:cubicBezTo>
                    <a:pt x="54" y="19"/>
                    <a:pt x="54" y="19"/>
                    <a:pt x="54" y="19"/>
                  </a:cubicBezTo>
                  <a:cubicBezTo>
                    <a:pt x="26" y="19"/>
                    <a:pt x="17" y="34"/>
                    <a:pt x="17" y="60"/>
                  </a:cubicBezTo>
                  <a:cubicBezTo>
                    <a:pt x="17" y="106"/>
                    <a:pt x="17" y="106"/>
                    <a:pt x="17" y="106"/>
                  </a:cubicBezTo>
                  <a:cubicBezTo>
                    <a:pt x="0" y="106"/>
                    <a:pt x="0" y="106"/>
                    <a:pt x="0" y="106"/>
                  </a:cubicBezTo>
                  <a:lnTo>
                    <a:pt x="0" y="3"/>
                  </a:lnTo>
                  <a:close/>
                </a:path>
              </a:pathLst>
            </a:custGeom>
            <a:solidFill>
              <a:schemeClr val="tx1"/>
            </a:solidFill>
            <a:ln>
              <a:noFill/>
            </a:ln>
          </p:spPr>
          <p:txBody>
            <a:bodyPr/>
            <a:lstStyle/>
            <a:p>
              <a:endParaRPr lang="en-GB"/>
            </a:p>
          </p:txBody>
        </p:sp>
        <p:sp>
          <p:nvSpPr>
            <p:cNvPr id="191" name="Freeform 108">
              <a:extLst>
                <a:ext uri="{FF2B5EF4-FFF2-40B4-BE49-F238E27FC236}">
                  <a16:creationId xmlns:a16="http://schemas.microsoft.com/office/drawing/2014/main" id="{A521F1B4-09BB-4589-A4BA-F71D458F3C5E}"/>
                </a:ext>
              </a:extLst>
            </p:cNvPr>
            <p:cNvSpPr>
              <a:spLocks noChangeAspect="1"/>
            </p:cNvSpPr>
            <p:nvPr userDrawn="1"/>
          </p:nvSpPr>
          <p:spPr bwMode="auto">
            <a:xfrm>
              <a:off x="746139" y="873125"/>
              <a:ext cx="141288" cy="112713"/>
            </a:xfrm>
            <a:custGeom>
              <a:avLst/>
              <a:gdLst>
                <a:gd name="T0" fmla="*/ 70 w 423"/>
                <a:gd name="T1" fmla="*/ 71 h 336"/>
                <a:gd name="T2" fmla="*/ 60 w 423"/>
                <a:gd name="T3" fmla="*/ 71 h 336"/>
                <a:gd name="T4" fmla="*/ 44 w 423"/>
                <a:gd name="T5" fmla="*/ 12 h 336"/>
                <a:gd name="T6" fmla="*/ 44 w 423"/>
                <a:gd name="T7" fmla="*/ 12 h 336"/>
                <a:gd name="T8" fmla="*/ 28 w 423"/>
                <a:gd name="T9" fmla="*/ 71 h 336"/>
                <a:gd name="T10" fmla="*/ 18 w 423"/>
                <a:gd name="T11" fmla="*/ 71 h 336"/>
                <a:gd name="T12" fmla="*/ 0 w 423"/>
                <a:gd name="T13" fmla="*/ 0 h 336"/>
                <a:gd name="T14" fmla="*/ 9 w 423"/>
                <a:gd name="T15" fmla="*/ 0 h 336"/>
                <a:gd name="T16" fmla="*/ 23 w 423"/>
                <a:gd name="T17" fmla="*/ 59 h 336"/>
                <a:gd name="T18" fmla="*/ 23 w 423"/>
                <a:gd name="T19" fmla="*/ 59 h 336"/>
                <a:gd name="T20" fmla="*/ 39 w 423"/>
                <a:gd name="T21" fmla="*/ 0 h 336"/>
                <a:gd name="T22" fmla="*/ 49 w 423"/>
                <a:gd name="T23" fmla="*/ 0 h 336"/>
                <a:gd name="T24" fmla="*/ 65 w 423"/>
                <a:gd name="T25" fmla="*/ 59 h 336"/>
                <a:gd name="T26" fmla="*/ 65 w 423"/>
                <a:gd name="T27" fmla="*/ 59 h 336"/>
                <a:gd name="T28" fmla="*/ 80 w 423"/>
                <a:gd name="T29" fmla="*/ 0 h 336"/>
                <a:gd name="T30" fmla="*/ 89 w 423"/>
                <a:gd name="T31" fmla="*/ 0 h 336"/>
                <a:gd name="T32" fmla="*/ 70 w 423"/>
                <a:gd name="T33" fmla="*/ 71 h 3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23" h="336">
                  <a:moveTo>
                    <a:pt x="334" y="336"/>
                  </a:moveTo>
                  <a:lnTo>
                    <a:pt x="286" y="336"/>
                  </a:lnTo>
                  <a:lnTo>
                    <a:pt x="211" y="55"/>
                  </a:lnTo>
                  <a:lnTo>
                    <a:pt x="133" y="336"/>
                  </a:lnTo>
                  <a:lnTo>
                    <a:pt x="85" y="336"/>
                  </a:lnTo>
                  <a:lnTo>
                    <a:pt x="0" y="0"/>
                  </a:lnTo>
                  <a:lnTo>
                    <a:pt x="45" y="0"/>
                  </a:lnTo>
                  <a:lnTo>
                    <a:pt x="111" y="279"/>
                  </a:lnTo>
                  <a:lnTo>
                    <a:pt x="187" y="0"/>
                  </a:lnTo>
                  <a:lnTo>
                    <a:pt x="234" y="0"/>
                  </a:lnTo>
                  <a:lnTo>
                    <a:pt x="310" y="279"/>
                  </a:lnTo>
                  <a:lnTo>
                    <a:pt x="378" y="0"/>
                  </a:lnTo>
                  <a:lnTo>
                    <a:pt x="423" y="0"/>
                  </a:lnTo>
                  <a:lnTo>
                    <a:pt x="334" y="336"/>
                  </a:lnTo>
                  <a:close/>
                </a:path>
              </a:pathLst>
            </a:custGeom>
            <a:solidFill>
              <a:schemeClr val="tx1"/>
            </a:solidFill>
            <a:ln>
              <a:noFill/>
            </a:ln>
          </p:spPr>
          <p:txBody>
            <a:bodyPr/>
            <a:lstStyle/>
            <a:p>
              <a:endParaRPr lang="en-GB"/>
            </a:p>
          </p:txBody>
        </p:sp>
        <p:sp>
          <p:nvSpPr>
            <p:cNvPr id="192" name="Freeform 109">
              <a:extLst>
                <a:ext uri="{FF2B5EF4-FFF2-40B4-BE49-F238E27FC236}">
                  <a16:creationId xmlns:a16="http://schemas.microsoft.com/office/drawing/2014/main" id="{709F0E20-0E09-4E0A-817D-8551E2012A3E}"/>
                </a:ext>
              </a:extLst>
            </p:cNvPr>
            <p:cNvSpPr>
              <a:spLocks noChangeAspect="1" noEditPoints="1"/>
            </p:cNvSpPr>
            <p:nvPr userDrawn="1"/>
          </p:nvSpPr>
          <p:spPr bwMode="auto">
            <a:xfrm>
              <a:off x="885839" y="903288"/>
              <a:ext cx="79375" cy="84138"/>
            </a:xfrm>
            <a:custGeom>
              <a:avLst/>
              <a:gdLst>
                <a:gd name="T0" fmla="*/ 25 w 100"/>
                <a:gd name="T1" fmla="*/ 0 h 107"/>
                <a:gd name="T2" fmla="*/ 50 w 100"/>
                <a:gd name="T3" fmla="*/ 27 h 107"/>
                <a:gd name="T4" fmla="*/ 25 w 100"/>
                <a:gd name="T5" fmla="*/ 53 h 107"/>
                <a:gd name="T6" fmla="*/ 0 w 100"/>
                <a:gd name="T7" fmla="*/ 27 h 107"/>
                <a:gd name="T8" fmla="*/ 25 w 100"/>
                <a:gd name="T9" fmla="*/ 0 h 107"/>
                <a:gd name="T10" fmla="*/ 25 w 100"/>
                <a:gd name="T11" fmla="*/ 46 h 107"/>
                <a:gd name="T12" fmla="*/ 41 w 100"/>
                <a:gd name="T13" fmla="*/ 27 h 107"/>
                <a:gd name="T14" fmla="*/ 25 w 100"/>
                <a:gd name="T15" fmla="*/ 7 h 107"/>
                <a:gd name="T16" fmla="*/ 9 w 100"/>
                <a:gd name="T17" fmla="*/ 27 h 107"/>
                <a:gd name="T18" fmla="*/ 25 w 100"/>
                <a:gd name="T19" fmla="*/ 46 h 1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0" h="107">
                  <a:moveTo>
                    <a:pt x="50" y="0"/>
                  </a:moveTo>
                  <a:cubicBezTo>
                    <a:pt x="82" y="0"/>
                    <a:pt x="100" y="24"/>
                    <a:pt x="100" y="54"/>
                  </a:cubicBezTo>
                  <a:cubicBezTo>
                    <a:pt x="100" y="84"/>
                    <a:pt x="82" y="107"/>
                    <a:pt x="50" y="107"/>
                  </a:cubicBezTo>
                  <a:cubicBezTo>
                    <a:pt x="18" y="107"/>
                    <a:pt x="0" y="84"/>
                    <a:pt x="0" y="54"/>
                  </a:cubicBezTo>
                  <a:cubicBezTo>
                    <a:pt x="0" y="24"/>
                    <a:pt x="18" y="0"/>
                    <a:pt x="50" y="0"/>
                  </a:cubicBezTo>
                  <a:close/>
                  <a:moveTo>
                    <a:pt x="50" y="92"/>
                  </a:moveTo>
                  <a:cubicBezTo>
                    <a:pt x="68" y="92"/>
                    <a:pt x="82" y="78"/>
                    <a:pt x="82" y="54"/>
                  </a:cubicBezTo>
                  <a:cubicBezTo>
                    <a:pt x="82" y="29"/>
                    <a:pt x="68" y="15"/>
                    <a:pt x="50" y="15"/>
                  </a:cubicBezTo>
                  <a:cubicBezTo>
                    <a:pt x="32" y="15"/>
                    <a:pt x="18" y="29"/>
                    <a:pt x="18" y="54"/>
                  </a:cubicBezTo>
                  <a:cubicBezTo>
                    <a:pt x="18" y="78"/>
                    <a:pt x="32" y="92"/>
                    <a:pt x="50" y="92"/>
                  </a:cubicBezTo>
                  <a:close/>
                </a:path>
              </a:pathLst>
            </a:custGeom>
            <a:solidFill>
              <a:schemeClr val="tx1"/>
            </a:solidFill>
            <a:ln>
              <a:noFill/>
            </a:ln>
          </p:spPr>
          <p:txBody>
            <a:bodyPr/>
            <a:lstStyle/>
            <a:p>
              <a:endParaRPr lang="en-GB"/>
            </a:p>
          </p:txBody>
        </p:sp>
        <p:sp>
          <p:nvSpPr>
            <p:cNvPr id="193" name="Freeform 110">
              <a:extLst>
                <a:ext uri="{FF2B5EF4-FFF2-40B4-BE49-F238E27FC236}">
                  <a16:creationId xmlns:a16="http://schemas.microsoft.com/office/drawing/2014/main" id="{434A5BE1-9A4C-4FCD-B139-87CC3BD9DAEB}"/>
                </a:ext>
              </a:extLst>
            </p:cNvPr>
            <p:cNvSpPr>
              <a:spLocks noChangeAspect="1"/>
            </p:cNvSpPr>
            <p:nvPr userDrawn="1"/>
          </p:nvSpPr>
          <p:spPr bwMode="auto">
            <a:xfrm>
              <a:off x="976327" y="901700"/>
              <a:ext cx="42863" cy="84138"/>
            </a:xfrm>
            <a:custGeom>
              <a:avLst/>
              <a:gdLst>
                <a:gd name="T0" fmla="*/ 0 w 53"/>
                <a:gd name="T1" fmla="*/ 2 h 106"/>
                <a:gd name="T2" fmla="*/ 8 w 53"/>
                <a:gd name="T3" fmla="*/ 2 h 106"/>
                <a:gd name="T4" fmla="*/ 8 w 53"/>
                <a:gd name="T5" fmla="*/ 13 h 106"/>
                <a:gd name="T6" fmla="*/ 8 w 53"/>
                <a:gd name="T7" fmla="*/ 13 h 106"/>
                <a:gd name="T8" fmla="*/ 27 w 53"/>
                <a:gd name="T9" fmla="*/ 1 h 106"/>
                <a:gd name="T10" fmla="*/ 27 w 53"/>
                <a:gd name="T11" fmla="*/ 10 h 106"/>
                <a:gd name="T12" fmla="*/ 8 w 53"/>
                <a:gd name="T13" fmla="*/ 30 h 106"/>
                <a:gd name="T14" fmla="*/ 8 w 53"/>
                <a:gd name="T15" fmla="*/ 53 h 106"/>
                <a:gd name="T16" fmla="*/ 0 w 53"/>
                <a:gd name="T17" fmla="*/ 53 h 106"/>
                <a:gd name="T18" fmla="*/ 0 w 53"/>
                <a:gd name="T19" fmla="*/ 2 h 10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3" h="106">
                  <a:moveTo>
                    <a:pt x="0" y="3"/>
                  </a:moveTo>
                  <a:cubicBezTo>
                    <a:pt x="15" y="3"/>
                    <a:pt x="15" y="3"/>
                    <a:pt x="15" y="3"/>
                  </a:cubicBezTo>
                  <a:cubicBezTo>
                    <a:pt x="15" y="25"/>
                    <a:pt x="15" y="25"/>
                    <a:pt x="15" y="25"/>
                  </a:cubicBezTo>
                  <a:cubicBezTo>
                    <a:pt x="16" y="25"/>
                    <a:pt x="16" y="25"/>
                    <a:pt x="16" y="25"/>
                  </a:cubicBezTo>
                  <a:cubicBezTo>
                    <a:pt x="24" y="8"/>
                    <a:pt x="35" y="0"/>
                    <a:pt x="53" y="1"/>
                  </a:cubicBezTo>
                  <a:cubicBezTo>
                    <a:pt x="53" y="19"/>
                    <a:pt x="53" y="19"/>
                    <a:pt x="53" y="19"/>
                  </a:cubicBezTo>
                  <a:cubicBezTo>
                    <a:pt x="26" y="19"/>
                    <a:pt x="16" y="34"/>
                    <a:pt x="16" y="60"/>
                  </a:cubicBezTo>
                  <a:cubicBezTo>
                    <a:pt x="16" y="106"/>
                    <a:pt x="16" y="106"/>
                    <a:pt x="16" y="106"/>
                  </a:cubicBezTo>
                  <a:cubicBezTo>
                    <a:pt x="0" y="106"/>
                    <a:pt x="0" y="106"/>
                    <a:pt x="0" y="106"/>
                  </a:cubicBezTo>
                  <a:lnTo>
                    <a:pt x="0" y="3"/>
                  </a:lnTo>
                  <a:close/>
                </a:path>
              </a:pathLst>
            </a:custGeom>
            <a:solidFill>
              <a:schemeClr val="tx1"/>
            </a:solidFill>
            <a:ln>
              <a:noFill/>
            </a:ln>
          </p:spPr>
          <p:txBody>
            <a:bodyPr/>
            <a:lstStyle/>
            <a:p>
              <a:endParaRPr lang="en-GB"/>
            </a:p>
          </p:txBody>
        </p:sp>
        <p:sp>
          <p:nvSpPr>
            <p:cNvPr id="194" name="Freeform 111">
              <a:extLst>
                <a:ext uri="{FF2B5EF4-FFF2-40B4-BE49-F238E27FC236}">
                  <a16:creationId xmlns:a16="http://schemas.microsoft.com/office/drawing/2014/main" id="{AB5FC9B3-2202-4263-BE15-C3E5819859EB}"/>
                </a:ext>
              </a:extLst>
            </p:cNvPr>
            <p:cNvSpPr>
              <a:spLocks noChangeAspect="1"/>
            </p:cNvSpPr>
            <p:nvPr userDrawn="1"/>
          </p:nvSpPr>
          <p:spPr bwMode="auto">
            <a:xfrm>
              <a:off x="1027127" y="873125"/>
              <a:ext cx="69850" cy="112713"/>
            </a:xfrm>
            <a:custGeom>
              <a:avLst/>
              <a:gdLst>
                <a:gd name="T0" fmla="*/ 0 w 210"/>
                <a:gd name="T1" fmla="*/ 0 h 336"/>
                <a:gd name="T2" fmla="*/ 8 w 210"/>
                <a:gd name="T3" fmla="*/ 0 h 336"/>
                <a:gd name="T4" fmla="*/ 8 w 210"/>
                <a:gd name="T5" fmla="*/ 42 h 336"/>
                <a:gd name="T6" fmla="*/ 32 w 210"/>
                <a:gd name="T7" fmla="*/ 19 h 336"/>
                <a:gd name="T8" fmla="*/ 43 w 210"/>
                <a:gd name="T9" fmla="*/ 19 h 336"/>
                <a:gd name="T10" fmla="*/ 23 w 210"/>
                <a:gd name="T11" fmla="*/ 38 h 336"/>
                <a:gd name="T12" fmla="*/ 44 w 210"/>
                <a:gd name="T13" fmla="*/ 71 h 336"/>
                <a:gd name="T14" fmla="*/ 34 w 210"/>
                <a:gd name="T15" fmla="*/ 71 h 336"/>
                <a:gd name="T16" fmla="*/ 16 w 210"/>
                <a:gd name="T17" fmla="*/ 44 h 336"/>
                <a:gd name="T18" fmla="*/ 8 w 210"/>
                <a:gd name="T19" fmla="*/ 52 h 336"/>
                <a:gd name="T20" fmla="*/ 8 w 210"/>
                <a:gd name="T21" fmla="*/ 71 h 336"/>
                <a:gd name="T22" fmla="*/ 0 w 210"/>
                <a:gd name="T23" fmla="*/ 71 h 336"/>
                <a:gd name="T24" fmla="*/ 0 w 210"/>
                <a:gd name="T25" fmla="*/ 0 h 3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10" h="336">
                  <a:moveTo>
                    <a:pt x="0" y="0"/>
                  </a:moveTo>
                  <a:lnTo>
                    <a:pt x="40" y="0"/>
                  </a:lnTo>
                  <a:lnTo>
                    <a:pt x="40" y="199"/>
                  </a:lnTo>
                  <a:lnTo>
                    <a:pt x="151" y="92"/>
                  </a:lnTo>
                  <a:lnTo>
                    <a:pt x="203" y="92"/>
                  </a:lnTo>
                  <a:lnTo>
                    <a:pt x="109" y="182"/>
                  </a:lnTo>
                  <a:lnTo>
                    <a:pt x="210" y="336"/>
                  </a:lnTo>
                  <a:lnTo>
                    <a:pt x="161" y="336"/>
                  </a:lnTo>
                  <a:lnTo>
                    <a:pt x="78" y="208"/>
                  </a:lnTo>
                  <a:lnTo>
                    <a:pt x="40" y="244"/>
                  </a:lnTo>
                  <a:lnTo>
                    <a:pt x="40" y="336"/>
                  </a:lnTo>
                  <a:lnTo>
                    <a:pt x="0" y="336"/>
                  </a:lnTo>
                  <a:lnTo>
                    <a:pt x="0" y="0"/>
                  </a:lnTo>
                  <a:close/>
                </a:path>
              </a:pathLst>
            </a:custGeom>
            <a:solidFill>
              <a:schemeClr val="tx1"/>
            </a:solidFill>
            <a:ln>
              <a:noFill/>
            </a:ln>
          </p:spPr>
          <p:txBody>
            <a:bodyPr/>
            <a:lstStyle/>
            <a:p>
              <a:endParaRPr lang="en-GB"/>
            </a:p>
          </p:txBody>
        </p:sp>
        <p:sp>
          <p:nvSpPr>
            <p:cNvPr id="195" name="Freeform 112">
              <a:extLst>
                <a:ext uri="{FF2B5EF4-FFF2-40B4-BE49-F238E27FC236}">
                  <a16:creationId xmlns:a16="http://schemas.microsoft.com/office/drawing/2014/main" id="{229CA353-14EB-422D-A873-1D1202D7C6B6}"/>
                </a:ext>
              </a:extLst>
            </p:cNvPr>
            <p:cNvSpPr>
              <a:spLocks noChangeAspect="1" noEditPoints="1"/>
            </p:cNvSpPr>
            <p:nvPr userDrawn="1"/>
          </p:nvSpPr>
          <p:spPr bwMode="auto">
            <a:xfrm>
              <a:off x="1143015" y="873125"/>
              <a:ext cx="95250" cy="114300"/>
            </a:xfrm>
            <a:custGeom>
              <a:avLst/>
              <a:gdLst>
                <a:gd name="T0" fmla="*/ 42 w 121"/>
                <a:gd name="T1" fmla="*/ 62 h 144"/>
                <a:gd name="T2" fmla="*/ 22 w 121"/>
                <a:gd name="T3" fmla="*/ 72 h 144"/>
                <a:gd name="T4" fmla="*/ 0 w 121"/>
                <a:gd name="T5" fmla="*/ 53 h 144"/>
                <a:gd name="T6" fmla="*/ 16 w 121"/>
                <a:gd name="T7" fmla="*/ 32 h 144"/>
                <a:gd name="T8" fmla="*/ 8 w 121"/>
                <a:gd name="T9" fmla="*/ 15 h 144"/>
                <a:gd name="T10" fmla="*/ 24 w 121"/>
                <a:gd name="T11" fmla="*/ 0 h 144"/>
                <a:gd name="T12" fmla="*/ 41 w 121"/>
                <a:gd name="T13" fmla="*/ 15 h 144"/>
                <a:gd name="T14" fmla="*/ 28 w 121"/>
                <a:gd name="T15" fmla="*/ 33 h 144"/>
                <a:gd name="T16" fmla="*/ 41 w 121"/>
                <a:gd name="T17" fmla="*/ 49 h 144"/>
                <a:gd name="T18" fmla="*/ 43 w 121"/>
                <a:gd name="T19" fmla="*/ 38 h 144"/>
                <a:gd name="T20" fmla="*/ 51 w 121"/>
                <a:gd name="T21" fmla="*/ 38 h 144"/>
                <a:gd name="T22" fmla="*/ 47 w 121"/>
                <a:gd name="T23" fmla="*/ 55 h 144"/>
                <a:gd name="T24" fmla="*/ 60 w 121"/>
                <a:gd name="T25" fmla="*/ 71 h 144"/>
                <a:gd name="T26" fmla="*/ 49 w 121"/>
                <a:gd name="T27" fmla="*/ 71 h 144"/>
                <a:gd name="T28" fmla="*/ 42 w 121"/>
                <a:gd name="T29" fmla="*/ 62 h 144"/>
                <a:gd name="T30" fmla="*/ 21 w 121"/>
                <a:gd name="T31" fmla="*/ 37 h 144"/>
                <a:gd name="T32" fmla="*/ 9 w 121"/>
                <a:gd name="T33" fmla="*/ 53 h 144"/>
                <a:gd name="T34" fmla="*/ 22 w 121"/>
                <a:gd name="T35" fmla="*/ 65 h 144"/>
                <a:gd name="T36" fmla="*/ 37 w 121"/>
                <a:gd name="T37" fmla="*/ 56 h 144"/>
                <a:gd name="T38" fmla="*/ 21 w 121"/>
                <a:gd name="T39" fmla="*/ 37 h 144"/>
                <a:gd name="T40" fmla="*/ 33 w 121"/>
                <a:gd name="T41" fmla="*/ 15 h 144"/>
                <a:gd name="T42" fmla="*/ 25 w 121"/>
                <a:gd name="T43" fmla="*/ 8 h 144"/>
                <a:gd name="T44" fmla="*/ 17 w 121"/>
                <a:gd name="T45" fmla="*/ 15 h 144"/>
                <a:gd name="T46" fmla="*/ 24 w 121"/>
                <a:gd name="T47" fmla="*/ 28 h 144"/>
                <a:gd name="T48" fmla="*/ 33 w 121"/>
                <a:gd name="T49" fmla="*/ 15 h 14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1" h="144">
                  <a:moveTo>
                    <a:pt x="84" y="124"/>
                  </a:moveTo>
                  <a:cubicBezTo>
                    <a:pt x="76" y="137"/>
                    <a:pt x="59" y="144"/>
                    <a:pt x="44" y="144"/>
                  </a:cubicBezTo>
                  <a:cubicBezTo>
                    <a:pt x="6" y="144"/>
                    <a:pt x="0" y="117"/>
                    <a:pt x="0" y="105"/>
                  </a:cubicBezTo>
                  <a:cubicBezTo>
                    <a:pt x="0" y="83"/>
                    <a:pt x="15" y="72"/>
                    <a:pt x="33" y="63"/>
                  </a:cubicBezTo>
                  <a:cubicBezTo>
                    <a:pt x="25" y="51"/>
                    <a:pt x="17" y="44"/>
                    <a:pt x="17" y="29"/>
                  </a:cubicBezTo>
                  <a:cubicBezTo>
                    <a:pt x="17" y="14"/>
                    <a:pt x="29" y="0"/>
                    <a:pt x="49" y="0"/>
                  </a:cubicBezTo>
                  <a:cubicBezTo>
                    <a:pt x="67" y="0"/>
                    <a:pt x="83" y="10"/>
                    <a:pt x="83" y="29"/>
                  </a:cubicBezTo>
                  <a:cubicBezTo>
                    <a:pt x="83" y="46"/>
                    <a:pt x="71" y="58"/>
                    <a:pt x="57" y="66"/>
                  </a:cubicBezTo>
                  <a:cubicBezTo>
                    <a:pt x="82" y="97"/>
                    <a:pt x="82" y="97"/>
                    <a:pt x="82" y="97"/>
                  </a:cubicBezTo>
                  <a:cubicBezTo>
                    <a:pt x="85" y="90"/>
                    <a:pt x="87" y="83"/>
                    <a:pt x="87" y="75"/>
                  </a:cubicBezTo>
                  <a:cubicBezTo>
                    <a:pt x="103" y="75"/>
                    <a:pt x="103" y="75"/>
                    <a:pt x="103" y="75"/>
                  </a:cubicBezTo>
                  <a:cubicBezTo>
                    <a:pt x="102" y="92"/>
                    <a:pt x="99" y="97"/>
                    <a:pt x="94" y="110"/>
                  </a:cubicBezTo>
                  <a:cubicBezTo>
                    <a:pt x="121" y="142"/>
                    <a:pt x="121" y="142"/>
                    <a:pt x="121" y="142"/>
                  </a:cubicBezTo>
                  <a:cubicBezTo>
                    <a:pt x="99" y="142"/>
                    <a:pt x="99" y="142"/>
                    <a:pt x="99" y="142"/>
                  </a:cubicBezTo>
                  <a:lnTo>
                    <a:pt x="84" y="124"/>
                  </a:lnTo>
                  <a:close/>
                  <a:moveTo>
                    <a:pt x="42" y="73"/>
                  </a:moveTo>
                  <a:cubicBezTo>
                    <a:pt x="29" y="81"/>
                    <a:pt x="18" y="88"/>
                    <a:pt x="18" y="105"/>
                  </a:cubicBezTo>
                  <a:cubicBezTo>
                    <a:pt x="18" y="120"/>
                    <a:pt x="31" y="129"/>
                    <a:pt x="45" y="129"/>
                  </a:cubicBezTo>
                  <a:cubicBezTo>
                    <a:pt x="58" y="129"/>
                    <a:pt x="68" y="123"/>
                    <a:pt x="75" y="112"/>
                  </a:cubicBezTo>
                  <a:lnTo>
                    <a:pt x="42" y="73"/>
                  </a:lnTo>
                  <a:close/>
                  <a:moveTo>
                    <a:pt x="67" y="30"/>
                  </a:moveTo>
                  <a:cubicBezTo>
                    <a:pt x="67" y="22"/>
                    <a:pt x="60" y="15"/>
                    <a:pt x="50" y="15"/>
                  </a:cubicBezTo>
                  <a:cubicBezTo>
                    <a:pt x="42" y="15"/>
                    <a:pt x="34" y="20"/>
                    <a:pt x="34" y="30"/>
                  </a:cubicBezTo>
                  <a:cubicBezTo>
                    <a:pt x="34" y="39"/>
                    <a:pt x="42" y="47"/>
                    <a:pt x="48" y="55"/>
                  </a:cubicBezTo>
                  <a:cubicBezTo>
                    <a:pt x="56" y="50"/>
                    <a:pt x="67" y="42"/>
                    <a:pt x="67" y="30"/>
                  </a:cubicBezTo>
                  <a:close/>
                </a:path>
              </a:pathLst>
            </a:custGeom>
            <a:solidFill>
              <a:schemeClr val="tx1"/>
            </a:solidFill>
            <a:ln>
              <a:noFill/>
            </a:ln>
          </p:spPr>
          <p:txBody>
            <a:bodyPr/>
            <a:lstStyle/>
            <a:p>
              <a:endParaRPr lang="en-GB"/>
            </a:p>
          </p:txBody>
        </p:sp>
        <p:sp>
          <p:nvSpPr>
            <p:cNvPr id="196" name="Freeform 113">
              <a:extLst>
                <a:ext uri="{FF2B5EF4-FFF2-40B4-BE49-F238E27FC236}">
                  <a16:creationId xmlns:a16="http://schemas.microsoft.com/office/drawing/2014/main" id="{5F3DDA3B-54B5-4E12-B9A7-B246B04E1EFD}"/>
                </a:ext>
              </a:extLst>
            </p:cNvPr>
            <p:cNvSpPr>
              <a:spLocks noChangeAspect="1" noEditPoints="1"/>
            </p:cNvSpPr>
            <p:nvPr userDrawn="1"/>
          </p:nvSpPr>
          <p:spPr bwMode="auto">
            <a:xfrm>
              <a:off x="536588" y="1038225"/>
              <a:ext cx="82550" cy="112713"/>
            </a:xfrm>
            <a:custGeom>
              <a:avLst/>
              <a:gdLst>
                <a:gd name="T0" fmla="*/ 0 w 105"/>
                <a:gd name="T1" fmla="*/ 0 h 142"/>
                <a:gd name="T2" fmla="*/ 31 w 105"/>
                <a:gd name="T3" fmla="*/ 0 h 142"/>
                <a:gd name="T4" fmla="*/ 52 w 105"/>
                <a:gd name="T5" fmla="*/ 21 h 142"/>
                <a:gd name="T6" fmla="*/ 31 w 105"/>
                <a:gd name="T7" fmla="*/ 42 h 142"/>
                <a:gd name="T8" fmla="*/ 9 w 105"/>
                <a:gd name="T9" fmla="*/ 42 h 142"/>
                <a:gd name="T10" fmla="*/ 9 w 105"/>
                <a:gd name="T11" fmla="*/ 71 h 142"/>
                <a:gd name="T12" fmla="*/ 0 w 105"/>
                <a:gd name="T13" fmla="*/ 71 h 142"/>
                <a:gd name="T14" fmla="*/ 0 w 105"/>
                <a:gd name="T15" fmla="*/ 0 h 142"/>
                <a:gd name="T16" fmla="*/ 9 w 105"/>
                <a:gd name="T17" fmla="*/ 34 h 142"/>
                <a:gd name="T18" fmla="*/ 27 w 105"/>
                <a:gd name="T19" fmla="*/ 34 h 142"/>
                <a:gd name="T20" fmla="*/ 43 w 105"/>
                <a:gd name="T21" fmla="*/ 21 h 142"/>
                <a:gd name="T22" fmla="*/ 27 w 105"/>
                <a:gd name="T23" fmla="*/ 8 h 142"/>
                <a:gd name="T24" fmla="*/ 9 w 105"/>
                <a:gd name="T25" fmla="*/ 8 h 142"/>
                <a:gd name="T26" fmla="*/ 9 w 105"/>
                <a:gd name="T27" fmla="*/ 34 h 14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5" h="142">
                  <a:moveTo>
                    <a:pt x="0" y="0"/>
                  </a:moveTo>
                  <a:cubicBezTo>
                    <a:pt x="62" y="0"/>
                    <a:pt x="62" y="0"/>
                    <a:pt x="62" y="0"/>
                  </a:cubicBezTo>
                  <a:cubicBezTo>
                    <a:pt x="90" y="0"/>
                    <a:pt x="105" y="16"/>
                    <a:pt x="105" y="42"/>
                  </a:cubicBezTo>
                  <a:cubicBezTo>
                    <a:pt x="105" y="68"/>
                    <a:pt x="90" y="84"/>
                    <a:pt x="62" y="84"/>
                  </a:cubicBezTo>
                  <a:cubicBezTo>
                    <a:pt x="18" y="84"/>
                    <a:pt x="18" y="84"/>
                    <a:pt x="18" y="84"/>
                  </a:cubicBezTo>
                  <a:cubicBezTo>
                    <a:pt x="18" y="142"/>
                    <a:pt x="18" y="142"/>
                    <a:pt x="18" y="142"/>
                  </a:cubicBezTo>
                  <a:cubicBezTo>
                    <a:pt x="0" y="142"/>
                    <a:pt x="0" y="142"/>
                    <a:pt x="0" y="142"/>
                  </a:cubicBezTo>
                  <a:lnTo>
                    <a:pt x="0" y="0"/>
                  </a:lnTo>
                  <a:close/>
                  <a:moveTo>
                    <a:pt x="18" y="68"/>
                  </a:moveTo>
                  <a:cubicBezTo>
                    <a:pt x="55" y="68"/>
                    <a:pt x="55" y="68"/>
                    <a:pt x="55" y="68"/>
                  </a:cubicBezTo>
                  <a:cubicBezTo>
                    <a:pt x="76" y="68"/>
                    <a:pt x="86" y="59"/>
                    <a:pt x="86" y="42"/>
                  </a:cubicBezTo>
                  <a:cubicBezTo>
                    <a:pt x="86" y="25"/>
                    <a:pt x="76" y="16"/>
                    <a:pt x="55" y="16"/>
                  </a:cubicBezTo>
                  <a:cubicBezTo>
                    <a:pt x="18" y="16"/>
                    <a:pt x="18" y="16"/>
                    <a:pt x="18" y="16"/>
                  </a:cubicBezTo>
                  <a:lnTo>
                    <a:pt x="18" y="68"/>
                  </a:lnTo>
                  <a:close/>
                </a:path>
              </a:pathLst>
            </a:custGeom>
            <a:solidFill>
              <a:schemeClr val="tx1"/>
            </a:solidFill>
            <a:ln>
              <a:noFill/>
            </a:ln>
          </p:spPr>
          <p:txBody>
            <a:bodyPr/>
            <a:lstStyle/>
            <a:p>
              <a:endParaRPr lang="en-GB"/>
            </a:p>
          </p:txBody>
        </p:sp>
        <p:sp>
          <p:nvSpPr>
            <p:cNvPr id="197" name="Freeform 114">
              <a:extLst>
                <a:ext uri="{FF2B5EF4-FFF2-40B4-BE49-F238E27FC236}">
                  <a16:creationId xmlns:a16="http://schemas.microsoft.com/office/drawing/2014/main" id="{60BADEA9-784F-42B4-8EF4-137BF0E068EE}"/>
                </a:ext>
              </a:extLst>
            </p:cNvPr>
            <p:cNvSpPr>
              <a:spLocks noChangeAspect="1" noEditPoints="1"/>
            </p:cNvSpPr>
            <p:nvPr userDrawn="1"/>
          </p:nvSpPr>
          <p:spPr bwMode="auto">
            <a:xfrm>
              <a:off x="623901" y="1068388"/>
              <a:ext cx="74613" cy="84138"/>
            </a:xfrm>
            <a:custGeom>
              <a:avLst/>
              <a:gdLst>
                <a:gd name="T0" fmla="*/ 46 w 95"/>
                <a:gd name="T1" fmla="*/ 36 h 107"/>
                <a:gd name="T2" fmla="*/ 24 w 95"/>
                <a:gd name="T3" fmla="*/ 53 h 107"/>
                <a:gd name="T4" fmla="*/ 0 w 95"/>
                <a:gd name="T5" fmla="*/ 26 h 107"/>
                <a:gd name="T6" fmla="*/ 24 w 95"/>
                <a:gd name="T7" fmla="*/ 0 h 107"/>
                <a:gd name="T8" fmla="*/ 47 w 95"/>
                <a:gd name="T9" fmla="*/ 29 h 107"/>
                <a:gd name="T10" fmla="*/ 9 w 95"/>
                <a:gd name="T11" fmla="*/ 29 h 107"/>
                <a:gd name="T12" fmla="*/ 25 w 95"/>
                <a:gd name="T13" fmla="*/ 46 h 107"/>
                <a:gd name="T14" fmla="*/ 38 w 95"/>
                <a:gd name="T15" fmla="*/ 36 h 107"/>
                <a:gd name="T16" fmla="*/ 46 w 95"/>
                <a:gd name="T17" fmla="*/ 36 h 107"/>
                <a:gd name="T18" fmla="*/ 38 w 95"/>
                <a:gd name="T19" fmla="*/ 22 h 107"/>
                <a:gd name="T20" fmla="*/ 23 w 95"/>
                <a:gd name="T21" fmla="*/ 7 h 107"/>
                <a:gd name="T22" fmla="*/ 9 w 95"/>
                <a:gd name="T23" fmla="*/ 22 h 107"/>
                <a:gd name="T24" fmla="*/ 38 w 95"/>
                <a:gd name="T25" fmla="*/ 22 h 10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5" h="107">
                  <a:moveTo>
                    <a:pt x="93" y="72"/>
                  </a:moveTo>
                  <a:cubicBezTo>
                    <a:pt x="88" y="95"/>
                    <a:pt x="72" y="107"/>
                    <a:pt x="49" y="107"/>
                  </a:cubicBezTo>
                  <a:cubicBezTo>
                    <a:pt x="16" y="107"/>
                    <a:pt x="1" y="85"/>
                    <a:pt x="0" y="53"/>
                  </a:cubicBezTo>
                  <a:cubicBezTo>
                    <a:pt x="0" y="23"/>
                    <a:pt x="20" y="0"/>
                    <a:pt x="48" y="0"/>
                  </a:cubicBezTo>
                  <a:cubicBezTo>
                    <a:pt x="84" y="0"/>
                    <a:pt x="95" y="34"/>
                    <a:pt x="94" y="59"/>
                  </a:cubicBezTo>
                  <a:cubicBezTo>
                    <a:pt x="18" y="59"/>
                    <a:pt x="18" y="59"/>
                    <a:pt x="18" y="59"/>
                  </a:cubicBezTo>
                  <a:cubicBezTo>
                    <a:pt x="17" y="76"/>
                    <a:pt x="27" y="92"/>
                    <a:pt x="50" y="92"/>
                  </a:cubicBezTo>
                  <a:cubicBezTo>
                    <a:pt x="64" y="92"/>
                    <a:pt x="73" y="85"/>
                    <a:pt x="76" y="72"/>
                  </a:cubicBezTo>
                  <a:lnTo>
                    <a:pt x="93" y="72"/>
                  </a:lnTo>
                  <a:close/>
                  <a:moveTo>
                    <a:pt x="77" y="44"/>
                  </a:moveTo>
                  <a:cubicBezTo>
                    <a:pt x="76" y="28"/>
                    <a:pt x="64" y="15"/>
                    <a:pt x="47" y="15"/>
                  </a:cubicBezTo>
                  <a:cubicBezTo>
                    <a:pt x="30" y="15"/>
                    <a:pt x="19" y="28"/>
                    <a:pt x="18" y="44"/>
                  </a:cubicBezTo>
                  <a:lnTo>
                    <a:pt x="77" y="44"/>
                  </a:lnTo>
                  <a:close/>
                </a:path>
              </a:pathLst>
            </a:custGeom>
            <a:solidFill>
              <a:schemeClr val="tx1"/>
            </a:solidFill>
            <a:ln>
              <a:noFill/>
            </a:ln>
          </p:spPr>
          <p:txBody>
            <a:bodyPr/>
            <a:lstStyle/>
            <a:p>
              <a:endParaRPr lang="en-GB"/>
            </a:p>
          </p:txBody>
        </p:sp>
        <p:sp>
          <p:nvSpPr>
            <p:cNvPr id="198" name="Freeform 115">
              <a:extLst>
                <a:ext uri="{FF2B5EF4-FFF2-40B4-BE49-F238E27FC236}">
                  <a16:creationId xmlns:a16="http://schemas.microsoft.com/office/drawing/2014/main" id="{94ECA89F-2724-4F3C-9F74-027ADCB0294E}"/>
                </a:ext>
              </a:extLst>
            </p:cNvPr>
            <p:cNvSpPr>
              <a:spLocks noChangeAspect="1"/>
            </p:cNvSpPr>
            <p:nvPr userDrawn="1"/>
          </p:nvSpPr>
          <p:spPr bwMode="auto">
            <a:xfrm>
              <a:off x="709626" y="1068388"/>
              <a:ext cx="66675" cy="82550"/>
            </a:xfrm>
            <a:custGeom>
              <a:avLst/>
              <a:gdLst>
                <a:gd name="T0" fmla="*/ 0 w 85"/>
                <a:gd name="T1" fmla="*/ 1 h 105"/>
                <a:gd name="T2" fmla="*/ 8 w 85"/>
                <a:gd name="T3" fmla="*/ 1 h 105"/>
                <a:gd name="T4" fmla="*/ 8 w 85"/>
                <a:gd name="T5" fmla="*/ 9 h 105"/>
                <a:gd name="T6" fmla="*/ 8 w 85"/>
                <a:gd name="T7" fmla="*/ 9 h 105"/>
                <a:gd name="T8" fmla="*/ 25 w 85"/>
                <a:gd name="T9" fmla="*/ 0 h 105"/>
                <a:gd name="T10" fmla="*/ 42 w 85"/>
                <a:gd name="T11" fmla="*/ 18 h 105"/>
                <a:gd name="T12" fmla="*/ 42 w 85"/>
                <a:gd name="T13" fmla="*/ 52 h 105"/>
                <a:gd name="T14" fmla="*/ 34 w 85"/>
                <a:gd name="T15" fmla="*/ 52 h 105"/>
                <a:gd name="T16" fmla="*/ 34 w 85"/>
                <a:gd name="T17" fmla="*/ 17 h 105"/>
                <a:gd name="T18" fmla="*/ 23 w 85"/>
                <a:gd name="T19" fmla="*/ 7 h 105"/>
                <a:gd name="T20" fmla="*/ 8 w 85"/>
                <a:gd name="T21" fmla="*/ 23 h 105"/>
                <a:gd name="T22" fmla="*/ 8 w 85"/>
                <a:gd name="T23" fmla="*/ 52 h 105"/>
                <a:gd name="T24" fmla="*/ 0 w 85"/>
                <a:gd name="T25" fmla="*/ 52 h 105"/>
                <a:gd name="T26" fmla="*/ 0 w 85"/>
                <a:gd name="T27" fmla="*/ 1 h 10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5" h="105">
                  <a:moveTo>
                    <a:pt x="0" y="2"/>
                  </a:moveTo>
                  <a:cubicBezTo>
                    <a:pt x="16" y="2"/>
                    <a:pt x="16" y="2"/>
                    <a:pt x="16" y="2"/>
                  </a:cubicBezTo>
                  <a:cubicBezTo>
                    <a:pt x="16" y="19"/>
                    <a:pt x="16" y="19"/>
                    <a:pt x="16" y="19"/>
                  </a:cubicBezTo>
                  <a:cubicBezTo>
                    <a:pt x="17" y="19"/>
                    <a:pt x="17" y="19"/>
                    <a:pt x="17" y="19"/>
                  </a:cubicBezTo>
                  <a:cubicBezTo>
                    <a:pt x="24" y="6"/>
                    <a:pt x="35" y="0"/>
                    <a:pt x="50" y="0"/>
                  </a:cubicBezTo>
                  <a:cubicBezTo>
                    <a:pt x="77" y="0"/>
                    <a:pt x="85" y="15"/>
                    <a:pt x="85" y="37"/>
                  </a:cubicBezTo>
                  <a:cubicBezTo>
                    <a:pt x="85" y="105"/>
                    <a:pt x="85" y="105"/>
                    <a:pt x="85" y="105"/>
                  </a:cubicBezTo>
                  <a:cubicBezTo>
                    <a:pt x="68" y="105"/>
                    <a:pt x="68" y="105"/>
                    <a:pt x="68" y="105"/>
                  </a:cubicBezTo>
                  <a:cubicBezTo>
                    <a:pt x="68" y="35"/>
                    <a:pt x="68" y="35"/>
                    <a:pt x="68" y="35"/>
                  </a:cubicBezTo>
                  <a:cubicBezTo>
                    <a:pt x="68" y="23"/>
                    <a:pt x="60" y="15"/>
                    <a:pt x="47" y="15"/>
                  </a:cubicBezTo>
                  <a:cubicBezTo>
                    <a:pt x="27" y="15"/>
                    <a:pt x="17" y="28"/>
                    <a:pt x="17" y="47"/>
                  </a:cubicBezTo>
                  <a:cubicBezTo>
                    <a:pt x="17" y="105"/>
                    <a:pt x="17" y="105"/>
                    <a:pt x="17" y="105"/>
                  </a:cubicBezTo>
                  <a:cubicBezTo>
                    <a:pt x="0" y="105"/>
                    <a:pt x="0" y="105"/>
                    <a:pt x="0" y="105"/>
                  </a:cubicBezTo>
                  <a:lnTo>
                    <a:pt x="0" y="2"/>
                  </a:lnTo>
                  <a:close/>
                </a:path>
              </a:pathLst>
            </a:custGeom>
            <a:solidFill>
              <a:schemeClr val="tx1"/>
            </a:solidFill>
            <a:ln>
              <a:noFill/>
            </a:ln>
          </p:spPr>
          <p:txBody>
            <a:bodyPr/>
            <a:lstStyle/>
            <a:p>
              <a:endParaRPr lang="en-GB"/>
            </a:p>
          </p:txBody>
        </p:sp>
        <p:sp>
          <p:nvSpPr>
            <p:cNvPr id="199" name="Freeform 116">
              <a:extLst>
                <a:ext uri="{FF2B5EF4-FFF2-40B4-BE49-F238E27FC236}">
                  <a16:creationId xmlns:a16="http://schemas.microsoft.com/office/drawing/2014/main" id="{ADCC0C51-089B-4B81-AFE6-7DF71D8FD536}"/>
                </a:ext>
              </a:extLst>
            </p:cNvPr>
            <p:cNvSpPr>
              <a:spLocks noChangeAspect="1"/>
            </p:cNvSpPr>
            <p:nvPr userDrawn="1"/>
          </p:nvSpPr>
          <p:spPr bwMode="auto">
            <a:xfrm>
              <a:off x="787414" y="1068388"/>
              <a:ext cx="69850" cy="84138"/>
            </a:xfrm>
            <a:custGeom>
              <a:avLst/>
              <a:gdLst>
                <a:gd name="T0" fmla="*/ 9 w 87"/>
                <a:gd name="T1" fmla="*/ 36 h 107"/>
                <a:gd name="T2" fmla="*/ 23 w 87"/>
                <a:gd name="T3" fmla="*/ 46 h 107"/>
                <a:gd name="T4" fmla="*/ 35 w 87"/>
                <a:gd name="T5" fmla="*/ 38 h 107"/>
                <a:gd name="T6" fmla="*/ 18 w 87"/>
                <a:gd name="T7" fmla="*/ 29 h 107"/>
                <a:gd name="T8" fmla="*/ 2 w 87"/>
                <a:gd name="T9" fmla="*/ 14 h 107"/>
                <a:gd name="T10" fmla="*/ 21 w 87"/>
                <a:gd name="T11" fmla="*/ 0 h 107"/>
                <a:gd name="T12" fmla="*/ 42 w 87"/>
                <a:gd name="T13" fmla="*/ 16 h 107"/>
                <a:gd name="T14" fmla="*/ 33 w 87"/>
                <a:gd name="T15" fmla="*/ 16 h 107"/>
                <a:gd name="T16" fmla="*/ 21 w 87"/>
                <a:gd name="T17" fmla="*/ 7 h 107"/>
                <a:gd name="T18" fmla="*/ 10 w 87"/>
                <a:gd name="T19" fmla="*/ 14 h 107"/>
                <a:gd name="T20" fmla="*/ 27 w 87"/>
                <a:gd name="T21" fmla="*/ 23 h 107"/>
                <a:gd name="T22" fmla="*/ 44 w 87"/>
                <a:gd name="T23" fmla="*/ 37 h 107"/>
                <a:gd name="T24" fmla="*/ 22 w 87"/>
                <a:gd name="T25" fmla="*/ 53 h 107"/>
                <a:gd name="T26" fmla="*/ 0 w 87"/>
                <a:gd name="T27" fmla="*/ 36 h 107"/>
                <a:gd name="T28" fmla="*/ 9 w 87"/>
                <a:gd name="T29" fmla="*/ 36 h 10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7" h="107">
                  <a:moveTo>
                    <a:pt x="17" y="72"/>
                  </a:moveTo>
                  <a:cubicBezTo>
                    <a:pt x="18" y="87"/>
                    <a:pt x="31" y="92"/>
                    <a:pt x="45" y="92"/>
                  </a:cubicBezTo>
                  <a:cubicBezTo>
                    <a:pt x="55" y="92"/>
                    <a:pt x="69" y="90"/>
                    <a:pt x="69" y="77"/>
                  </a:cubicBezTo>
                  <a:cubicBezTo>
                    <a:pt x="69" y="64"/>
                    <a:pt x="53" y="62"/>
                    <a:pt x="36" y="58"/>
                  </a:cubicBezTo>
                  <a:cubicBezTo>
                    <a:pt x="19" y="54"/>
                    <a:pt x="3" y="49"/>
                    <a:pt x="3" y="29"/>
                  </a:cubicBezTo>
                  <a:cubicBezTo>
                    <a:pt x="3" y="8"/>
                    <a:pt x="23" y="0"/>
                    <a:pt x="41" y="0"/>
                  </a:cubicBezTo>
                  <a:cubicBezTo>
                    <a:pt x="63" y="0"/>
                    <a:pt x="81" y="7"/>
                    <a:pt x="83" y="32"/>
                  </a:cubicBezTo>
                  <a:cubicBezTo>
                    <a:pt x="66" y="32"/>
                    <a:pt x="66" y="32"/>
                    <a:pt x="66" y="32"/>
                  </a:cubicBezTo>
                  <a:cubicBezTo>
                    <a:pt x="65" y="19"/>
                    <a:pt x="53" y="15"/>
                    <a:pt x="42" y="15"/>
                  </a:cubicBezTo>
                  <a:cubicBezTo>
                    <a:pt x="32" y="15"/>
                    <a:pt x="20" y="18"/>
                    <a:pt x="20" y="28"/>
                  </a:cubicBezTo>
                  <a:cubicBezTo>
                    <a:pt x="20" y="40"/>
                    <a:pt x="38" y="42"/>
                    <a:pt x="54" y="46"/>
                  </a:cubicBezTo>
                  <a:cubicBezTo>
                    <a:pt x="71" y="49"/>
                    <a:pt x="87" y="55"/>
                    <a:pt x="87" y="75"/>
                  </a:cubicBezTo>
                  <a:cubicBezTo>
                    <a:pt x="87" y="99"/>
                    <a:pt x="65" y="107"/>
                    <a:pt x="44" y="107"/>
                  </a:cubicBezTo>
                  <a:cubicBezTo>
                    <a:pt x="21" y="107"/>
                    <a:pt x="1" y="98"/>
                    <a:pt x="0" y="72"/>
                  </a:cubicBezTo>
                  <a:lnTo>
                    <a:pt x="17" y="72"/>
                  </a:lnTo>
                  <a:close/>
                </a:path>
              </a:pathLst>
            </a:custGeom>
            <a:solidFill>
              <a:schemeClr val="tx1"/>
            </a:solidFill>
            <a:ln>
              <a:noFill/>
            </a:ln>
          </p:spPr>
          <p:txBody>
            <a:bodyPr/>
            <a:lstStyle/>
            <a:p>
              <a:endParaRPr lang="en-GB"/>
            </a:p>
          </p:txBody>
        </p:sp>
        <p:sp>
          <p:nvSpPr>
            <p:cNvPr id="200" name="Freeform 117">
              <a:extLst>
                <a:ext uri="{FF2B5EF4-FFF2-40B4-BE49-F238E27FC236}">
                  <a16:creationId xmlns:a16="http://schemas.microsoft.com/office/drawing/2014/main" id="{ACB8D928-F46A-4413-B56C-DC508F2B8F2E}"/>
                </a:ext>
              </a:extLst>
            </p:cNvPr>
            <p:cNvSpPr>
              <a:spLocks noChangeAspect="1" noEditPoints="1"/>
            </p:cNvSpPr>
            <p:nvPr userDrawn="1"/>
          </p:nvSpPr>
          <p:spPr bwMode="auto">
            <a:xfrm>
              <a:off x="868376" y="1038225"/>
              <a:ext cx="14288" cy="112713"/>
            </a:xfrm>
            <a:custGeom>
              <a:avLst/>
              <a:gdLst>
                <a:gd name="T0" fmla="*/ 9 w 40"/>
                <a:gd name="T1" fmla="*/ 10 h 335"/>
                <a:gd name="T2" fmla="*/ 0 w 40"/>
                <a:gd name="T3" fmla="*/ 10 h 335"/>
                <a:gd name="T4" fmla="*/ 0 w 40"/>
                <a:gd name="T5" fmla="*/ 0 h 335"/>
                <a:gd name="T6" fmla="*/ 9 w 40"/>
                <a:gd name="T7" fmla="*/ 0 h 335"/>
                <a:gd name="T8" fmla="*/ 9 w 40"/>
                <a:gd name="T9" fmla="*/ 10 h 335"/>
                <a:gd name="T10" fmla="*/ 0 w 40"/>
                <a:gd name="T11" fmla="*/ 19 h 335"/>
                <a:gd name="T12" fmla="*/ 9 w 40"/>
                <a:gd name="T13" fmla="*/ 19 h 335"/>
                <a:gd name="T14" fmla="*/ 9 w 40"/>
                <a:gd name="T15" fmla="*/ 71 h 335"/>
                <a:gd name="T16" fmla="*/ 0 w 40"/>
                <a:gd name="T17" fmla="*/ 71 h 335"/>
                <a:gd name="T18" fmla="*/ 0 w 40"/>
                <a:gd name="T19" fmla="*/ 19 h 3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0" h="335">
                  <a:moveTo>
                    <a:pt x="40" y="49"/>
                  </a:moveTo>
                  <a:lnTo>
                    <a:pt x="0" y="49"/>
                  </a:lnTo>
                  <a:lnTo>
                    <a:pt x="0" y="0"/>
                  </a:lnTo>
                  <a:lnTo>
                    <a:pt x="40" y="0"/>
                  </a:lnTo>
                  <a:lnTo>
                    <a:pt x="40" y="49"/>
                  </a:lnTo>
                  <a:close/>
                  <a:moveTo>
                    <a:pt x="0" y="92"/>
                  </a:moveTo>
                  <a:lnTo>
                    <a:pt x="40" y="92"/>
                  </a:lnTo>
                  <a:lnTo>
                    <a:pt x="40" y="335"/>
                  </a:lnTo>
                  <a:lnTo>
                    <a:pt x="0" y="335"/>
                  </a:lnTo>
                  <a:lnTo>
                    <a:pt x="0" y="92"/>
                  </a:lnTo>
                  <a:close/>
                </a:path>
              </a:pathLst>
            </a:custGeom>
            <a:solidFill>
              <a:schemeClr val="tx1"/>
            </a:solidFill>
            <a:ln>
              <a:noFill/>
            </a:ln>
          </p:spPr>
          <p:txBody>
            <a:bodyPr/>
            <a:lstStyle/>
            <a:p>
              <a:endParaRPr lang="en-GB"/>
            </a:p>
          </p:txBody>
        </p:sp>
        <p:sp>
          <p:nvSpPr>
            <p:cNvPr id="201" name="Freeform 118">
              <a:extLst>
                <a:ext uri="{FF2B5EF4-FFF2-40B4-BE49-F238E27FC236}">
                  <a16:creationId xmlns:a16="http://schemas.microsoft.com/office/drawing/2014/main" id="{608D35CC-3A0B-4BF6-B48C-7A859102FC2C}"/>
                </a:ext>
              </a:extLst>
            </p:cNvPr>
            <p:cNvSpPr>
              <a:spLocks noChangeAspect="1" noEditPoints="1"/>
            </p:cNvSpPr>
            <p:nvPr userDrawn="1"/>
          </p:nvSpPr>
          <p:spPr bwMode="auto">
            <a:xfrm>
              <a:off x="895364" y="1068388"/>
              <a:ext cx="77788" cy="84138"/>
            </a:xfrm>
            <a:custGeom>
              <a:avLst/>
              <a:gdLst>
                <a:gd name="T0" fmla="*/ 24 w 99"/>
                <a:gd name="T1" fmla="*/ 0 h 107"/>
                <a:gd name="T2" fmla="*/ 49 w 99"/>
                <a:gd name="T3" fmla="*/ 27 h 107"/>
                <a:gd name="T4" fmla="*/ 24 w 99"/>
                <a:gd name="T5" fmla="*/ 53 h 107"/>
                <a:gd name="T6" fmla="*/ 0 w 99"/>
                <a:gd name="T7" fmla="*/ 27 h 107"/>
                <a:gd name="T8" fmla="*/ 24 w 99"/>
                <a:gd name="T9" fmla="*/ 0 h 107"/>
                <a:gd name="T10" fmla="*/ 24 w 99"/>
                <a:gd name="T11" fmla="*/ 46 h 107"/>
                <a:gd name="T12" fmla="*/ 40 w 99"/>
                <a:gd name="T13" fmla="*/ 27 h 107"/>
                <a:gd name="T14" fmla="*/ 24 w 99"/>
                <a:gd name="T15" fmla="*/ 7 h 107"/>
                <a:gd name="T16" fmla="*/ 8 w 99"/>
                <a:gd name="T17" fmla="*/ 27 h 107"/>
                <a:gd name="T18" fmla="*/ 24 w 99"/>
                <a:gd name="T19" fmla="*/ 46 h 1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99" h="107">
                  <a:moveTo>
                    <a:pt x="49" y="0"/>
                  </a:moveTo>
                  <a:cubicBezTo>
                    <a:pt x="82" y="0"/>
                    <a:pt x="99" y="24"/>
                    <a:pt x="99" y="54"/>
                  </a:cubicBezTo>
                  <a:cubicBezTo>
                    <a:pt x="99" y="84"/>
                    <a:pt x="82" y="107"/>
                    <a:pt x="49" y="107"/>
                  </a:cubicBezTo>
                  <a:cubicBezTo>
                    <a:pt x="17" y="107"/>
                    <a:pt x="0" y="84"/>
                    <a:pt x="0" y="54"/>
                  </a:cubicBezTo>
                  <a:cubicBezTo>
                    <a:pt x="0" y="24"/>
                    <a:pt x="17" y="0"/>
                    <a:pt x="49" y="0"/>
                  </a:cubicBezTo>
                  <a:close/>
                  <a:moveTo>
                    <a:pt x="49" y="92"/>
                  </a:moveTo>
                  <a:cubicBezTo>
                    <a:pt x="67" y="92"/>
                    <a:pt x="81" y="78"/>
                    <a:pt x="81" y="54"/>
                  </a:cubicBezTo>
                  <a:cubicBezTo>
                    <a:pt x="81" y="29"/>
                    <a:pt x="67" y="15"/>
                    <a:pt x="49" y="15"/>
                  </a:cubicBezTo>
                  <a:cubicBezTo>
                    <a:pt x="32" y="15"/>
                    <a:pt x="17" y="29"/>
                    <a:pt x="17" y="54"/>
                  </a:cubicBezTo>
                  <a:cubicBezTo>
                    <a:pt x="17" y="78"/>
                    <a:pt x="32" y="92"/>
                    <a:pt x="49" y="92"/>
                  </a:cubicBezTo>
                  <a:close/>
                </a:path>
              </a:pathLst>
            </a:custGeom>
            <a:solidFill>
              <a:schemeClr val="tx1"/>
            </a:solidFill>
            <a:ln>
              <a:noFill/>
            </a:ln>
          </p:spPr>
          <p:txBody>
            <a:bodyPr/>
            <a:lstStyle/>
            <a:p>
              <a:endParaRPr lang="en-GB"/>
            </a:p>
          </p:txBody>
        </p:sp>
        <p:sp>
          <p:nvSpPr>
            <p:cNvPr id="202" name="Freeform 119">
              <a:extLst>
                <a:ext uri="{FF2B5EF4-FFF2-40B4-BE49-F238E27FC236}">
                  <a16:creationId xmlns:a16="http://schemas.microsoft.com/office/drawing/2014/main" id="{136A7065-CF09-4C34-80D8-0249E5496C31}"/>
                </a:ext>
              </a:extLst>
            </p:cNvPr>
            <p:cNvSpPr>
              <a:spLocks noChangeAspect="1"/>
            </p:cNvSpPr>
            <p:nvPr userDrawn="1"/>
          </p:nvSpPr>
          <p:spPr bwMode="auto">
            <a:xfrm>
              <a:off x="984264" y="1068388"/>
              <a:ext cx="68263" cy="82550"/>
            </a:xfrm>
            <a:custGeom>
              <a:avLst/>
              <a:gdLst>
                <a:gd name="T0" fmla="*/ 0 w 85"/>
                <a:gd name="T1" fmla="*/ 1 h 105"/>
                <a:gd name="T2" fmla="*/ 8 w 85"/>
                <a:gd name="T3" fmla="*/ 1 h 105"/>
                <a:gd name="T4" fmla="*/ 8 w 85"/>
                <a:gd name="T5" fmla="*/ 9 h 105"/>
                <a:gd name="T6" fmla="*/ 8 w 85"/>
                <a:gd name="T7" fmla="*/ 9 h 105"/>
                <a:gd name="T8" fmla="*/ 25 w 85"/>
                <a:gd name="T9" fmla="*/ 0 h 105"/>
                <a:gd name="T10" fmla="*/ 43 w 85"/>
                <a:gd name="T11" fmla="*/ 18 h 105"/>
                <a:gd name="T12" fmla="*/ 43 w 85"/>
                <a:gd name="T13" fmla="*/ 52 h 105"/>
                <a:gd name="T14" fmla="*/ 34 w 85"/>
                <a:gd name="T15" fmla="*/ 52 h 105"/>
                <a:gd name="T16" fmla="*/ 34 w 85"/>
                <a:gd name="T17" fmla="*/ 17 h 105"/>
                <a:gd name="T18" fmla="*/ 24 w 85"/>
                <a:gd name="T19" fmla="*/ 7 h 105"/>
                <a:gd name="T20" fmla="*/ 9 w 85"/>
                <a:gd name="T21" fmla="*/ 23 h 105"/>
                <a:gd name="T22" fmla="*/ 9 w 85"/>
                <a:gd name="T23" fmla="*/ 52 h 105"/>
                <a:gd name="T24" fmla="*/ 0 w 85"/>
                <a:gd name="T25" fmla="*/ 52 h 105"/>
                <a:gd name="T26" fmla="*/ 0 w 85"/>
                <a:gd name="T27" fmla="*/ 1 h 10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85" h="105">
                  <a:moveTo>
                    <a:pt x="0" y="2"/>
                  </a:moveTo>
                  <a:cubicBezTo>
                    <a:pt x="16" y="2"/>
                    <a:pt x="16" y="2"/>
                    <a:pt x="16" y="2"/>
                  </a:cubicBezTo>
                  <a:cubicBezTo>
                    <a:pt x="16" y="19"/>
                    <a:pt x="16" y="19"/>
                    <a:pt x="16" y="19"/>
                  </a:cubicBezTo>
                  <a:cubicBezTo>
                    <a:pt x="16" y="19"/>
                    <a:pt x="16" y="19"/>
                    <a:pt x="16" y="19"/>
                  </a:cubicBezTo>
                  <a:cubicBezTo>
                    <a:pt x="23" y="6"/>
                    <a:pt x="35" y="0"/>
                    <a:pt x="50" y="0"/>
                  </a:cubicBezTo>
                  <a:cubicBezTo>
                    <a:pt x="77" y="0"/>
                    <a:pt x="85" y="15"/>
                    <a:pt x="85" y="37"/>
                  </a:cubicBezTo>
                  <a:cubicBezTo>
                    <a:pt x="85" y="105"/>
                    <a:pt x="85" y="105"/>
                    <a:pt x="85" y="105"/>
                  </a:cubicBezTo>
                  <a:cubicBezTo>
                    <a:pt x="68" y="105"/>
                    <a:pt x="68" y="105"/>
                    <a:pt x="68" y="105"/>
                  </a:cubicBezTo>
                  <a:cubicBezTo>
                    <a:pt x="68" y="35"/>
                    <a:pt x="68" y="35"/>
                    <a:pt x="68" y="35"/>
                  </a:cubicBezTo>
                  <a:cubicBezTo>
                    <a:pt x="68" y="23"/>
                    <a:pt x="60" y="15"/>
                    <a:pt x="47" y="15"/>
                  </a:cubicBezTo>
                  <a:cubicBezTo>
                    <a:pt x="27" y="15"/>
                    <a:pt x="17" y="28"/>
                    <a:pt x="17" y="47"/>
                  </a:cubicBezTo>
                  <a:cubicBezTo>
                    <a:pt x="17" y="105"/>
                    <a:pt x="17" y="105"/>
                    <a:pt x="17" y="105"/>
                  </a:cubicBezTo>
                  <a:cubicBezTo>
                    <a:pt x="0" y="105"/>
                    <a:pt x="0" y="105"/>
                    <a:pt x="0" y="105"/>
                  </a:cubicBezTo>
                  <a:lnTo>
                    <a:pt x="0" y="2"/>
                  </a:lnTo>
                  <a:close/>
                </a:path>
              </a:pathLst>
            </a:custGeom>
            <a:solidFill>
              <a:schemeClr val="tx1"/>
            </a:solidFill>
            <a:ln>
              <a:noFill/>
            </a:ln>
          </p:spPr>
          <p:txBody>
            <a:bodyPr/>
            <a:lstStyle/>
            <a:p>
              <a:endParaRPr lang="en-GB"/>
            </a:p>
          </p:txBody>
        </p:sp>
        <p:sp>
          <p:nvSpPr>
            <p:cNvPr id="203" name="Freeform 120">
              <a:extLst>
                <a:ext uri="{FF2B5EF4-FFF2-40B4-BE49-F238E27FC236}">
                  <a16:creationId xmlns:a16="http://schemas.microsoft.com/office/drawing/2014/main" id="{AD3E3721-A0C3-4995-9C99-0FC56EF9D881}"/>
                </a:ext>
              </a:extLst>
            </p:cNvPr>
            <p:cNvSpPr>
              <a:spLocks noChangeAspect="1"/>
            </p:cNvSpPr>
            <p:nvPr userDrawn="1"/>
          </p:nvSpPr>
          <p:spPr bwMode="auto">
            <a:xfrm>
              <a:off x="1063639" y="1068388"/>
              <a:ext cx="68263" cy="84138"/>
            </a:xfrm>
            <a:custGeom>
              <a:avLst/>
              <a:gdLst>
                <a:gd name="T0" fmla="*/ 8 w 87"/>
                <a:gd name="T1" fmla="*/ 36 h 107"/>
                <a:gd name="T2" fmla="*/ 22 w 87"/>
                <a:gd name="T3" fmla="*/ 46 h 107"/>
                <a:gd name="T4" fmla="*/ 34 w 87"/>
                <a:gd name="T5" fmla="*/ 38 h 107"/>
                <a:gd name="T6" fmla="*/ 18 w 87"/>
                <a:gd name="T7" fmla="*/ 29 h 107"/>
                <a:gd name="T8" fmla="*/ 1 w 87"/>
                <a:gd name="T9" fmla="*/ 14 h 107"/>
                <a:gd name="T10" fmla="*/ 20 w 87"/>
                <a:gd name="T11" fmla="*/ 0 h 107"/>
                <a:gd name="T12" fmla="*/ 41 w 87"/>
                <a:gd name="T13" fmla="*/ 16 h 107"/>
                <a:gd name="T14" fmla="*/ 33 w 87"/>
                <a:gd name="T15" fmla="*/ 16 h 107"/>
                <a:gd name="T16" fmla="*/ 21 w 87"/>
                <a:gd name="T17" fmla="*/ 7 h 107"/>
                <a:gd name="T18" fmla="*/ 10 w 87"/>
                <a:gd name="T19" fmla="*/ 14 h 107"/>
                <a:gd name="T20" fmla="*/ 27 w 87"/>
                <a:gd name="T21" fmla="*/ 23 h 107"/>
                <a:gd name="T22" fmla="*/ 43 w 87"/>
                <a:gd name="T23" fmla="*/ 37 h 107"/>
                <a:gd name="T24" fmla="*/ 22 w 87"/>
                <a:gd name="T25" fmla="*/ 53 h 107"/>
                <a:gd name="T26" fmla="*/ 0 w 87"/>
                <a:gd name="T27" fmla="*/ 36 h 107"/>
                <a:gd name="T28" fmla="*/ 8 w 87"/>
                <a:gd name="T29" fmla="*/ 36 h 10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7" h="107">
                  <a:moveTo>
                    <a:pt x="17" y="72"/>
                  </a:moveTo>
                  <a:cubicBezTo>
                    <a:pt x="18" y="87"/>
                    <a:pt x="31" y="92"/>
                    <a:pt x="45" y="92"/>
                  </a:cubicBezTo>
                  <a:cubicBezTo>
                    <a:pt x="55" y="92"/>
                    <a:pt x="69" y="90"/>
                    <a:pt x="69" y="77"/>
                  </a:cubicBezTo>
                  <a:cubicBezTo>
                    <a:pt x="69" y="64"/>
                    <a:pt x="53" y="62"/>
                    <a:pt x="36" y="58"/>
                  </a:cubicBezTo>
                  <a:cubicBezTo>
                    <a:pt x="19" y="54"/>
                    <a:pt x="2" y="49"/>
                    <a:pt x="2" y="29"/>
                  </a:cubicBezTo>
                  <a:cubicBezTo>
                    <a:pt x="2" y="8"/>
                    <a:pt x="23" y="0"/>
                    <a:pt x="41" y="0"/>
                  </a:cubicBezTo>
                  <a:cubicBezTo>
                    <a:pt x="63" y="0"/>
                    <a:pt x="81" y="7"/>
                    <a:pt x="83" y="32"/>
                  </a:cubicBezTo>
                  <a:cubicBezTo>
                    <a:pt x="66" y="32"/>
                    <a:pt x="66" y="32"/>
                    <a:pt x="66" y="32"/>
                  </a:cubicBezTo>
                  <a:cubicBezTo>
                    <a:pt x="65" y="19"/>
                    <a:pt x="53" y="15"/>
                    <a:pt x="42" y="15"/>
                  </a:cubicBezTo>
                  <a:cubicBezTo>
                    <a:pt x="32" y="15"/>
                    <a:pt x="20" y="18"/>
                    <a:pt x="20" y="28"/>
                  </a:cubicBezTo>
                  <a:cubicBezTo>
                    <a:pt x="20" y="40"/>
                    <a:pt x="38" y="42"/>
                    <a:pt x="54" y="46"/>
                  </a:cubicBezTo>
                  <a:cubicBezTo>
                    <a:pt x="70" y="49"/>
                    <a:pt x="87" y="55"/>
                    <a:pt x="87" y="75"/>
                  </a:cubicBezTo>
                  <a:cubicBezTo>
                    <a:pt x="87" y="99"/>
                    <a:pt x="64" y="107"/>
                    <a:pt x="44" y="107"/>
                  </a:cubicBezTo>
                  <a:cubicBezTo>
                    <a:pt x="21" y="107"/>
                    <a:pt x="1" y="98"/>
                    <a:pt x="0" y="72"/>
                  </a:cubicBezTo>
                  <a:lnTo>
                    <a:pt x="17" y="72"/>
                  </a:lnTo>
                  <a:close/>
                </a:path>
              </a:pathLst>
            </a:custGeom>
            <a:solidFill>
              <a:schemeClr val="tx1"/>
            </a:solidFill>
            <a:ln>
              <a:noFill/>
            </a:ln>
          </p:spPr>
          <p:txBody>
            <a:bodyPr/>
            <a:lstStyle/>
            <a:p>
              <a:endParaRPr lang="en-GB"/>
            </a:p>
          </p:txBody>
        </p:sp>
        <p:sp>
          <p:nvSpPr>
            <p:cNvPr id="204" name="Freeform 121">
              <a:extLst>
                <a:ext uri="{FF2B5EF4-FFF2-40B4-BE49-F238E27FC236}">
                  <a16:creationId xmlns:a16="http://schemas.microsoft.com/office/drawing/2014/main" id="{E497917B-A296-4811-9A4A-FF0DF01F02C1}"/>
                </a:ext>
              </a:extLst>
            </p:cNvPr>
            <p:cNvSpPr>
              <a:spLocks noChangeAspect="1"/>
            </p:cNvSpPr>
            <p:nvPr userDrawn="1"/>
          </p:nvSpPr>
          <p:spPr bwMode="auto">
            <a:xfrm>
              <a:off x="638188" y="468313"/>
              <a:ext cx="6350" cy="11113"/>
            </a:xfrm>
            <a:custGeom>
              <a:avLst/>
              <a:gdLst>
                <a:gd name="T0" fmla="*/ 2 w 7"/>
                <a:gd name="T1" fmla="*/ 0 h 14"/>
                <a:gd name="T2" fmla="*/ 0 w 7"/>
                <a:gd name="T3" fmla="*/ 4 h 14"/>
                <a:gd name="T4" fmla="*/ 2 w 7"/>
                <a:gd name="T5" fmla="*/ 7 h 14"/>
                <a:gd name="T6" fmla="*/ 4 w 7"/>
                <a:gd name="T7" fmla="*/ 4 h 14"/>
                <a:gd name="T8" fmla="*/ 2 w 7"/>
                <a:gd name="T9" fmla="*/ 0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14">
                  <a:moveTo>
                    <a:pt x="3" y="0"/>
                  </a:moveTo>
                  <a:cubicBezTo>
                    <a:pt x="1" y="3"/>
                    <a:pt x="0" y="5"/>
                    <a:pt x="0" y="7"/>
                  </a:cubicBezTo>
                  <a:cubicBezTo>
                    <a:pt x="0" y="10"/>
                    <a:pt x="3" y="11"/>
                    <a:pt x="4" y="14"/>
                  </a:cubicBezTo>
                  <a:cubicBezTo>
                    <a:pt x="5" y="11"/>
                    <a:pt x="7" y="9"/>
                    <a:pt x="7" y="7"/>
                  </a:cubicBezTo>
                  <a:cubicBezTo>
                    <a:pt x="7" y="4"/>
                    <a:pt x="4" y="1"/>
                    <a:pt x="3" y="0"/>
                  </a:cubicBezTo>
                </a:path>
              </a:pathLst>
            </a:custGeom>
            <a:solidFill>
              <a:schemeClr val="tx1"/>
            </a:solidFill>
            <a:ln>
              <a:noFill/>
            </a:ln>
          </p:spPr>
          <p:txBody>
            <a:bodyPr/>
            <a:lstStyle/>
            <a:p>
              <a:endParaRPr lang="en-GB"/>
            </a:p>
          </p:txBody>
        </p:sp>
        <p:sp>
          <p:nvSpPr>
            <p:cNvPr id="205" name="Freeform 122">
              <a:extLst>
                <a:ext uri="{FF2B5EF4-FFF2-40B4-BE49-F238E27FC236}">
                  <a16:creationId xmlns:a16="http://schemas.microsoft.com/office/drawing/2014/main" id="{9B007872-791E-4DD8-953F-CCB15428D1AF}"/>
                </a:ext>
              </a:extLst>
            </p:cNvPr>
            <p:cNvSpPr>
              <a:spLocks noChangeAspect="1"/>
            </p:cNvSpPr>
            <p:nvPr userDrawn="1"/>
          </p:nvSpPr>
          <p:spPr bwMode="auto">
            <a:xfrm>
              <a:off x="669938" y="468313"/>
              <a:ext cx="4763" cy="11113"/>
            </a:xfrm>
            <a:custGeom>
              <a:avLst/>
              <a:gdLst>
                <a:gd name="T0" fmla="*/ 2 w 7"/>
                <a:gd name="T1" fmla="*/ 0 h 14"/>
                <a:gd name="T2" fmla="*/ 3 w 7"/>
                <a:gd name="T3" fmla="*/ 4 h 14"/>
                <a:gd name="T4" fmla="*/ 1 w 7"/>
                <a:gd name="T5" fmla="*/ 7 h 14"/>
                <a:gd name="T6" fmla="*/ 0 w 7"/>
                <a:gd name="T7" fmla="*/ 4 h 14"/>
                <a:gd name="T8" fmla="*/ 2 w 7"/>
                <a:gd name="T9" fmla="*/ 0 h 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 h="14">
                  <a:moveTo>
                    <a:pt x="4" y="0"/>
                  </a:moveTo>
                  <a:cubicBezTo>
                    <a:pt x="6" y="3"/>
                    <a:pt x="7" y="5"/>
                    <a:pt x="7" y="7"/>
                  </a:cubicBezTo>
                  <a:cubicBezTo>
                    <a:pt x="7" y="10"/>
                    <a:pt x="5" y="11"/>
                    <a:pt x="3" y="14"/>
                  </a:cubicBezTo>
                  <a:cubicBezTo>
                    <a:pt x="2" y="11"/>
                    <a:pt x="0" y="9"/>
                    <a:pt x="1" y="7"/>
                  </a:cubicBezTo>
                  <a:cubicBezTo>
                    <a:pt x="1" y="4"/>
                    <a:pt x="4" y="1"/>
                    <a:pt x="4" y="0"/>
                  </a:cubicBezTo>
                </a:path>
              </a:pathLst>
            </a:custGeom>
            <a:solidFill>
              <a:schemeClr val="tx1"/>
            </a:solidFill>
            <a:ln>
              <a:noFill/>
            </a:ln>
          </p:spPr>
          <p:txBody>
            <a:bodyPr/>
            <a:lstStyle/>
            <a:p>
              <a:endParaRPr lang="en-GB"/>
            </a:p>
          </p:txBody>
        </p:sp>
        <p:sp>
          <p:nvSpPr>
            <p:cNvPr id="206" name="Oval 123">
              <a:extLst>
                <a:ext uri="{FF2B5EF4-FFF2-40B4-BE49-F238E27FC236}">
                  <a16:creationId xmlns:a16="http://schemas.microsoft.com/office/drawing/2014/main" id="{E57EBB06-299D-40A9-89A2-281345029844}"/>
                </a:ext>
              </a:extLst>
            </p:cNvPr>
            <p:cNvSpPr>
              <a:spLocks noChangeAspect="1" noChangeArrowheads="1"/>
            </p:cNvSpPr>
            <p:nvPr userDrawn="1"/>
          </p:nvSpPr>
          <p:spPr bwMode="auto">
            <a:xfrm>
              <a:off x="619138" y="461963"/>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7" name="Oval 124">
              <a:extLst>
                <a:ext uri="{FF2B5EF4-FFF2-40B4-BE49-F238E27FC236}">
                  <a16:creationId xmlns:a16="http://schemas.microsoft.com/office/drawing/2014/main" id="{4A5A9B7B-7191-4BD8-8AC4-B64C71B0213D}"/>
                </a:ext>
              </a:extLst>
            </p:cNvPr>
            <p:cNvSpPr>
              <a:spLocks noChangeAspect="1" noChangeArrowheads="1"/>
            </p:cNvSpPr>
            <p:nvPr userDrawn="1"/>
          </p:nvSpPr>
          <p:spPr bwMode="auto">
            <a:xfrm>
              <a:off x="619138" y="466725"/>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8" name="Oval 125">
              <a:extLst>
                <a:ext uri="{FF2B5EF4-FFF2-40B4-BE49-F238E27FC236}">
                  <a16:creationId xmlns:a16="http://schemas.microsoft.com/office/drawing/2014/main" id="{8D0C5BB3-C86A-4F7C-8793-A79ACC37C8A7}"/>
                </a:ext>
              </a:extLst>
            </p:cNvPr>
            <p:cNvSpPr>
              <a:spLocks noChangeAspect="1" noChangeArrowheads="1"/>
            </p:cNvSpPr>
            <p:nvPr userDrawn="1"/>
          </p:nvSpPr>
          <p:spPr bwMode="auto">
            <a:xfrm>
              <a:off x="620726" y="473075"/>
              <a:ext cx="3175"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09" name="Oval 126">
              <a:extLst>
                <a:ext uri="{FF2B5EF4-FFF2-40B4-BE49-F238E27FC236}">
                  <a16:creationId xmlns:a16="http://schemas.microsoft.com/office/drawing/2014/main" id="{ABD51E05-F883-4814-8154-7414F9FB1E12}"/>
                </a:ext>
              </a:extLst>
            </p:cNvPr>
            <p:cNvSpPr>
              <a:spLocks noChangeAspect="1" noChangeArrowheads="1"/>
            </p:cNvSpPr>
            <p:nvPr userDrawn="1"/>
          </p:nvSpPr>
          <p:spPr bwMode="auto">
            <a:xfrm>
              <a:off x="631838" y="450850"/>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0" name="Oval 127">
              <a:extLst>
                <a:ext uri="{FF2B5EF4-FFF2-40B4-BE49-F238E27FC236}">
                  <a16:creationId xmlns:a16="http://schemas.microsoft.com/office/drawing/2014/main" id="{DC7BB885-6582-47D4-97D5-64A469ECD96A}"/>
                </a:ext>
              </a:extLst>
            </p:cNvPr>
            <p:cNvSpPr>
              <a:spLocks noChangeAspect="1" noChangeArrowheads="1"/>
            </p:cNvSpPr>
            <p:nvPr userDrawn="1"/>
          </p:nvSpPr>
          <p:spPr bwMode="auto">
            <a:xfrm>
              <a:off x="627076" y="454025"/>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1" name="Oval 128">
              <a:extLst>
                <a:ext uri="{FF2B5EF4-FFF2-40B4-BE49-F238E27FC236}">
                  <a16:creationId xmlns:a16="http://schemas.microsoft.com/office/drawing/2014/main" id="{26107DD4-78AA-4198-A552-C095FF50575A}"/>
                </a:ext>
              </a:extLst>
            </p:cNvPr>
            <p:cNvSpPr>
              <a:spLocks noChangeAspect="1" noChangeArrowheads="1"/>
            </p:cNvSpPr>
            <p:nvPr userDrawn="1"/>
          </p:nvSpPr>
          <p:spPr bwMode="auto">
            <a:xfrm>
              <a:off x="622313" y="457200"/>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2" name="Oval 129">
              <a:extLst>
                <a:ext uri="{FF2B5EF4-FFF2-40B4-BE49-F238E27FC236}">
                  <a16:creationId xmlns:a16="http://schemas.microsoft.com/office/drawing/2014/main" id="{AF44BA84-F8FF-4F82-9F16-F91FF3476A93}"/>
                </a:ext>
              </a:extLst>
            </p:cNvPr>
            <p:cNvSpPr>
              <a:spLocks noChangeAspect="1" noChangeArrowheads="1"/>
            </p:cNvSpPr>
            <p:nvPr userDrawn="1"/>
          </p:nvSpPr>
          <p:spPr bwMode="auto">
            <a:xfrm>
              <a:off x="638188" y="452438"/>
              <a:ext cx="4763"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3" name="Oval 130">
              <a:extLst>
                <a:ext uri="{FF2B5EF4-FFF2-40B4-BE49-F238E27FC236}">
                  <a16:creationId xmlns:a16="http://schemas.microsoft.com/office/drawing/2014/main" id="{CC1257DB-2E24-4EA5-A942-ED26B1D1DEB8}"/>
                </a:ext>
              </a:extLst>
            </p:cNvPr>
            <p:cNvSpPr>
              <a:spLocks noChangeAspect="1" noChangeArrowheads="1"/>
            </p:cNvSpPr>
            <p:nvPr userDrawn="1"/>
          </p:nvSpPr>
          <p:spPr bwMode="auto">
            <a:xfrm>
              <a:off x="642951" y="454025"/>
              <a:ext cx="4763"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4" name="Oval 131">
              <a:extLst>
                <a:ext uri="{FF2B5EF4-FFF2-40B4-BE49-F238E27FC236}">
                  <a16:creationId xmlns:a16="http://schemas.microsoft.com/office/drawing/2014/main" id="{89E23F86-7EB0-4755-90C8-DFCB95874F93}"/>
                </a:ext>
              </a:extLst>
            </p:cNvPr>
            <p:cNvSpPr>
              <a:spLocks noChangeAspect="1" noChangeArrowheads="1"/>
            </p:cNvSpPr>
            <p:nvPr userDrawn="1"/>
          </p:nvSpPr>
          <p:spPr bwMode="auto">
            <a:xfrm>
              <a:off x="649301" y="455613"/>
              <a:ext cx="3175"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5" name="Oval 132">
              <a:extLst>
                <a:ext uri="{FF2B5EF4-FFF2-40B4-BE49-F238E27FC236}">
                  <a16:creationId xmlns:a16="http://schemas.microsoft.com/office/drawing/2014/main" id="{4A2E2CD3-3B8F-4B39-A38C-C8FCA9CE0643}"/>
                </a:ext>
              </a:extLst>
            </p:cNvPr>
            <p:cNvSpPr>
              <a:spLocks noChangeAspect="1" noChangeArrowheads="1"/>
            </p:cNvSpPr>
            <p:nvPr userDrawn="1"/>
          </p:nvSpPr>
          <p:spPr bwMode="auto">
            <a:xfrm>
              <a:off x="690576" y="461963"/>
              <a:ext cx="3175"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6" name="Oval 133">
              <a:extLst>
                <a:ext uri="{FF2B5EF4-FFF2-40B4-BE49-F238E27FC236}">
                  <a16:creationId xmlns:a16="http://schemas.microsoft.com/office/drawing/2014/main" id="{D0B7EECE-F5FA-4E6F-9F8F-E60F2BF3658D}"/>
                </a:ext>
              </a:extLst>
            </p:cNvPr>
            <p:cNvSpPr>
              <a:spLocks noChangeAspect="1" noChangeArrowheads="1"/>
            </p:cNvSpPr>
            <p:nvPr userDrawn="1"/>
          </p:nvSpPr>
          <p:spPr bwMode="auto">
            <a:xfrm>
              <a:off x="690576" y="466725"/>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7" name="Oval 134">
              <a:extLst>
                <a:ext uri="{FF2B5EF4-FFF2-40B4-BE49-F238E27FC236}">
                  <a16:creationId xmlns:a16="http://schemas.microsoft.com/office/drawing/2014/main" id="{F8A78244-5B11-41E9-993E-15C54E2BB1BC}"/>
                </a:ext>
              </a:extLst>
            </p:cNvPr>
            <p:cNvSpPr>
              <a:spLocks noChangeAspect="1" noChangeArrowheads="1"/>
            </p:cNvSpPr>
            <p:nvPr userDrawn="1"/>
          </p:nvSpPr>
          <p:spPr bwMode="auto">
            <a:xfrm>
              <a:off x="690576" y="473075"/>
              <a:ext cx="3175"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8" name="Oval 135">
              <a:extLst>
                <a:ext uri="{FF2B5EF4-FFF2-40B4-BE49-F238E27FC236}">
                  <a16:creationId xmlns:a16="http://schemas.microsoft.com/office/drawing/2014/main" id="{C3C409FF-E45B-4892-973B-E25D8A3E5F04}"/>
                </a:ext>
              </a:extLst>
            </p:cNvPr>
            <p:cNvSpPr>
              <a:spLocks noChangeAspect="1" noChangeArrowheads="1"/>
            </p:cNvSpPr>
            <p:nvPr userDrawn="1"/>
          </p:nvSpPr>
          <p:spPr bwMode="auto">
            <a:xfrm>
              <a:off x="677876" y="450850"/>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9" name="Oval 136">
              <a:extLst>
                <a:ext uri="{FF2B5EF4-FFF2-40B4-BE49-F238E27FC236}">
                  <a16:creationId xmlns:a16="http://schemas.microsoft.com/office/drawing/2014/main" id="{BBEF8647-255E-48BD-921C-C667EA2E78FB}"/>
                </a:ext>
              </a:extLst>
            </p:cNvPr>
            <p:cNvSpPr>
              <a:spLocks noChangeAspect="1" noChangeArrowheads="1"/>
            </p:cNvSpPr>
            <p:nvPr userDrawn="1"/>
          </p:nvSpPr>
          <p:spPr bwMode="auto">
            <a:xfrm>
              <a:off x="684226" y="454025"/>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0" name="Oval 137">
              <a:extLst>
                <a:ext uri="{FF2B5EF4-FFF2-40B4-BE49-F238E27FC236}">
                  <a16:creationId xmlns:a16="http://schemas.microsoft.com/office/drawing/2014/main" id="{A56F2434-F917-4FC0-8F89-B34664AF5ADB}"/>
                </a:ext>
              </a:extLst>
            </p:cNvPr>
            <p:cNvSpPr>
              <a:spLocks noChangeAspect="1" noChangeArrowheads="1"/>
            </p:cNvSpPr>
            <p:nvPr userDrawn="1"/>
          </p:nvSpPr>
          <p:spPr bwMode="auto">
            <a:xfrm>
              <a:off x="687401" y="457200"/>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1" name="Oval 138">
              <a:extLst>
                <a:ext uri="{FF2B5EF4-FFF2-40B4-BE49-F238E27FC236}">
                  <a16:creationId xmlns:a16="http://schemas.microsoft.com/office/drawing/2014/main" id="{491D5C2B-74CD-4180-ABC2-76A618812139}"/>
                </a:ext>
              </a:extLst>
            </p:cNvPr>
            <p:cNvSpPr>
              <a:spLocks noChangeAspect="1" noChangeArrowheads="1"/>
            </p:cNvSpPr>
            <p:nvPr userDrawn="1"/>
          </p:nvSpPr>
          <p:spPr bwMode="auto">
            <a:xfrm>
              <a:off x="673113" y="452438"/>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2" name="Oval 139">
              <a:extLst>
                <a:ext uri="{FF2B5EF4-FFF2-40B4-BE49-F238E27FC236}">
                  <a16:creationId xmlns:a16="http://schemas.microsoft.com/office/drawing/2014/main" id="{A8B7FB0C-BA6A-4334-A0E2-46BAD20F5A1B}"/>
                </a:ext>
              </a:extLst>
            </p:cNvPr>
            <p:cNvSpPr>
              <a:spLocks noChangeAspect="1" noChangeArrowheads="1"/>
            </p:cNvSpPr>
            <p:nvPr userDrawn="1"/>
          </p:nvSpPr>
          <p:spPr bwMode="auto">
            <a:xfrm>
              <a:off x="666763" y="454025"/>
              <a:ext cx="4763"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3" name="Oval 140">
              <a:extLst>
                <a:ext uri="{FF2B5EF4-FFF2-40B4-BE49-F238E27FC236}">
                  <a16:creationId xmlns:a16="http://schemas.microsoft.com/office/drawing/2014/main" id="{94460DC5-3CC0-4D41-BABC-E502D88FD6E0}"/>
                </a:ext>
              </a:extLst>
            </p:cNvPr>
            <p:cNvSpPr>
              <a:spLocks noChangeAspect="1" noChangeArrowheads="1"/>
            </p:cNvSpPr>
            <p:nvPr userDrawn="1"/>
          </p:nvSpPr>
          <p:spPr bwMode="auto">
            <a:xfrm>
              <a:off x="662001" y="455613"/>
              <a:ext cx="4763" cy="4763"/>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24" name="Freeform 141">
              <a:extLst>
                <a:ext uri="{FF2B5EF4-FFF2-40B4-BE49-F238E27FC236}">
                  <a16:creationId xmlns:a16="http://schemas.microsoft.com/office/drawing/2014/main" id="{4BB8A0BA-50B0-4A31-9562-44708684D191}"/>
                </a:ext>
              </a:extLst>
            </p:cNvPr>
            <p:cNvSpPr>
              <a:spLocks noChangeAspect="1"/>
            </p:cNvSpPr>
            <p:nvPr userDrawn="1"/>
          </p:nvSpPr>
          <p:spPr bwMode="auto">
            <a:xfrm>
              <a:off x="654063" y="460375"/>
              <a:ext cx="1588" cy="9525"/>
            </a:xfrm>
            <a:custGeom>
              <a:avLst/>
              <a:gdLst>
                <a:gd name="T0" fmla="*/ 0 w 3"/>
                <a:gd name="T1" fmla="*/ 6 h 13"/>
                <a:gd name="T2" fmla="*/ 1 w 3"/>
                <a:gd name="T3" fmla="*/ 6 h 13"/>
                <a:gd name="T4" fmla="*/ 1 w 3"/>
                <a:gd name="T5" fmla="*/ 0 h 13"/>
                <a:gd name="T6" fmla="*/ 0 w 3"/>
                <a:gd name="T7" fmla="*/ 0 h 13"/>
                <a:gd name="T8" fmla="*/ 0 w 3"/>
                <a:gd name="T9" fmla="*/ 6 h 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 h="13">
                  <a:moveTo>
                    <a:pt x="0" y="13"/>
                  </a:moveTo>
                  <a:cubicBezTo>
                    <a:pt x="3" y="13"/>
                    <a:pt x="3" y="13"/>
                    <a:pt x="3" y="13"/>
                  </a:cubicBezTo>
                  <a:cubicBezTo>
                    <a:pt x="3" y="1"/>
                    <a:pt x="3" y="1"/>
                    <a:pt x="3" y="1"/>
                  </a:cubicBezTo>
                  <a:cubicBezTo>
                    <a:pt x="2" y="1"/>
                    <a:pt x="1" y="0"/>
                    <a:pt x="0" y="0"/>
                  </a:cubicBezTo>
                  <a:lnTo>
                    <a:pt x="0" y="13"/>
                  </a:lnTo>
                  <a:close/>
                </a:path>
              </a:pathLst>
            </a:custGeom>
            <a:solidFill>
              <a:schemeClr val="tx1"/>
            </a:solidFill>
            <a:ln>
              <a:noFill/>
            </a:ln>
          </p:spPr>
          <p:txBody>
            <a:bodyPr/>
            <a:lstStyle/>
            <a:p>
              <a:endParaRPr lang="en-GB"/>
            </a:p>
          </p:txBody>
        </p:sp>
        <p:sp>
          <p:nvSpPr>
            <p:cNvPr id="225" name="Freeform 142">
              <a:extLst>
                <a:ext uri="{FF2B5EF4-FFF2-40B4-BE49-F238E27FC236}">
                  <a16:creationId xmlns:a16="http://schemas.microsoft.com/office/drawing/2014/main" id="{79CAA414-2007-4BAF-AD3D-B10682F06918}"/>
                </a:ext>
              </a:extLst>
            </p:cNvPr>
            <p:cNvSpPr>
              <a:spLocks noChangeAspect="1"/>
            </p:cNvSpPr>
            <p:nvPr userDrawn="1"/>
          </p:nvSpPr>
          <p:spPr bwMode="auto">
            <a:xfrm>
              <a:off x="658826" y="460375"/>
              <a:ext cx="1588" cy="9525"/>
            </a:xfrm>
            <a:custGeom>
              <a:avLst/>
              <a:gdLst>
                <a:gd name="T0" fmla="*/ 1 w 3"/>
                <a:gd name="T1" fmla="*/ 0 h 13"/>
                <a:gd name="T2" fmla="*/ 0 w 3"/>
                <a:gd name="T3" fmla="*/ 0 h 13"/>
                <a:gd name="T4" fmla="*/ 0 w 3"/>
                <a:gd name="T5" fmla="*/ 6 h 13"/>
                <a:gd name="T6" fmla="*/ 1 w 3"/>
                <a:gd name="T7" fmla="*/ 6 h 13"/>
                <a:gd name="T8" fmla="*/ 1 w 3"/>
                <a:gd name="T9" fmla="*/ 0 h 1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 h="13">
                  <a:moveTo>
                    <a:pt x="3" y="0"/>
                  </a:moveTo>
                  <a:cubicBezTo>
                    <a:pt x="2" y="0"/>
                    <a:pt x="1" y="1"/>
                    <a:pt x="0" y="1"/>
                  </a:cubicBezTo>
                  <a:cubicBezTo>
                    <a:pt x="0" y="13"/>
                    <a:pt x="0" y="13"/>
                    <a:pt x="0" y="13"/>
                  </a:cubicBezTo>
                  <a:cubicBezTo>
                    <a:pt x="3" y="13"/>
                    <a:pt x="3" y="13"/>
                    <a:pt x="3" y="13"/>
                  </a:cubicBezTo>
                  <a:lnTo>
                    <a:pt x="3" y="0"/>
                  </a:lnTo>
                  <a:close/>
                </a:path>
              </a:pathLst>
            </a:custGeom>
            <a:solidFill>
              <a:schemeClr val="tx1"/>
            </a:solidFill>
            <a:ln>
              <a:noFill/>
            </a:ln>
          </p:spPr>
          <p:txBody>
            <a:bodyPr/>
            <a:lstStyle/>
            <a:p>
              <a:endParaRPr lang="en-GB"/>
            </a:p>
          </p:txBody>
        </p:sp>
        <p:sp>
          <p:nvSpPr>
            <p:cNvPr id="226" name="Freeform 143">
              <a:extLst>
                <a:ext uri="{FF2B5EF4-FFF2-40B4-BE49-F238E27FC236}">
                  <a16:creationId xmlns:a16="http://schemas.microsoft.com/office/drawing/2014/main" id="{A885C464-9483-4A63-83F3-E97C07A3F4F4}"/>
                </a:ext>
              </a:extLst>
            </p:cNvPr>
            <p:cNvSpPr>
              <a:spLocks noChangeAspect="1"/>
            </p:cNvSpPr>
            <p:nvPr userDrawn="1"/>
          </p:nvSpPr>
          <p:spPr bwMode="auto">
            <a:xfrm>
              <a:off x="650888" y="442913"/>
              <a:ext cx="4763" cy="6350"/>
            </a:xfrm>
            <a:custGeom>
              <a:avLst/>
              <a:gdLst>
                <a:gd name="T0" fmla="*/ 3 w 7"/>
                <a:gd name="T1" fmla="*/ 4 h 8"/>
                <a:gd name="T2" fmla="*/ 3 w 7"/>
                <a:gd name="T3" fmla="*/ 0 h 8"/>
                <a:gd name="T4" fmla="*/ 0 w 7"/>
                <a:gd name="T5" fmla="*/ 4 h 8"/>
                <a:gd name="T6" fmla="*/ 3 w 7"/>
                <a:gd name="T7" fmla="*/ 4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 h="8">
                  <a:moveTo>
                    <a:pt x="7" y="8"/>
                  </a:moveTo>
                  <a:cubicBezTo>
                    <a:pt x="7" y="0"/>
                    <a:pt x="7" y="0"/>
                    <a:pt x="7" y="0"/>
                  </a:cubicBezTo>
                  <a:cubicBezTo>
                    <a:pt x="3" y="1"/>
                    <a:pt x="1" y="4"/>
                    <a:pt x="0" y="8"/>
                  </a:cubicBezTo>
                  <a:lnTo>
                    <a:pt x="7" y="8"/>
                  </a:lnTo>
                  <a:close/>
                </a:path>
              </a:pathLst>
            </a:custGeom>
            <a:solidFill>
              <a:schemeClr val="tx1"/>
            </a:solidFill>
            <a:ln>
              <a:noFill/>
            </a:ln>
          </p:spPr>
          <p:txBody>
            <a:bodyPr/>
            <a:lstStyle/>
            <a:p>
              <a:endParaRPr lang="en-GB"/>
            </a:p>
          </p:txBody>
        </p:sp>
        <p:sp>
          <p:nvSpPr>
            <p:cNvPr id="227" name="Freeform 144">
              <a:extLst>
                <a:ext uri="{FF2B5EF4-FFF2-40B4-BE49-F238E27FC236}">
                  <a16:creationId xmlns:a16="http://schemas.microsoft.com/office/drawing/2014/main" id="{9F93C58F-2F95-45E2-B4EB-A3FA643237D0}"/>
                </a:ext>
              </a:extLst>
            </p:cNvPr>
            <p:cNvSpPr>
              <a:spLocks noChangeAspect="1"/>
            </p:cNvSpPr>
            <p:nvPr userDrawn="1"/>
          </p:nvSpPr>
          <p:spPr bwMode="auto">
            <a:xfrm>
              <a:off x="658826" y="442913"/>
              <a:ext cx="4763" cy="6350"/>
            </a:xfrm>
            <a:custGeom>
              <a:avLst/>
              <a:gdLst>
                <a:gd name="T0" fmla="*/ 0 w 6"/>
                <a:gd name="T1" fmla="*/ 4 h 8"/>
                <a:gd name="T2" fmla="*/ 3 w 6"/>
                <a:gd name="T3" fmla="*/ 4 h 8"/>
                <a:gd name="T4" fmla="*/ 0 w 6"/>
                <a:gd name="T5" fmla="*/ 0 h 8"/>
                <a:gd name="T6" fmla="*/ 0 w 6"/>
                <a:gd name="T7" fmla="*/ 4 h 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 h="8">
                  <a:moveTo>
                    <a:pt x="0" y="8"/>
                  </a:moveTo>
                  <a:cubicBezTo>
                    <a:pt x="6" y="8"/>
                    <a:pt x="6" y="8"/>
                    <a:pt x="6" y="8"/>
                  </a:cubicBezTo>
                  <a:cubicBezTo>
                    <a:pt x="6" y="4"/>
                    <a:pt x="3" y="1"/>
                    <a:pt x="0" y="0"/>
                  </a:cubicBezTo>
                  <a:lnTo>
                    <a:pt x="0" y="8"/>
                  </a:lnTo>
                  <a:close/>
                </a:path>
              </a:pathLst>
            </a:custGeom>
            <a:solidFill>
              <a:schemeClr val="tx1"/>
            </a:solidFill>
            <a:ln>
              <a:noFill/>
            </a:ln>
          </p:spPr>
          <p:txBody>
            <a:bodyPr/>
            <a:lstStyle/>
            <a:p>
              <a:endParaRPr lang="en-GB"/>
            </a:p>
          </p:txBody>
        </p:sp>
        <p:sp>
          <p:nvSpPr>
            <p:cNvPr id="228" name="Freeform 145">
              <a:extLst>
                <a:ext uri="{FF2B5EF4-FFF2-40B4-BE49-F238E27FC236}">
                  <a16:creationId xmlns:a16="http://schemas.microsoft.com/office/drawing/2014/main" id="{2C56E114-0D74-420D-9CB6-FCA9AE89BDF5}"/>
                </a:ext>
              </a:extLst>
            </p:cNvPr>
            <p:cNvSpPr>
              <a:spLocks noChangeAspect="1"/>
            </p:cNvSpPr>
            <p:nvPr userDrawn="1"/>
          </p:nvSpPr>
          <p:spPr bwMode="auto">
            <a:xfrm>
              <a:off x="650888" y="452438"/>
              <a:ext cx="12700" cy="4763"/>
            </a:xfrm>
            <a:custGeom>
              <a:avLst/>
              <a:gdLst>
                <a:gd name="T0" fmla="*/ 0 w 17"/>
                <a:gd name="T1" fmla="*/ 0 h 7"/>
                <a:gd name="T2" fmla="*/ 4 w 17"/>
                <a:gd name="T3" fmla="*/ 3 h 7"/>
                <a:gd name="T4" fmla="*/ 8 w 17"/>
                <a:gd name="T5" fmla="*/ 0 h 7"/>
                <a:gd name="T6" fmla="*/ 0 w 17"/>
                <a:gd name="T7" fmla="*/ 0 h 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 h="7">
                  <a:moveTo>
                    <a:pt x="0" y="0"/>
                  </a:moveTo>
                  <a:cubicBezTo>
                    <a:pt x="1" y="4"/>
                    <a:pt x="4" y="7"/>
                    <a:pt x="9" y="7"/>
                  </a:cubicBezTo>
                  <a:cubicBezTo>
                    <a:pt x="13" y="7"/>
                    <a:pt x="16" y="4"/>
                    <a:pt x="17" y="0"/>
                  </a:cubicBezTo>
                  <a:lnTo>
                    <a:pt x="0" y="0"/>
                  </a:lnTo>
                  <a:close/>
                </a:path>
              </a:pathLst>
            </a:custGeom>
            <a:solidFill>
              <a:schemeClr val="tx1"/>
            </a:solidFill>
            <a:ln>
              <a:noFill/>
            </a:ln>
          </p:spPr>
          <p:txBody>
            <a:bodyPr/>
            <a:lstStyle/>
            <a:p>
              <a:endParaRPr lang="en-GB"/>
            </a:p>
          </p:txBody>
        </p:sp>
        <p:sp>
          <p:nvSpPr>
            <p:cNvPr id="229" name="Freeform 146">
              <a:extLst>
                <a:ext uri="{FF2B5EF4-FFF2-40B4-BE49-F238E27FC236}">
                  <a16:creationId xmlns:a16="http://schemas.microsoft.com/office/drawing/2014/main" id="{4DEBD8E1-B555-4B4D-97E7-BBA729021053}"/>
                </a:ext>
              </a:extLst>
            </p:cNvPr>
            <p:cNvSpPr>
              <a:spLocks noChangeAspect="1"/>
            </p:cNvSpPr>
            <p:nvPr userDrawn="1"/>
          </p:nvSpPr>
          <p:spPr bwMode="auto">
            <a:xfrm>
              <a:off x="650888" y="431800"/>
              <a:ext cx="11113" cy="11113"/>
            </a:xfrm>
            <a:custGeom>
              <a:avLst/>
              <a:gdLst>
                <a:gd name="T0" fmla="*/ 6 w 15"/>
                <a:gd name="T1" fmla="*/ 7 h 14"/>
                <a:gd name="T2" fmla="*/ 4 w 15"/>
                <a:gd name="T3" fmla="*/ 4 h 14"/>
                <a:gd name="T4" fmla="*/ 7 w 15"/>
                <a:gd name="T5" fmla="*/ 6 h 14"/>
                <a:gd name="T6" fmla="*/ 7 w 15"/>
                <a:gd name="T7" fmla="*/ 2 h 14"/>
                <a:gd name="T8" fmla="*/ 4 w 15"/>
                <a:gd name="T9" fmla="*/ 4 h 14"/>
                <a:gd name="T10" fmla="*/ 6 w 15"/>
                <a:gd name="T11" fmla="*/ 0 h 14"/>
                <a:gd name="T12" fmla="*/ 1 w 15"/>
                <a:gd name="T13" fmla="*/ 0 h 14"/>
                <a:gd name="T14" fmla="*/ 3 w 15"/>
                <a:gd name="T15" fmla="*/ 4 h 14"/>
                <a:gd name="T16" fmla="*/ 0 w 15"/>
                <a:gd name="T17" fmla="*/ 2 h 14"/>
                <a:gd name="T18" fmla="*/ 0 w 15"/>
                <a:gd name="T19" fmla="*/ 6 h 14"/>
                <a:gd name="T20" fmla="*/ 3 w 15"/>
                <a:gd name="T21" fmla="*/ 4 h 14"/>
                <a:gd name="T22" fmla="*/ 1 w 15"/>
                <a:gd name="T23" fmla="*/ 7 h 14"/>
                <a:gd name="T24" fmla="*/ 6 w 15"/>
                <a:gd name="T25" fmla="*/ 7 h 1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 h="14">
                  <a:moveTo>
                    <a:pt x="13" y="14"/>
                  </a:moveTo>
                  <a:cubicBezTo>
                    <a:pt x="11" y="13"/>
                    <a:pt x="9" y="11"/>
                    <a:pt x="9" y="8"/>
                  </a:cubicBezTo>
                  <a:cubicBezTo>
                    <a:pt x="11" y="9"/>
                    <a:pt x="14" y="10"/>
                    <a:pt x="15" y="12"/>
                  </a:cubicBezTo>
                  <a:cubicBezTo>
                    <a:pt x="15" y="3"/>
                    <a:pt x="15" y="3"/>
                    <a:pt x="15" y="3"/>
                  </a:cubicBezTo>
                  <a:cubicBezTo>
                    <a:pt x="14" y="5"/>
                    <a:pt x="11" y="6"/>
                    <a:pt x="9" y="7"/>
                  </a:cubicBezTo>
                  <a:cubicBezTo>
                    <a:pt x="9" y="4"/>
                    <a:pt x="10" y="2"/>
                    <a:pt x="12" y="0"/>
                  </a:cubicBezTo>
                  <a:cubicBezTo>
                    <a:pt x="3" y="0"/>
                    <a:pt x="3" y="0"/>
                    <a:pt x="3" y="0"/>
                  </a:cubicBezTo>
                  <a:cubicBezTo>
                    <a:pt x="5" y="2"/>
                    <a:pt x="6" y="4"/>
                    <a:pt x="7" y="7"/>
                  </a:cubicBezTo>
                  <a:cubicBezTo>
                    <a:pt x="4" y="6"/>
                    <a:pt x="2" y="5"/>
                    <a:pt x="0" y="3"/>
                  </a:cubicBezTo>
                  <a:cubicBezTo>
                    <a:pt x="0" y="12"/>
                    <a:pt x="0" y="12"/>
                    <a:pt x="0" y="12"/>
                  </a:cubicBezTo>
                  <a:cubicBezTo>
                    <a:pt x="2" y="10"/>
                    <a:pt x="4" y="9"/>
                    <a:pt x="7" y="8"/>
                  </a:cubicBezTo>
                  <a:cubicBezTo>
                    <a:pt x="6" y="11"/>
                    <a:pt x="5" y="13"/>
                    <a:pt x="3" y="14"/>
                  </a:cubicBezTo>
                  <a:lnTo>
                    <a:pt x="13" y="14"/>
                  </a:lnTo>
                  <a:close/>
                </a:path>
              </a:pathLst>
            </a:custGeom>
            <a:solidFill>
              <a:schemeClr val="tx1"/>
            </a:solidFill>
            <a:ln>
              <a:noFill/>
            </a:ln>
          </p:spPr>
          <p:txBody>
            <a:bodyPr/>
            <a:lstStyle/>
            <a:p>
              <a:endParaRPr lang="en-GB"/>
            </a:p>
          </p:txBody>
        </p:sp>
        <p:sp>
          <p:nvSpPr>
            <p:cNvPr id="230" name="Freeform 147">
              <a:extLst>
                <a:ext uri="{FF2B5EF4-FFF2-40B4-BE49-F238E27FC236}">
                  <a16:creationId xmlns:a16="http://schemas.microsoft.com/office/drawing/2014/main" id="{27E79CEE-8C2C-470A-9735-6A39468EF392}"/>
                </a:ext>
              </a:extLst>
            </p:cNvPr>
            <p:cNvSpPr>
              <a:spLocks noChangeAspect="1" noEditPoints="1"/>
            </p:cNvSpPr>
            <p:nvPr userDrawn="1"/>
          </p:nvSpPr>
          <p:spPr bwMode="auto">
            <a:xfrm>
              <a:off x="611201" y="557213"/>
              <a:ext cx="69850" cy="47625"/>
            </a:xfrm>
            <a:custGeom>
              <a:avLst/>
              <a:gdLst>
                <a:gd name="T0" fmla="*/ 29 w 89"/>
                <a:gd name="T1" fmla="*/ 27 h 60"/>
                <a:gd name="T2" fmla="*/ 33 w 89"/>
                <a:gd name="T3" fmla="*/ 27 h 60"/>
                <a:gd name="T4" fmla="*/ 23 w 89"/>
                <a:gd name="T5" fmla="*/ 26 h 60"/>
                <a:gd name="T6" fmla="*/ 23 w 89"/>
                <a:gd name="T7" fmla="*/ 22 h 60"/>
                <a:gd name="T8" fmla="*/ 23 w 89"/>
                <a:gd name="T9" fmla="*/ 26 h 60"/>
                <a:gd name="T10" fmla="*/ 20 w 89"/>
                <a:gd name="T11" fmla="*/ 17 h 60"/>
                <a:gd name="T12" fmla="*/ 16 w 89"/>
                <a:gd name="T13" fmla="*/ 18 h 60"/>
                <a:gd name="T14" fmla="*/ 16 w 89"/>
                <a:gd name="T15" fmla="*/ 19 h 60"/>
                <a:gd name="T16" fmla="*/ 16 w 89"/>
                <a:gd name="T17" fmla="*/ 21 h 60"/>
                <a:gd name="T18" fmla="*/ 14 w 89"/>
                <a:gd name="T19" fmla="*/ 21 h 60"/>
                <a:gd name="T20" fmla="*/ 14 w 89"/>
                <a:gd name="T21" fmla="*/ 21 h 60"/>
                <a:gd name="T22" fmla="*/ 13 w 89"/>
                <a:gd name="T23" fmla="*/ 23 h 60"/>
                <a:gd name="T24" fmla="*/ 14 w 89"/>
                <a:gd name="T25" fmla="*/ 25 h 60"/>
                <a:gd name="T26" fmla="*/ 16 w 89"/>
                <a:gd name="T27" fmla="*/ 26 h 60"/>
                <a:gd name="T28" fmla="*/ 11 w 89"/>
                <a:gd name="T29" fmla="*/ 23 h 60"/>
                <a:gd name="T30" fmla="*/ 13 w 89"/>
                <a:gd name="T31" fmla="*/ 19 h 60"/>
                <a:gd name="T32" fmla="*/ 12 w 89"/>
                <a:gd name="T33" fmla="*/ 18 h 60"/>
                <a:gd name="T34" fmla="*/ 14 w 89"/>
                <a:gd name="T35" fmla="*/ 18 h 60"/>
                <a:gd name="T36" fmla="*/ 18 w 89"/>
                <a:gd name="T37" fmla="*/ 15 h 60"/>
                <a:gd name="T38" fmla="*/ 21 w 89"/>
                <a:gd name="T39" fmla="*/ 18 h 60"/>
                <a:gd name="T40" fmla="*/ 36 w 89"/>
                <a:gd name="T41" fmla="*/ 24 h 60"/>
                <a:gd name="T42" fmla="*/ 22 w 89"/>
                <a:gd name="T43" fmla="*/ 19 h 60"/>
                <a:gd name="T44" fmla="*/ 18 w 89"/>
                <a:gd name="T45" fmla="*/ 15 h 60"/>
                <a:gd name="T46" fmla="*/ 14 w 89"/>
                <a:gd name="T47" fmla="*/ 13 h 60"/>
                <a:gd name="T48" fmla="*/ 9 w 89"/>
                <a:gd name="T49" fmla="*/ 0 h 60"/>
                <a:gd name="T50" fmla="*/ 4 w 89"/>
                <a:gd name="T51" fmla="*/ 3 h 60"/>
                <a:gd name="T52" fmla="*/ 1 w 89"/>
                <a:gd name="T53" fmla="*/ 9 h 60"/>
                <a:gd name="T54" fmla="*/ 10 w 89"/>
                <a:gd name="T55" fmla="*/ 22 h 60"/>
                <a:gd name="T56" fmla="*/ 13 w 89"/>
                <a:gd name="T57" fmla="*/ 26 h 60"/>
                <a:gd name="T58" fmla="*/ 24 w 89"/>
                <a:gd name="T59" fmla="*/ 29 h 60"/>
                <a:gd name="T60" fmla="*/ 41 w 89"/>
                <a:gd name="T61" fmla="*/ 28 h 60"/>
                <a:gd name="T62" fmla="*/ 44 w 89"/>
                <a:gd name="T63" fmla="*/ 25 h 6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89" h="60">
                  <a:moveTo>
                    <a:pt x="63" y="57"/>
                  </a:moveTo>
                  <a:cubicBezTo>
                    <a:pt x="61" y="57"/>
                    <a:pt x="59" y="55"/>
                    <a:pt x="59" y="53"/>
                  </a:cubicBezTo>
                  <a:cubicBezTo>
                    <a:pt x="59" y="51"/>
                    <a:pt x="61" y="50"/>
                    <a:pt x="63" y="50"/>
                  </a:cubicBezTo>
                  <a:cubicBezTo>
                    <a:pt x="65" y="50"/>
                    <a:pt x="66" y="51"/>
                    <a:pt x="66" y="53"/>
                  </a:cubicBezTo>
                  <a:cubicBezTo>
                    <a:pt x="66" y="55"/>
                    <a:pt x="65" y="57"/>
                    <a:pt x="63" y="57"/>
                  </a:cubicBezTo>
                  <a:moveTo>
                    <a:pt x="46" y="51"/>
                  </a:moveTo>
                  <a:cubicBezTo>
                    <a:pt x="44" y="51"/>
                    <a:pt x="42" y="50"/>
                    <a:pt x="42" y="48"/>
                  </a:cubicBezTo>
                  <a:cubicBezTo>
                    <a:pt x="42" y="46"/>
                    <a:pt x="44" y="44"/>
                    <a:pt x="46" y="44"/>
                  </a:cubicBezTo>
                  <a:cubicBezTo>
                    <a:pt x="48" y="44"/>
                    <a:pt x="50" y="46"/>
                    <a:pt x="50" y="48"/>
                  </a:cubicBezTo>
                  <a:cubicBezTo>
                    <a:pt x="50" y="50"/>
                    <a:pt x="48" y="51"/>
                    <a:pt x="46" y="51"/>
                  </a:cubicBezTo>
                  <a:moveTo>
                    <a:pt x="41" y="35"/>
                  </a:moveTo>
                  <a:cubicBezTo>
                    <a:pt x="40" y="34"/>
                    <a:pt x="40" y="34"/>
                    <a:pt x="40" y="34"/>
                  </a:cubicBezTo>
                  <a:cubicBezTo>
                    <a:pt x="38" y="33"/>
                    <a:pt x="36" y="33"/>
                    <a:pt x="35" y="34"/>
                  </a:cubicBezTo>
                  <a:cubicBezTo>
                    <a:pt x="34" y="35"/>
                    <a:pt x="33" y="35"/>
                    <a:pt x="33" y="36"/>
                  </a:cubicBezTo>
                  <a:cubicBezTo>
                    <a:pt x="32" y="37"/>
                    <a:pt x="32" y="37"/>
                    <a:pt x="32" y="37"/>
                  </a:cubicBezTo>
                  <a:cubicBezTo>
                    <a:pt x="33" y="38"/>
                    <a:pt x="33" y="38"/>
                    <a:pt x="33" y="38"/>
                  </a:cubicBezTo>
                  <a:cubicBezTo>
                    <a:pt x="34" y="39"/>
                    <a:pt x="35" y="41"/>
                    <a:pt x="34" y="42"/>
                  </a:cubicBezTo>
                  <a:cubicBezTo>
                    <a:pt x="34" y="42"/>
                    <a:pt x="34" y="42"/>
                    <a:pt x="33" y="42"/>
                  </a:cubicBezTo>
                  <a:cubicBezTo>
                    <a:pt x="32" y="43"/>
                    <a:pt x="31" y="42"/>
                    <a:pt x="30" y="42"/>
                  </a:cubicBezTo>
                  <a:cubicBezTo>
                    <a:pt x="29" y="41"/>
                    <a:pt x="29" y="41"/>
                    <a:pt x="29" y="41"/>
                  </a:cubicBezTo>
                  <a:cubicBezTo>
                    <a:pt x="29" y="42"/>
                    <a:pt x="29" y="42"/>
                    <a:pt x="29" y="42"/>
                  </a:cubicBezTo>
                  <a:cubicBezTo>
                    <a:pt x="29" y="42"/>
                    <a:pt x="28" y="42"/>
                    <a:pt x="28" y="42"/>
                  </a:cubicBezTo>
                  <a:cubicBezTo>
                    <a:pt x="28" y="43"/>
                    <a:pt x="28" y="43"/>
                    <a:pt x="28" y="43"/>
                  </a:cubicBezTo>
                  <a:cubicBezTo>
                    <a:pt x="27" y="44"/>
                    <a:pt x="27" y="45"/>
                    <a:pt x="27" y="46"/>
                  </a:cubicBezTo>
                  <a:cubicBezTo>
                    <a:pt x="27" y="47"/>
                    <a:pt x="27" y="47"/>
                    <a:pt x="27" y="47"/>
                  </a:cubicBezTo>
                  <a:cubicBezTo>
                    <a:pt x="27" y="48"/>
                    <a:pt x="28" y="48"/>
                    <a:pt x="29" y="49"/>
                  </a:cubicBezTo>
                  <a:cubicBezTo>
                    <a:pt x="29" y="49"/>
                    <a:pt x="29" y="49"/>
                    <a:pt x="29" y="49"/>
                  </a:cubicBezTo>
                  <a:cubicBezTo>
                    <a:pt x="30" y="50"/>
                    <a:pt x="31" y="50"/>
                    <a:pt x="32" y="51"/>
                  </a:cubicBezTo>
                  <a:cubicBezTo>
                    <a:pt x="30" y="52"/>
                    <a:pt x="29" y="52"/>
                    <a:pt x="27" y="51"/>
                  </a:cubicBezTo>
                  <a:cubicBezTo>
                    <a:pt x="25" y="50"/>
                    <a:pt x="23" y="47"/>
                    <a:pt x="23" y="46"/>
                  </a:cubicBezTo>
                  <a:cubicBezTo>
                    <a:pt x="23" y="44"/>
                    <a:pt x="24" y="41"/>
                    <a:pt x="26" y="38"/>
                  </a:cubicBezTo>
                  <a:cubicBezTo>
                    <a:pt x="26" y="38"/>
                    <a:pt x="26" y="38"/>
                    <a:pt x="26" y="38"/>
                  </a:cubicBezTo>
                  <a:cubicBezTo>
                    <a:pt x="26" y="37"/>
                    <a:pt x="26" y="37"/>
                    <a:pt x="26" y="37"/>
                  </a:cubicBezTo>
                  <a:cubicBezTo>
                    <a:pt x="25" y="36"/>
                    <a:pt x="25" y="36"/>
                    <a:pt x="24" y="35"/>
                  </a:cubicBezTo>
                  <a:cubicBezTo>
                    <a:pt x="25" y="35"/>
                    <a:pt x="26" y="35"/>
                    <a:pt x="27" y="35"/>
                  </a:cubicBezTo>
                  <a:cubicBezTo>
                    <a:pt x="28" y="36"/>
                    <a:pt x="28" y="36"/>
                    <a:pt x="28" y="36"/>
                  </a:cubicBezTo>
                  <a:cubicBezTo>
                    <a:pt x="28" y="35"/>
                    <a:pt x="28" y="35"/>
                    <a:pt x="28" y="35"/>
                  </a:cubicBezTo>
                  <a:cubicBezTo>
                    <a:pt x="29" y="34"/>
                    <a:pt x="33" y="30"/>
                    <a:pt x="36" y="30"/>
                  </a:cubicBezTo>
                  <a:cubicBezTo>
                    <a:pt x="38" y="30"/>
                    <a:pt x="39" y="31"/>
                    <a:pt x="40" y="32"/>
                  </a:cubicBezTo>
                  <a:cubicBezTo>
                    <a:pt x="41" y="33"/>
                    <a:pt x="42" y="35"/>
                    <a:pt x="42" y="36"/>
                  </a:cubicBezTo>
                  <a:cubicBezTo>
                    <a:pt x="42" y="35"/>
                    <a:pt x="41" y="35"/>
                    <a:pt x="41" y="35"/>
                  </a:cubicBezTo>
                  <a:moveTo>
                    <a:pt x="73" y="48"/>
                  </a:moveTo>
                  <a:cubicBezTo>
                    <a:pt x="64" y="46"/>
                    <a:pt x="53" y="42"/>
                    <a:pt x="44" y="37"/>
                  </a:cubicBezTo>
                  <a:cubicBezTo>
                    <a:pt x="44" y="37"/>
                    <a:pt x="44" y="37"/>
                    <a:pt x="44" y="37"/>
                  </a:cubicBezTo>
                  <a:cubicBezTo>
                    <a:pt x="44" y="35"/>
                    <a:pt x="43" y="33"/>
                    <a:pt x="42" y="31"/>
                  </a:cubicBezTo>
                  <a:cubicBezTo>
                    <a:pt x="40" y="30"/>
                    <a:pt x="38" y="29"/>
                    <a:pt x="36" y="29"/>
                  </a:cubicBezTo>
                  <a:cubicBezTo>
                    <a:pt x="35" y="29"/>
                    <a:pt x="34" y="29"/>
                    <a:pt x="33" y="29"/>
                  </a:cubicBezTo>
                  <a:cubicBezTo>
                    <a:pt x="32" y="28"/>
                    <a:pt x="31" y="27"/>
                    <a:pt x="29" y="25"/>
                  </a:cubicBezTo>
                  <a:cubicBezTo>
                    <a:pt x="26" y="21"/>
                    <a:pt x="23" y="16"/>
                    <a:pt x="21" y="10"/>
                  </a:cubicBezTo>
                  <a:cubicBezTo>
                    <a:pt x="20" y="7"/>
                    <a:pt x="19" y="3"/>
                    <a:pt x="18" y="0"/>
                  </a:cubicBezTo>
                  <a:cubicBezTo>
                    <a:pt x="18" y="3"/>
                    <a:pt x="15" y="7"/>
                    <a:pt x="9" y="7"/>
                  </a:cubicBezTo>
                  <a:cubicBezTo>
                    <a:pt x="9" y="6"/>
                    <a:pt x="9" y="5"/>
                    <a:pt x="9" y="5"/>
                  </a:cubicBezTo>
                  <a:cubicBezTo>
                    <a:pt x="7" y="6"/>
                    <a:pt x="5" y="8"/>
                    <a:pt x="0" y="6"/>
                  </a:cubicBezTo>
                  <a:cubicBezTo>
                    <a:pt x="1" y="10"/>
                    <a:pt x="2" y="14"/>
                    <a:pt x="3" y="18"/>
                  </a:cubicBezTo>
                  <a:cubicBezTo>
                    <a:pt x="6" y="26"/>
                    <a:pt x="10" y="33"/>
                    <a:pt x="16" y="39"/>
                  </a:cubicBezTo>
                  <a:cubicBezTo>
                    <a:pt x="18" y="41"/>
                    <a:pt x="19" y="43"/>
                    <a:pt x="21" y="44"/>
                  </a:cubicBezTo>
                  <a:cubicBezTo>
                    <a:pt x="21" y="45"/>
                    <a:pt x="21" y="45"/>
                    <a:pt x="21" y="46"/>
                  </a:cubicBezTo>
                  <a:cubicBezTo>
                    <a:pt x="21" y="48"/>
                    <a:pt x="23" y="51"/>
                    <a:pt x="26" y="52"/>
                  </a:cubicBezTo>
                  <a:cubicBezTo>
                    <a:pt x="29" y="54"/>
                    <a:pt x="31" y="53"/>
                    <a:pt x="33" y="52"/>
                  </a:cubicBezTo>
                  <a:cubicBezTo>
                    <a:pt x="38" y="54"/>
                    <a:pt x="43" y="56"/>
                    <a:pt x="49" y="58"/>
                  </a:cubicBezTo>
                  <a:cubicBezTo>
                    <a:pt x="56" y="59"/>
                    <a:pt x="62" y="60"/>
                    <a:pt x="67" y="60"/>
                  </a:cubicBezTo>
                  <a:cubicBezTo>
                    <a:pt x="71" y="60"/>
                    <a:pt x="77" y="58"/>
                    <a:pt x="83" y="55"/>
                  </a:cubicBezTo>
                  <a:cubicBezTo>
                    <a:pt x="85" y="53"/>
                    <a:pt x="87" y="52"/>
                    <a:pt x="89" y="50"/>
                  </a:cubicBezTo>
                  <a:cubicBezTo>
                    <a:pt x="89" y="50"/>
                    <a:pt x="89" y="50"/>
                    <a:pt x="89" y="50"/>
                  </a:cubicBezTo>
                  <a:cubicBezTo>
                    <a:pt x="85" y="50"/>
                    <a:pt x="78" y="49"/>
                    <a:pt x="73" y="48"/>
                  </a:cubicBezTo>
                </a:path>
              </a:pathLst>
            </a:custGeom>
            <a:solidFill>
              <a:schemeClr val="tx1"/>
            </a:solidFill>
            <a:ln>
              <a:noFill/>
            </a:ln>
          </p:spPr>
          <p:txBody>
            <a:bodyPr/>
            <a:lstStyle/>
            <a:p>
              <a:endParaRPr lang="en-GB"/>
            </a:p>
          </p:txBody>
        </p:sp>
        <p:sp>
          <p:nvSpPr>
            <p:cNvPr id="231" name="Freeform 148">
              <a:extLst>
                <a:ext uri="{FF2B5EF4-FFF2-40B4-BE49-F238E27FC236}">
                  <a16:creationId xmlns:a16="http://schemas.microsoft.com/office/drawing/2014/main" id="{6A5D1E56-60F6-4507-85FB-6986ECA483E0}"/>
                </a:ext>
              </a:extLst>
            </p:cNvPr>
            <p:cNvSpPr>
              <a:spLocks noChangeAspect="1" noEditPoints="1"/>
            </p:cNvSpPr>
            <p:nvPr userDrawn="1"/>
          </p:nvSpPr>
          <p:spPr bwMode="auto">
            <a:xfrm>
              <a:off x="644538" y="606425"/>
              <a:ext cx="23813" cy="28575"/>
            </a:xfrm>
            <a:custGeom>
              <a:avLst/>
              <a:gdLst>
                <a:gd name="T0" fmla="*/ 14 w 31"/>
                <a:gd name="T1" fmla="*/ 11 h 38"/>
                <a:gd name="T2" fmla="*/ 13 w 31"/>
                <a:gd name="T3" fmla="*/ 10 h 38"/>
                <a:gd name="T4" fmla="*/ 10 w 31"/>
                <a:gd name="T5" fmla="*/ 14 h 38"/>
                <a:gd name="T6" fmla="*/ 8 w 31"/>
                <a:gd name="T7" fmla="*/ 13 h 38"/>
                <a:gd name="T8" fmla="*/ 9 w 31"/>
                <a:gd name="T9" fmla="*/ 12 h 38"/>
                <a:gd name="T10" fmla="*/ 8 w 31"/>
                <a:gd name="T11" fmla="*/ 11 h 38"/>
                <a:gd name="T12" fmla="*/ 7 w 31"/>
                <a:gd name="T13" fmla="*/ 12 h 38"/>
                <a:gd name="T14" fmla="*/ 7 w 31"/>
                <a:gd name="T15" fmla="*/ 13 h 38"/>
                <a:gd name="T16" fmla="*/ 6 w 31"/>
                <a:gd name="T17" fmla="*/ 14 h 38"/>
                <a:gd name="T18" fmla="*/ 3 w 31"/>
                <a:gd name="T19" fmla="*/ 10 h 38"/>
                <a:gd name="T20" fmla="*/ 1 w 31"/>
                <a:gd name="T21" fmla="*/ 11 h 38"/>
                <a:gd name="T22" fmla="*/ 1 w 31"/>
                <a:gd name="T23" fmla="*/ 9 h 38"/>
                <a:gd name="T24" fmla="*/ 3 w 31"/>
                <a:gd name="T25" fmla="*/ 7 h 38"/>
                <a:gd name="T26" fmla="*/ 6 w 31"/>
                <a:gd name="T27" fmla="*/ 10 h 38"/>
                <a:gd name="T28" fmla="*/ 7 w 31"/>
                <a:gd name="T29" fmla="*/ 9 h 38"/>
                <a:gd name="T30" fmla="*/ 5 w 31"/>
                <a:gd name="T31" fmla="*/ 6 h 38"/>
                <a:gd name="T32" fmla="*/ 8 w 31"/>
                <a:gd name="T33" fmla="*/ 3 h 38"/>
                <a:gd name="T34" fmla="*/ 10 w 31"/>
                <a:gd name="T35" fmla="*/ 6 h 38"/>
                <a:gd name="T36" fmla="*/ 9 w 31"/>
                <a:gd name="T37" fmla="*/ 9 h 38"/>
                <a:gd name="T38" fmla="*/ 9 w 31"/>
                <a:gd name="T39" fmla="*/ 10 h 38"/>
                <a:gd name="T40" fmla="*/ 12 w 31"/>
                <a:gd name="T41" fmla="*/ 7 h 38"/>
                <a:gd name="T42" fmla="*/ 14 w 31"/>
                <a:gd name="T43" fmla="*/ 9 h 38"/>
                <a:gd name="T44" fmla="*/ 14 w 31"/>
                <a:gd name="T45" fmla="*/ 11 h 38"/>
                <a:gd name="T46" fmla="*/ 8 w 31"/>
                <a:gd name="T47" fmla="*/ 17 h 38"/>
                <a:gd name="T48" fmla="*/ 6 w 31"/>
                <a:gd name="T49" fmla="*/ 16 h 38"/>
                <a:gd name="T50" fmla="*/ 8 w 31"/>
                <a:gd name="T51" fmla="*/ 15 h 38"/>
                <a:gd name="T52" fmla="*/ 9 w 31"/>
                <a:gd name="T53" fmla="*/ 16 h 38"/>
                <a:gd name="T54" fmla="*/ 8 w 31"/>
                <a:gd name="T55" fmla="*/ 17 h 38"/>
                <a:gd name="T56" fmla="*/ 12 w 31"/>
                <a:gd name="T57" fmla="*/ 6 h 38"/>
                <a:gd name="T58" fmla="*/ 12 w 31"/>
                <a:gd name="T59" fmla="*/ 6 h 38"/>
                <a:gd name="T60" fmla="*/ 12 w 31"/>
                <a:gd name="T61" fmla="*/ 1 h 38"/>
                <a:gd name="T62" fmla="*/ 4 w 31"/>
                <a:gd name="T63" fmla="*/ 0 h 38"/>
                <a:gd name="T64" fmla="*/ 4 w 31"/>
                <a:gd name="T65" fmla="*/ 6 h 38"/>
                <a:gd name="T66" fmla="*/ 3 w 31"/>
                <a:gd name="T67" fmla="*/ 6 h 38"/>
                <a:gd name="T68" fmla="*/ 0 w 31"/>
                <a:gd name="T69" fmla="*/ 9 h 38"/>
                <a:gd name="T70" fmla="*/ 1 w 31"/>
                <a:gd name="T71" fmla="*/ 12 h 38"/>
                <a:gd name="T72" fmla="*/ 2 w 31"/>
                <a:gd name="T73" fmla="*/ 11 h 38"/>
                <a:gd name="T74" fmla="*/ 6 w 31"/>
                <a:gd name="T75" fmla="*/ 15 h 38"/>
                <a:gd name="T76" fmla="*/ 6 w 31"/>
                <a:gd name="T77" fmla="*/ 16 h 38"/>
                <a:gd name="T78" fmla="*/ 8 w 31"/>
                <a:gd name="T79" fmla="*/ 18 h 38"/>
                <a:gd name="T80" fmla="*/ 10 w 31"/>
                <a:gd name="T81" fmla="*/ 16 h 38"/>
                <a:gd name="T82" fmla="*/ 10 w 31"/>
                <a:gd name="T83" fmla="*/ 15 h 38"/>
                <a:gd name="T84" fmla="*/ 13 w 31"/>
                <a:gd name="T85" fmla="*/ 11 h 38"/>
                <a:gd name="T86" fmla="*/ 14 w 31"/>
                <a:gd name="T87" fmla="*/ 12 h 38"/>
                <a:gd name="T88" fmla="*/ 15 w 31"/>
                <a:gd name="T89" fmla="*/ 9 h 38"/>
                <a:gd name="T90" fmla="*/ 12 w 31"/>
                <a:gd name="T91" fmla="*/ 6 h 3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31" h="38">
                  <a:moveTo>
                    <a:pt x="28" y="23"/>
                  </a:moveTo>
                  <a:cubicBezTo>
                    <a:pt x="28" y="22"/>
                    <a:pt x="27" y="21"/>
                    <a:pt x="26" y="21"/>
                  </a:cubicBezTo>
                  <a:cubicBezTo>
                    <a:pt x="22" y="21"/>
                    <a:pt x="24" y="30"/>
                    <a:pt x="20" y="30"/>
                  </a:cubicBezTo>
                  <a:cubicBezTo>
                    <a:pt x="18" y="30"/>
                    <a:pt x="17" y="29"/>
                    <a:pt x="17" y="28"/>
                  </a:cubicBezTo>
                  <a:cubicBezTo>
                    <a:pt x="17" y="26"/>
                    <a:pt x="18" y="26"/>
                    <a:pt x="18" y="25"/>
                  </a:cubicBezTo>
                  <a:cubicBezTo>
                    <a:pt x="18" y="24"/>
                    <a:pt x="17" y="24"/>
                    <a:pt x="16" y="24"/>
                  </a:cubicBezTo>
                  <a:cubicBezTo>
                    <a:pt x="15" y="24"/>
                    <a:pt x="14" y="24"/>
                    <a:pt x="14" y="25"/>
                  </a:cubicBezTo>
                  <a:cubicBezTo>
                    <a:pt x="14" y="26"/>
                    <a:pt x="15" y="26"/>
                    <a:pt x="15" y="28"/>
                  </a:cubicBezTo>
                  <a:cubicBezTo>
                    <a:pt x="15" y="29"/>
                    <a:pt x="14" y="30"/>
                    <a:pt x="12" y="30"/>
                  </a:cubicBezTo>
                  <a:cubicBezTo>
                    <a:pt x="8" y="30"/>
                    <a:pt x="9" y="21"/>
                    <a:pt x="6" y="21"/>
                  </a:cubicBezTo>
                  <a:cubicBezTo>
                    <a:pt x="5" y="21"/>
                    <a:pt x="4" y="22"/>
                    <a:pt x="3" y="23"/>
                  </a:cubicBezTo>
                  <a:cubicBezTo>
                    <a:pt x="2" y="21"/>
                    <a:pt x="2" y="20"/>
                    <a:pt x="2" y="19"/>
                  </a:cubicBezTo>
                  <a:cubicBezTo>
                    <a:pt x="2" y="17"/>
                    <a:pt x="3" y="15"/>
                    <a:pt x="6" y="15"/>
                  </a:cubicBezTo>
                  <a:cubicBezTo>
                    <a:pt x="11" y="15"/>
                    <a:pt x="10" y="21"/>
                    <a:pt x="12" y="21"/>
                  </a:cubicBezTo>
                  <a:cubicBezTo>
                    <a:pt x="13" y="21"/>
                    <a:pt x="14" y="21"/>
                    <a:pt x="14" y="20"/>
                  </a:cubicBezTo>
                  <a:cubicBezTo>
                    <a:pt x="14" y="18"/>
                    <a:pt x="11" y="16"/>
                    <a:pt x="11" y="13"/>
                  </a:cubicBezTo>
                  <a:cubicBezTo>
                    <a:pt x="11" y="11"/>
                    <a:pt x="13" y="9"/>
                    <a:pt x="16" y="6"/>
                  </a:cubicBezTo>
                  <a:cubicBezTo>
                    <a:pt x="18" y="9"/>
                    <a:pt x="21" y="11"/>
                    <a:pt x="21" y="13"/>
                  </a:cubicBezTo>
                  <a:cubicBezTo>
                    <a:pt x="21" y="16"/>
                    <a:pt x="18" y="18"/>
                    <a:pt x="18" y="20"/>
                  </a:cubicBezTo>
                  <a:cubicBezTo>
                    <a:pt x="18" y="21"/>
                    <a:pt x="18" y="21"/>
                    <a:pt x="19" y="21"/>
                  </a:cubicBezTo>
                  <a:cubicBezTo>
                    <a:pt x="22" y="21"/>
                    <a:pt x="21" y="15"/>
                    <a:pt x="25" y="15"/>
                  </a:cubicBezTo>
                  <a:cubicBezTo>
                    <a:pt x="28" y="15"/>
                    <a:pt x="29" y="17"/>
                    <a:pt x="29" y="19"/>
                  </a:cubicBezTo>
                  <a:cubicBezTo>
                    <a:pt x="29" y="20"/>
                    <a:pt x="29" y="21"/>
                    <a:pt x="28" y="23"/>
                  </a:cubicBezTo>
                  <a:moveTo>
                    <a:pt x="16" y="36"/>
                  </a:moveTo>
                  <a:cubicBezTo>
                    <a:pt x="14" y="36"/>
                    <a:pt x="13" y="35"/>
                    <a:pt x="13" y="34"/>
                  </a:cubicBezTo>
                  <a:cubicBezTo>
                    <a:pt x="13" y="32"/>
                    <a:pt x="14" y="31"/>
                    <a:pt x="16" y="31"/>
                  </a:cubicBezTo>
                  <a:cubicBezTo>
                    <a:pt x="17" y="31"/>
                    <a:pt x="18" y="32"/>
                    <a:pt x="18" y="34"/>
                  </a:cubicBezTo>
                  <a:cubicBezTo>
                    <a:pt x="18" y="35"/>
                    <a:pt x="17" y="36"/>
                    <a:pt x="16" y="36"/>
                  </a:cubicBezTo>
                  <a:moveTo>
                    <a:pt x="25" y="13"/>
                  </a:moveTo>
                  <a:cubicBezTo>
                    <a:pt x="25" y="13"/>
                    <a:pt x="24" y="13"/>
                    <a:pt x="24" y="13"/>
                  </a:cubicBezTo>
                  <a:cubicBezTo>
                    <a:pt x="24" y="3"/>
                    <a:pt x="24" y="3"/>
                    <a:pt x="24" y="3"/>
                  </a:cubicBezTo>
                  <a:cubicBezTo>
                    <a:pt x="19" y="3"/>
                    <a:pt x="14" y="2"/>
                    <a:pt x="8" y="0"/>
                  </a:cubicBezTo>
                  <a:cubicBezTo>
                    <a:pt x="8" y="13"/>
                    <a:pt x="8" y="13"/>
                    <a:pt x="8" y="13"/>
                  </a:cubicBezTo>
                  <a:cubicBezTo>
                    <a:pt x="8" y="13"/>
                    <a:pt x="7" y="13"/>
                    <a:pt x="6" y="13"/>
                  </a:cubicBezTo>
                  <a:cubicBezTo>
                    <a:pt x="3" y="13"/>
                    <a:pt x="0" y="16"/>
                    <a:pt x="0" y="19"/>
                  </a:cubicBezTo>
                  <a:cubicBezTo>
                    <a:pt x="0" y="22"/>
                    <a:pt x="2" y="24"/>
                    <a:pt x="3" y="26"/>
                  </a:cubicBezTo>
                  <a:cubicBezTo>
                    <a:pt x="4" y="24"/>
                    <a:pt x="5" y="23"/>
                    <a:pt x="5" y="23"/>
                  </a:cubicBezTo>
                  <a:cubicBezTo>
                    <a:pt x="7" y="23"/>
                    <a:pt x="6" y="32"/>
                    <a:pt x="12" y="32"/>
                  </a:cubicBezTo>
                  <a:cubicBezTo>
                    <a:pt x="12" y="33"/>
                    <a:pt x="12" y="33"/>
                    <a:pt x="12" y="34"/>
                  </a:cubicBezTo>
                  <a:cubicBezTo>
                    <a:pt x="12" y="36"/>
                    <a:pt x="13" y="38"/>
                    <a:pt x="16" y="38"/>
                  </a:cubicBezTo>
                  <a:cubicBezTo>
                    <a:pt x="18" y="38"/>
                    <a:pt x="20" y="36"/>
                    <a:pt x="20" y="34"/>
                  </a:cubicBezTo>
                  <a:cubicBezTo>
                    <a:pt x="20" y="33"/>
                    <a:pt x="20" y="33"/>
                    <a:pt x="20" y="32"/>
                  </a:cubicBezTo>
                  <a:cubicBezTo>
                    <a:pt x="25" y="32"/>
                    <a:pt x="24" y="23"/>
                    <a:pt x="26" y="23"/>
                  </a:cubicBezTo>
                  <a:cubicBezTo>
                    <a:pt x="27" y="23"/>
                    <a:pt x="28" y="24"/>
                    <a:pt x="28" y="26"/>
                  </a:cubicBezTo>
                  <a:cubicBezTo>
                    <a:pt x="30" y="24"/>
                    <a:pt x="31" y="22"/>
                    <a:pt x="31" y="19"/>
                  </a:cubicBezTo>
                  <a:cubicBezTo>
                    <a:pt x="31" y="16"/>
                    <a:pt x="29" y="13"/>
                    <a:pt x="25" y="13"/>
                  </a:cubicBezTo>
                </a:path>
              </a:pathLst>
            </a:custGeom>
            <a:solidFill>
              <a:schemeClr val="tx1"/>
            </a:solidFill>
            <a:ln>
              <a:noFill/>
            </a:ln>
          </p:spPr>
          <p:txBody>
            <a:bodyPr/>
            <a:lstStyle/>
            <a:p>
              <a:endParaRPr lang="en-GB"/>
            </a:p>
          </p:txBody>
        </p:sp>
        <p:sp>
          <p:nvSpPr>
            <p:cNvPr id="232" name="Freeform 149">
              <a:extLst>
                <a:ext uri="{FF2B5EF4-FFF2-40B4-BE49-F238E27FC236}">
                  <a16:creationId xmlns:a16="http://schemas.microsoft.com/office/drawing/2014/main" id="{B5C292BD-7896-434E-B056-20DE39522674}"/>
                </a:ext>
              </a:extLst>
            </p:cNvPr>
            <p:cNvSpPr>
              <a:spLocks noChangeAspect="1"/>
            </p:cNvSpPr>
            <p:nvPr userDrawn="1"/>
          </p:nvSpPr>
          <p:spPr bwMode="auto">
            <a:xfrm>
              <a:off x="550876" y="600075"/>
              <a:ext cx="211138" cy="57150"/>
            </a:xfrm>
            <a:custGeom>
              <a:avLst/>
              <a:gdLst>
                <a:gd name="T0" fmla="*/ 133 w 267"/>
                <a:gd name="T1" fmla="*/ 17 h 72"/>
                <a:gd name="T2" fmla="*/ 133 w 267"/>
                <a:gd name="T3" fmla="*/ 17 h 72"/>
                <a:gd name="T4" fmla="*/ 111 w 267"/>
                <a:gd name="T5" fmla="*/ 8 h 72"/>
                <a:gd name="T6" fmla="*/ 94 w 267"/>
                <a:gd name="T7" fmla="*/ 0 h 72"/>
                <a:gd name="T8" fmla="*/ 89 w 267"/>
                <a:gd name="T9" fmla="*/ 2 h 72"/>
                <a:gd name="T10" fmla="*/ 85 w 267"/>
                <a:gd name="T11" fmla="*/ 6 h 72"/>
                <a:gd name="T12" fmla="*/ 83 w 267"/>
                <a:gd name="T13" fmla="*/ 11 h 72"/>
                <a:gd name="T14" fmla="*/ 81 w 267"/>
                <a:gd name="T15" fmla="*/ 14 h 72"/>
                <a:gd name="T16" fmla="*/ 83 w 267"/>
                <a:gd name="T17" fmla="*/ 17 h 72"/>
                <a:gd name="T18" fmla="*/ 86 w 267"/>
                <a:gd name="T19" fmla="*/ 19 h 72"/>
                <a:gd name="T20" fmla="*/ 87 w 267"/>
                <a:gd name="T21" fmla="*/ 20 h 72"/>
                <a:gd name="T22" fmla="*/ 89 w 267"/>
                <a:gd name="T23" fmla="*/ 21 h 72"/>
                <a:gd name="T24" fmla="*/ 80 w 267"/>
                <a:gd name="T25" fmla="*/ 24 h 72"/>
                <a:gd name="T26" fmla="*/ 67 w 267"/>
                <a:gd name="T27" fmla="*/ 25 h 72"/>
                <a:gd name="T28" fmla="*/ 53 w 267"/>
                <a:gd name="T29" fmla="*/ 24 h 72"/>
                <a:gd name="T30" fmla="*/ 44 w 267"/>
                <a:gd name="T31" fmla="*/ 21 h 72"/>
                <a:gd name="T32" fmla="*/ 46 w 267"/>
                <a:gd name="T33" fmla="*/ 19 h 72"/>
                <a:gd name="T34" fmla="*/ 47 w 267"/>
                <a:gd name="T35" fmla="*/ 19 h 72"/>
                <a:gd name="T36" fmla="*/ 51 w 267"/>
                <a:gd name="T37" fmla="*/ 17 h 72"/>
                <a:gd name="T38" fmla="*/ 52 w 267"/>
                <a:gd name="T39" fmla="*/ 14 h 72"/>
                <a:gd name="T40" fmla="*/ 50 w 267"/>
                <a:gd name="T41" fmla="*/ 11 h 72"/>
                <a:gd name="T42" fmla="*/ 48 w 267"/>
                <a:gd name="T43" fmla="*/ 6 h 72"/>
                <a:gd name="T44" fmla="*/ 44 w 267"/>
                <a:gd name="T45" fmla="*/ 2 h 72"/>
                <a:gd name="T46" fmla="*/ 39 w 267"/>
                <a:gd name="T47" fmla="*/ 0 h 72"/>
                <a:gd name="T48" fmla="*/ 22 w 267"/>
                <a:gd name="T49" fmla="*/ 8 h 72"/>
                <a:gd name="T50" fmla="*/ 1 w 267"/>
                <a:gd name="T51" fmla="*/ 17 h 72"/>
                <a:gd name="T52" fmla="*/ 0 w 267"/>
                <a:gd name="T53" fmla="*/ 17 h 72"/>
                <a:gd name="T54" fmla="*/ 0 w 267"/>
                <a:gd name="T55" fmla="*/ 18 h 72"/>
                <a:gd name="T56" fmla="*/ 5 w 267"/>
                <a:gd name="T57" fmla="*/ 21 h 72"/>
                <a:gd name="T58" fmla="*/ 12 w 267"/>
                <a:gd name="T59" fmla="*/ 25 h 72"/>
                <a:gd name="T60" fmla="*/ 19 w 267"/>
                <a:gd name="T61" fmla="*/ 22 h 72"/>
                <a:gd name="T62" fmla="*/ 27 w 267"/>
                <a:gd name="T63" fmla="*/ 18 h 72"/>
                <a:gd name="T64" fmla="*/ 42 w 267"/>
                <a:gd name="T65" fmla="*/ 10 h 72"/>
                <a:gd name="T66" fmla="*/ 40 w 267"/>
                <a:gd name="T67" fmla="*/ 12 h 72"/>
                <a:gd name="T68" fmla="*/ 38 w 267"/>
                <a:gd name="T69" fmla="*/ 16 h 72"/>
                <a:gd name="T70" fmla="*/ 39 w 267"/>
                <a:gd name="T71" fmla="*/ 21 h 72"/>
                <a:gd name="T72" fmla="*/ 40 w 267"/>
                <a:gd name="T73" fmla="*/ 23 h 72"/>
                <a:gd name="T74" fmla="*/ 41 w 267"/>
                <a:gd name="T75" fmla="*/ 26 h 72"/>
                <a:gd name="T76" fmla="*/ 41 w 267"/>
                <a:gd name="T77" fmla="*/ 28 h 72"/>
                <a:gd name="T78" fmla="*/ 46 w 267"/>
                <a:gd name="T79" fmla="*/ 33 h 72"/>
                <a:gd name="T80" fmla="*/ 67 w 267"/>
                <a:gd name="T81" fmla="*/ 36 h 72"/>
                <a:gd name="T82" fmla="*/ 87 w 267"/>
                <a:gd name="T83" fmla="*/ 33 h 72"/>
                <a:gd name="T84" fmla="*/ 92 w 267"/>
                <a:gd name="T85" fmla="*/ 28 h 72"/>
                <a:gd name="T86" fmla="*/ 92 w 267"/>
                <a:gd name="T87" fmla="*/ 26 h 72"/>
                <a:gd name="T88" fmla="*/ 93 w 267"/>
                <a:gd name="T89" fmla="*/ 23 h 72"/>
                <a:gd name="T90" fmla="*/ 95 w 267"/>
                <a:gd name="T91" fmla="*/ 21 h 72"/>
                <a:gd name="T92" fmla="*/ 96 w 267"/>
                <a:gd name="T93" fmla="*/ 17 h 72"/>
                <a:gd name="T94" fmla="*/ 93 w 267"/>
                <a:gd name="T95" fmla="*/ 12 h 72"/>
                <a:gd name="T96" fmla="*/ 92 w 267"/>
                <a:gd name="T97" fmla="*/ 10 h 72"/>
                <a:gd name="T98" fmla="*/ 106 w 267"/>
                <a:gd name="T99" fmla="*/ 18 h 72"/>
                <a:gd name="T100" fmla="*/ 114 w 267"/>
                <a:gd name="T101" fmla="*/ 22 h 72"/>
                <a:gd name="T102" fmla="*/ 121 w 267"/>
                <a:gd name="T103" fmla="*/ 25 h 72"/>
                <a:gd name="T104" fmla="*/ 128 w 267"/>
                <a:gd name="T105" fmla="*/ 21 h 72"/>
                <a:gd name="T106" fmla="*/ 133 w 267"/>
                <a:gd name="T107" fmla="*/ 18 h 72"/>
                <a:gd name="T108" fmla="*/ 133 w 267"/>
                <a:gd name="T109" fmla="*/ 17 h 7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67" h="72">
                  <a:moveTo>
                    <a:pt x="267" y="34"/>
                  </a:moveTo>
                  <a:cubicBezTo>
                    <a:pt x="267" y="33"/>
                    <a:pt x="266" y="33"/>
                    <a:pt x="266" y="33"/>
                  </a:cubicBezTo>
                  <a:cubicBezTo>
                    <a:pt x="254" y="37"/>
                    <a:pt x="238" y="26"/>
                    <a:pt x="223" y="16"/>
                  </a:cubicBezTo>
                  <a:cubicBezTo>
                    <a:pt x="211" y="8"/>
                    <a:pt x="199" y="0"/>
                    <a:pt x="189" y="0"/>
                  </a:cubicBezTo>
                  <a:cubicBezTo>
                    <a:pt x="185" y="0"/>
                    <a:pt x="182" y="1"/>
                    <a:pt x="179" y="3"/>
                  </a:cubicBezTo>
                  <a:cubicBezTo>
                    <a:pt x="176" y="5"/>
                    <a:pt x="173" y="8"/>
                    <a:pt x="171" y="12"/>
                  </a:cubicBezTo>
                  <a:cubicBezTo>
                    <a:pt x="170" y="16"/>
                    <a:pt x="168" y="19"/>
                    <a:pt x="166" y="21"/>
                  </a:cubicBezTo>
                  <a:cubicBezTo>
                    <a:pt x="165" y="24"/>
                    <a:pt x="163" y="26"/>
                    <a:pt x="163" y="28"/>
                  </a:cubicBezTo>
                  <a:cubicBezTo>
                    <a:pt x="163" y="30"/>
                    <a:pt x="164" y="32"/>
                    <a:pt x="166" y="34"/>
                  </a:cubicBezTo>
                  <a:cubicBezTo>
                    <a:pt x="167" y="35"/>
                    <a:pt x="169" y="36"/>
                    <a:pt x="172" y="38"/>
                  </a:cubicBezTo>
                  <a:cubicBezTo>
                    <a:pt x="173" y="38"/>
                    <a:pt x="174" y="39"/>
                    <a:pt x="174" y="39"/>
                  </a:cubicBezTo>
                  <a:cubicBezTo>
                    <a:pt x="177" y="40"/>
                    <a:pt x="178" y="41"/>
                    <a:pt x="179" y="42"/>
                  </a:cubicBezTo>
                  <a:cubicBezTo>
                    <a:pt x="174" y="45"/>
                    <a:pt x="167" y="46"/>
                    <a:pt x="160" y="48"/>
                  </a:cubicBezTo>
                  <a:cubicBezTo>
                    <a:pt x="152" y="49"/>
                    <a:pt x="143" y="50"/>
                    <a:pt x="134" y="50"/>
                  </a:cubicBezTo>
                  <a:cubicBezTo>
                    <a:pt x="124" y="50"/>
                    <a:pt x="115" y="49"/>
                    <a:pt x="107" y="48"/>
                  </a:cubicBezTo>
                  <a:cubicBezTo>
                    <a:pt x="100" y="46"/>
                    <a:pt x="94" y="45"/>
                    <a:pt x="89" y="42"/>
                  </a:cubicBezTo>
                  <a:cubicBezTo>
                    <a:pt x="89" y="40"/>
                    <a:pt x="91" y="39"/>
                    <a:pt x="93" y="38"/>
                  </a:cubicBezTo>
                  <a:cubicBezTo>
                    <a:pt x="94" y="38"/>
                    <a:pt x="95" y="38"/>
                    <a:pt x="95" y="37"/>
                  </a:cubicBezTo>
                  <a:cubicBezTo>
                    <a:pt x="98" y="36"/>
                    <a:pt x="100" y="35"/>
                    <a:pt x="102" y="33"/>
                  </a:cubicBezTo>
                  <a:cubicBezTo>
                    <a:pt x="103" y="32"/>
                    <a:pt x="104" y="30"/>
                    <a:pt x="104" y="28"/>
                  </a:cubicBezTo>
                  <a:cubicBezTo>
                    <a:pt x="104" y="26"/>
                    <a:pt x="103" y="24"/>
                    <a:pt x="101" y="21"/>
                  </a:cubicBezTo>
                  <a:cubicBezTo>
                    <a:pt x="100" y="19"/>
                    <a:pt x="98" y="16"/>
                    <a:pt x="96" y="12"/>
                  </a:cubicBezTo>
                  <a:cubicBezTo>
                    <a:pt x="95" y="8"/>
                    <a:pt x="92" y="5"/>
                    <a:pt x="88" y="3"/>
                  </a:cubicBezTo>
                  <a:cubicBezTo>
                    <a:pt x="86" y="1"/>
                    <a:pt x="82" y="0"/>
                    <a:pt x="78" y="0"/>
                  </a:cubicBezTo>
                  <a:cubicBezTo>
                    <a:pt x="68" y="0"/>
                    <a:pt x="57" y="8"/>
                    <a:pt x="44" y="16"/>
                  </a:cubicBezTo>
                  <a:cubicBezTo>
                    <a:pt x="29" y="26"/>
                    <a:pt x="14" y="37"/>
                    <a:pt x="2" y="33"/>
                  </a:cubicBezTo>
                  <a:cubicBezTo>
                    <a:pt x="1" y="33"/>
                    <a:pt x="0" y="33"/>
                    <a:pt x="0" y="34"/>
                  </a:cubicBezTo>
                  <a:cubicBezTo>
                    <a:pt x="0" y="34"/>
                    <a:pt x="0" y="35"/>
                    <a:pt x="1" y="35"/>
                  </a:cubicBezTo>
                  <a:cubicBezTo>
                    <a:pt x="5" y="37"/>
                    <a:pt x="8" y="39"/>
                    <a:pt x="11" y="42"/>
                  </a:cubicBezTo>
                  <a:cubicBezTo>
                    <a:pt x="16" y="45"/>
                    <a:pt x="20" y="49"/>
                    <a:pt x="24" y="49"/>
                  </a:cubicBezTo>
                  <a:cubicBezTo>
                    <a:pt x="29" y="49"/>
                    <a:pt x="33" y="47"/>
                    <a:pt x="39" y="44"/>
                  </a:cubicBezTo>
                  <a:cubicBezTo>
                    <a:pt x="44" y="42"/>
                    <a:pt x="49" y="38"/>
                    <a:pt x="54" y="35"/>
                  </a:cubicBezTo>
                  <a:cubicBezTo>
                    <a:pt x="64" y="28"/>
                    <a:pt x="74" y="21"/>
                    <a:pt x="84" y="20"/>
                  </a:cubicBezTo>
                  <a:cubicBezTo>
                    <a:pt x="83" y="21"/>
                    <a:pt x="82" y="22"/>
                    <a:pt x="81" y="23"/>
                  </a:cubicBezTo>
                  <a:cubicBezTo>
                    <a:pt x="78" y="26"/>
                    <a:pt x="76" y="28"/>
                    <a:pt x="76" y="32"/>
                  </a:cubicBezTo>
                  <a:cubicBezTo>
                    <a:pt x="76" y="36"/>
                    <a:pt x="77" y="38"/>
                    <a:pt x="78" y="42"/>
                  </a:cubicBezTo>
                  <a:cubicBezTo>
                    <a:pt x="79" y="43"/>
                    <a:pt x="80" y="44"/>
                    <a:pt x="80" y="45"/>
                  </a:cubicBezTo>
                  <a:cubicBezTo>
                    <a:pt x="81" y="47"/>
                    <a:pt x="82" y="49"/>
                    <a:pt x="82" y="52"/>
                  </a:cubicBezTo>
                  <a:cubicBezTo>
                    <a:pt x="83" y="53"/>
                    <a:pt x="83" y="54"/>
                    <a:pt x="83" y="56"/>
                  </a:cubicBezTo>
                  <a:cubicBezTo>
                    <a:pt x="84" y="58"/>
                    <a:pt x="85" y="62"/>
                    <a:pt x="92" y="66"/>
                  </a:cubicBezTo>
                  <a:cubicBezTo>
                    <a:pt x="100" y="70"/>
                    <a:pt x="114" y="72"/>
                    <a:pt x="134" y="72"/>
                  </a:cubicBezTo>
                  <a:cubicBezTo>
                    <a:pt x="153" y="72"/>
                    <a:pt x="167" y="70"/>
                    <a:pt x="175" y="66"/>
                  </a:cubicBezTo>
                  <a:cubicBezTo>
                    <a:pt x="182" y="62"/>
                    <a:pt x="184" y="58"/>
                    <a:pt x="184" y="56"/>
                  </a:cubicBezTo>
                  <a:cubicBezTo>
                    <a:pt x="185" y="54"/>
                    <a:pt x="185" y="53"/>
                    <a:pt x="185" y="52"/>
                  </a:cubicBezTo>
                  <a:cubicBezTo>
                    <a:pt x="186" y="49"/>
                    <a:pt x="186" y="47"/>
                    <a:pt x="187" y="45"/>
                  </a:cubicBezTo>
                  <a:cubicBezTo>
                    <a:pt x="188" y="43"/>
                    <a:pt x="189" y="42"/>
                    <a:pt x="190" y="41"/>
                  </a:cubicBezTo>
                  <a:cubicBezTo>
                    <a:pt x="191" y="38"/>
                    <a:pt x="192" y="36"/>
                    <a:pt x="192" y="33"/>
                  </a:cubicBezTo>
                  <a:cubicBezTo>
                    <a:pt x="192" y="28"/>
                    <a:pt x="190" y="26"/>
                    <a:pt x="187" y="23"/>
                  </a:cubicBezTo>
                  <a:cubicBezTo>
                    <a:pt x="186" y="22"/>
                    <a:pt x="185" y="21"/>
                    <a:pt x="184" y="20"/>
                  </a:cubicBezTo>
                  <a:cubicBezTo>
                    <a:pt x="193" y="21"/>
                    <a:pt x="203" y="28"/>
                    <a:pt x="213" y="35"/>
                  </a:cubicBezTo>
                  <a:cubicBezTo>
                    <a:pt x="218" y="38"/>
                    <a:pt x="223" y="42"/>
                    <a:pt x="228" y="44"/>
                  </a:cubicBezTo>
                  <a:cubicBezTo>
                    <a:pt x="234" y="47"/>
                    <a:pt x="239" y="49"/>
                    <a:pt x="243" y="49"/>
                  </a:cubicBezTo>
                  <a:cubicBezTo>
                    <a:pt x="248" y="49"/>
                    <a:pt x="252" y="45"/>
                    <a:pt x="256" y="42"/>
                  </a:cubicBezTo>
                  <a:cubicBezTo>
                    <a:pt x="260" y="39"/>
                    <a:pt x="263" y="37"/>
                    <a:pt x="267" y="35"/>
                  </a:cubicBezTo>
                  <a:cubicBezTo>
                    <a:pt x="267" y="35"/>
                    <a:pt x="267" y="34"/>
                    <a:pt x="267" y="34"/>
                  </a:cubicBezTo>
                </a:path>
              </a:pathLst>
            </a:custGeom>
            <a:solidFill>
              <a:schemeClr val="tx1"/>
            </a:solidFill>
            <a:ln>
              <a:noFill/>
            </a:ln>
          </p:spPr>
          <p:txBody>
            <a:bodyPr/>
            <a:lstStyle/>
            <a:p>
              <a:endParaRPr lang="en-GB"/>
            </a:p>
          </p:txBody>
        </p:sp>
        <p:sp>
          <p:nvSpPr>
            <p:cNvPr id="233" name="Freeform 150">
              <a:extLst>
                <a:ext uri="{FF2B5EF4-FFF2-40B4-BE49-F238E27FC236}">
                  <a16:creationId xmlns:a16="http://schemas.microsoft.com/office/drawing/2014/main" id="{4AE9F03F-F07C-424B-A948-525A5AC597DF}"/>
                </a:ext>
              </a:extLst>
            </p:cNvPr>
            <p:cNvSpPr>
              <a:spLocks noChangeAspect="1" noEditPoints="1"/>
            </p:cNvSpPr>
            <p:nvPr userDrawn="1"/>
          </p:nvSpPr>
          <p:spPr bwMode="auto">
            <a:xfrm>
              <a:off x="614376" y="471488"/>
              <a:ext cx="88900" cy="123825"/>
            </a:xfrm>
            <a:custGeom>
              <a:avLst/>
              <a:gdLst>
                <a:gd name="T0" fmla="*/ 28 w 114"/>
                <a:gd name="T1" fmla="*/ 26 h 156"/>
                <a:gd name="T2" fmla="*/ 41 w 114"/>
                <a:gd name="T3" fmla="*/ 33 h 156"/>
                <a:gd name="T4" fmla="*/ 47 w 114"/>
                <a:gd name="T5" fmla="*/ 50 h 156"/>
                <a:gd name="T6" fmla="*/ 27 w 114"/>
                <a:gd name="T7" fmla="*/ 17 h 156"/>
                <a:gd name="T8" fmla="*/ 11 w 114"/>
                <a:gd name="T9" fmla="*/ 18 h 156"/>
                <a:gd name="T10" fmla="*/ 27 w 114"/>
                <a:gd name="T11" fmla="*/ 14 h 156"/>
                <a:gd name="T12" fmla="*/ 43 w 114"/>
                <a:gd name="T13" fmla="*/ 18 h 156"/>
                <a:gd name="T14" fmla="*/ 27 w 114"/>
                <a:gd name="T15" fmla="*/ 17 h 156"/>
                <a:gd name="T16" fmla="*/ 7 w 114"/>
                <a:gd name="T17" fmla="*/ 50 h 156"/>
                <a:gd name="T18" fmla="*/ 13 w 114"/>
                <a:gd name="T19" fmla="*/ 33 h 156"/>
                <a:gd name="T20" fmla="*/ 27 w 114"/>
                <a:gd name="T21" fmla="*/ 26 h 156"/>
                <a:gd name="T22" fmla="*/ 56 w 114"/>
                <a:gd name="T23" fmla="*/ 48 h 156"/>
                <a:gd name="T24" fmla="*/ 50 w 114"/>
                <a:gd name="T25" fmla="*/ 37 h 156"/>
                <a:gd name="T26" fmla="*/ 50 w 114"/>
                <a:gd name="T27" fmla="*/ 34 h 156"/>
                <a:gd name="T28" fmla="*/ 51 w 114"/>
                <a:gd name="T29" fmla="*/ 32 h 156"/>
                <a:gd name="T30" fmla="*/ 42 w 114"/>
                <a:gd name="T31" fmla="*/ 21 h 156"/>
                <a:gd name="T32" fmla="*/ 43 w 114"/>
                <a:gd name="T33" fmla="*/ 15 h 156"/>
                <a:gd name="T34" fmla="*/ 44 w 114"/>
                <a:gd name="T35" fmla="*/ 2 h 156"/>
                <a:gd name="T36" fmla="*/ 43 w 114"/>
                <a:gd name="T37" fmla="*/ 4 h 156"/>
                <a:gd name="T38" fmla="*/ 45 w 114"/>
                <a:gd name="T39" fmla="*/ 8 h 156"/>
                <a:gd name="T40" fmla="*/ 37 w 114"/>
                <a:gd name="T41" fmla="*/ 7 h 156"/>
                <a:gd name="T42" fmla="*/ 39 w 114"/>
                <a:gd name="T43" fmla="*/ 8 h 156"/>
                <a:gd name="T44" fmla="*/ 36 w 114"/>
                <a:gd name="T45" fmla="*/ 7 h 156"/>
                <a:gd name="T46" fmla="*/ 33 w 114"/>
                <a:gd name="T47" fmla="*/ 8 h 156"/>
                <a:gd name="T48" fmla="*/ 36 w 114"/>
                <a:gd name="T49" fmla="*/ 7 h 156"/>
                <a:gd name="T50" fmla="*/ 28 w 114"/>
                <a:gd name="T51" fmla="*/ 5 h 156"/>
                <a:gd name="T52" fmla="*/ 31 w 114"/>
                <a:gd name="T53" fmla="*/ 2 h 156"/>
                <a:gd name="T54" fmla="*/ 30 w 114"/>
                <a:gd name="T55" fmla="*/ 0 h 156"/>
                <a:gd name="T56" fmla="*/ 26 w 114"/>
                <a:gd name="T57" fmla="*/ 4 h 156"/>
                <a:gd name="T58" fmla="*/ 23 w 114"/>
                <a:gd name="T59" fmla="*/ 7 h 156"/>
                <a:gd name="T60" fmla="*/ 22 w 114"/>
                <a:gd name="T61" fmla="*/ 9 h 156"/>
                <a:gd name="T62" fmla="*/ 19 w 114"/>
                <a:gd name="T63" fmla="*/ 6 h 156"/>
                <a:gd name="T64" fmla="*/ 20 w 114"/>
                <a:gd name="T65" fmla="*/ 3 h 156"/>
                <a:gd name="T66" fmla="*/ 14 w 114"/>
                <a:gd name="T67" fmla="*/ 4 h 156"/>
                <a:gd name="T68" fmla="*/ 16 w 114"/>
                <a:gd name="T69" fmla="*/ 6 h 156"/>
                <a:gd name="T70" fmla="*/ 14 w 114"/>
                <a:gd name="T71" fmla="*/ 10 h 156"/>
                <a:gd name="T72" fmla="*/ 12 w 114"/>
                <a:gd name="T73" fmla="*/ 8 h 156"/>
                <a:gd name="T74" fmla="*/ 9 w 114"/>
                <a:gd name="T75" fmla="*/ 7 h 156"/>
                <a:gd name="T76" fmla="*/ 6 w 114"/>
                <a:gd name="T77" fmla="*/ 4 h 156"/>
                <a:gd name="T78" fmla="*/ 10 w 114"/>
                <a:gd name="T79" fmla="*/ 18 h 156"/>
                <a:gd name="T80" fmla="*/ 6 w 114"/>
                <a:gd name="T81" fmla="*/ 26 h 156"/>
                <a:gd name="T82" fmla="*/ 3 w 114"/>
                <a:gd name="T83" fmla="*/ 41 h 156"/>
                <a:gd name="T84" fmla="*/ 6 w 114"/>
                <a:gd name="T85" fmla="*/ 48 h 156"/>
                <a:gd name="T86" fmla="*/ 27 w 114"/>
                <a:gd name="T87" fmla="*/ 51 h 156"/>
                <a:gd name="T88" fmla="*/ 25 w 114"/>
                <a:gd name="T89" fmla="*/ 73 h 156"/>
                <a:gd name="T90" fmla="*/ 32 w 114"/>
                <a:gd name="T91" fmla="*/ 73 h 156"/>
                <a:gd name="T92" fmla="*/ 28 w 114"/>
                <a:gd name="T93" fmla="*/ 51 h 156"/>
                <a:gd name="T94" fmla="*/ 45 w 114"/>
                <a:gd name="T95" fmla="*/ 59 h 156"/>
                <a:gd name="T96" fmla="*/ 34 w 114"/>
                <a:gd name="T97" fmla="*/ 72 h 156"/>
                <a:gd name="T98" fmla="*/ 33 w 114"/>
                <a:gd name="T99" fmla="*/ 74 h 156"/>
                <a:gd name="T100" fmla="*/ 35 w 114"/>
                <a:gd name="T101" fmla="*/ 77 h 156"/>
                <a:gd name="T102" fmla="*/ 43 w 114"/>
                <a:gd name="T103" fmla="*/ 78 h 156"/>
                <a:gd name="T104" fmla="*/ 54 w 114"/>
                <a:gd name="T105" fmla="*/ 63 h 156"/>
                <a:gd name="T106" fmla="*/ 56 w 114"/>
                <a:gd name="T107" fmla="*/ 48 h 15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114" h="156">
                  <a:moveTo>
                    <a:pt x="56" y="99"/>
                  </a:moveTo>
                  <a:cubicBezTo>
                    <a:pt x="56" y="52"/>
                    <a:pt x="56" y="52"/>
                    <a:pt x="56" y="52"/>
                  </a:cubicBezTo>
                  <a:cubicBezTo>
                    <a:pt x="61" y="53"/>
                    <a:pt x="66" y="54"/>
                    <a:pt x="70" y="56"/>
                  </a:cubicBezTo>
                  <a:cubicBezTo>
                    <a:pt x="75" y="58"/>
                    <a:pt x="79" y="62"/>
                    <a:pt x="83" y="66"/>
                  </a:cubicBezTo>
                  <a:cubicBezTo>
                    <a:pt x="87" y="70"/>
                    <a:pt x="90" y="75"/>
                    <a:pt x="92" y="81"/>
                  </a:cubicBezTo>
                  <a:cubicBezTo>
                    <a:pt x="94" y="87"/>
                    <a:pt x="95" y="93"/>
                    <a:pt x="95" y="99"/>
                  </a:cubicBezTo>
                  <a:lnTo>
                    <a:pt x="56" y="99"/>
                  </a:lnTo>
                  <a:close/>
                  <a:moveTo>
                    <a:pt x="55" y="33"/>
                  </a:moveTo>
                  <a:cubicBezTo>
                    <a:pt x="42" y="33"/>
                    <a:pt x="33" y="37"/>
                    <a:pt x="27" y="40"/>
                  </a:cubicBezTo>
                  <a:cubicBezTo>
                    <a:pt x="24" y="39"/>
                    <a:pt x="23" y="37"/>
                    <a:pt x="23" y="35"/>
                  </a:cubicBezTo>
                  <a:cubicBezTo>
                    <a:pt x="23" y="27"/>
                    <a:pt x="44" y="27"/>
                    <a:pt x="55" y="27"/>
                  </a:cubicBezTo>
                  <a:cubicBezTo>
                    <a:pt x="55" y="27"/>
                    <a:pt x="55" y="27"/>
                    <a:pt x="55" y="27"/>
                  </a:cubicBezTo>
                  <a:cubicBezTo>
                    <a:pt x="55" y="27"/>
                    <a:pt x="55" y="27"/>
                    <a:pt x="55" y="27"/>
                  </a:cubicBezTo>
                  <a:cubicBezTo>
                    <a:pt x="65" y="27"/>
                    <a:pt x="87" y="27"/>
                    <a:pt x="87" y="35"/>
                  </a:cubicBezTo>
                  <a:cubicBezTo>
                    <a:pt x="87" y="37"/>
                    <a:pt x="85" y="39"/>
                    <a:pt x="82" y="40"/>
                  </a:cubicBezTo>
                  <a:cubicBezTo>
                    <a:pt x="77" y="37"/>
                    <a:pt x="68" y="33"/>
                    <a:pt x="55" y="33"/>
                  </a:cubicBezTo>
                  <a:moveTo>
                    <a:pt x="54" y="99"/>
                  </a:moveTo>
                  <a:cubicBezTo>
                    <a:pt x="15" y="99"/>
                    <a:pt x="15" y="99"/>
                    <a:pt x="15" y="99"/>
                  </a:cubicBezTo>
                  <a:cubicBezTo>
                    <a:pt x="15" y="93"/>
                    <a:pt x="16" y="87"/>
                    <a:pt x="18" y="81"/>
                  </a:cubicBezTo>
                  <a:cubicBezTo>
                    <a:pt x="20" y="75"/>
                    <a:pt x="23" y="70"/>
                    <a:pt x="26" y="66"/>
                  </a:cubicBezTo>
                  <a:cubicBezTo>
                    <a:pt x="30" y="62"/>
                    <a:pt x="34" y="58"/>
                    <a:pt x="39" y="56"/>
                  </a:cubicBezTo>
                  <a:cubicBezTo>
                    <a:pt x="44" y="54"/>
                    <a:pt x="49" y="52"/>
                    <a:pt x="54" y="52"/>
                  </a:cubicBezTo>
                  <a:lnTo>
                    <a:pt x="54" y="99"/>
                  </a:lnTo>
                  <a:close/>
                  <a:moveTo>
                    <a:pt x="114" y="96"/>
                  </a:moveTo>
                  <a:cubicBezTo>
                    <a:pt x="113" y="95"/>
                    <a:pt x="110" y="93"/>
                    <a:pt x="109" y="90"/>
                  </a:cubicBezTo>
                  <a:cubicBezTo>
                    <a:pt x="108" y="87"/>
                    <a:pt x="102" y="75"/>
                    <a:pt x="101" y="73"/>
                  </a:cubicBezTo>
                  <a:cubicBezTo>
                    <a:pt x="100" y="72"/>
                    <a:pt x="99" y="71"/>
                    <a:pt x="99" y="70"/>
                  </a:cubicBezTo>
                  <a:cubicBezTo>
                    <a:pt x="99" y="69"/>
                    <a:pt x="100" y="68"/>
                    <a:pt x="101" y="67"/>
                  </a:cubicBezTo>
                  <a:cubicBezTo>
                    <a:pt x="101" y="66"/>
                    <a:pt x="103" y="65"/>
                    <a:pt x="103" y="64"/>
                  </a:cubicBezTo>
                  <a:cubicBezTo>
                    <a:pt x="104" y="63"/>
                    <a:pt x="104" y="63"/>
                    <a:pt x="104" y="63"/>
                  </a:cubicBezTo>
                  <a:cubicBezTo>
                    <a:pt x="102" y="59"/>
                    <a:pt x="100" y="56"/>
                    <a:pt x="97" y="52"/>
                  </a:cubicBezTo>
                  <a:cubicBezTo>
                    <a:pt x="93" y="48"/>
                    <a:pt x="89" y="45"/>
                    <a:pt x="85" y="42"/>
                  </a:cubicBezTo>
                  <a:cubicBezTo>
                    <a:pt x="87" y="41"/>
                    <a:pt x="90" y="38"/>
                    <a:pt x="90" y="35"/>
                  </a:cubicBezTo>
                  <a:cubicBezTo>
                    <a:pt x="90" y="33"/>
                    <a:pt x="89" y="31"/>
                    <a:pt x="87" y="29"/>
                  </a:cubicBezTo>
                  <a:cubicBezTo>
                    <a:pt x="90" y="21"/>
                    <a:pt x="94" y="12"/>
                    <a:pt x="98" y="8"/>
                  </a:cubicBezTo>
                  <a:cubicBezTo>
                    <a:pt x="90" y="4"/>
                    <a:pt x="90" y="4"/>
                    <a:pt x="90" y="4"/>
                  </a:cubicBezTo>
                  <a:cubicBezTo>
                    <a:pt x="92" y="8"/>
                    <a:pt x="92" y="11"/>
                    <a:pt x="92" y="13"/>
                  </a:cubicBezTo>
                  <a:cubicBezTo>
                    <a:pt x="89" y="12"/>
                    <a:pt x="88" y="10"/>
                    <a:pt x="87" y="7"/>
                  </a:cubicBezTo>
                  <a:cubicBezTo>
                    <a:pt x="87" y="10"/>
                    <a:pt x="85" y="14"/>
                    <a:pt x="84" y="16"/>
                  </a:cubicBezTo>
                  <a:cubicBezTo>
                    <a:pt x="86" y="15"/>
                    <a:pt x="88" y="14"/>
                    <a:pt x="91" y="15"/>
                  </a:cubicBezTo>
                  <a:cubicBezTo>
                    <a:pt x="89" y="17"/>
                    <a:pt x="86" y="20"/>
                    <a:pt x="81" y="19"/>
                  </a:cubicBezTo>
                  <a:cubicBezTo>
                    <a:pt x="78" y="18"/>
                    <a:pt x="75" y="17"/>
                    <a:pt x="75" y="14"/>
                  </a:cubicBezTo>
                  <a:cubicBezTo>
                    <a:pt x="75" y="13"/>
                    <a:pt x="76" y="12"/>
                    <a:pt x="78" y="12"/>
                  </a:cubicBezTo>
                  <a:cubicBezTo>
                    <a:pt x="80" y="12"/>
                    <a:pt x="80" y="14"/>
                    <a:pt x="79" y="16"/>
                  </a:cubicBezTo>
                  <a:cubicBezTo>
                    <a:pt x="81" y="14"/>
                    <a:pt x="84" y="8"/>
                    <a:pt x="80" y="7"/>
                  </a:cubicBezTo>
                  <a:cubicBezTo>
                    <a:pt x="78" y="6"/>
                    <a:pt x="75" y="10"/>
                    <a:pt x="74" y="13"/>
                  </a:cubicBezTo>
                  <a:cubicBezTo>
                    <a:pt x="74" y="9"/>
                    <a:pt x="72" y="6"/>
                    <a:pt x="69" y="6"/>
                  </a:cubicBezTo>
                  <a:cubicBezTo>
                    <a:pt x="66" y="6"/>
                    <a:pt x="67" y="13"/>
                    <a:pt x="68" y="15"/>
                  </a:cubicBezTo>
                  <a:cubicBezTo>
                    <a:pt x="68" y="12"/>
                    <a:pt x="70" y="11"/>
                    <a:pt x="71" y="11"/>
                  </a:cubicBezTo>
                  <a:cubicBezTo>
                    <a:pt x="72" y="11"/>
                    <a:pt x="73" y="12"/>
                    <a:pt x="73" y="14"/>
                  </a:cubicBezTo>
                  <a:cubicBezTo>
                    <a:pt x="72" y="16"/>
                    <a:pt x="69" y="18"/>
                    <a:pt x="66" y="18"/>
                  </a:cubicBezTo>
                  <a:cubicBezTo>
                    <a:pt x="63" y="18"/>
                    <a:pt x="57" y="17"/>
                    <a:pt x="56" y="10"/>
                  </a:cubicBezTo>
                  <a:cubicBezTo>
                    <a:pt x="58" y="10"/>
                    <a:pt x="62" y="12"/>
                    <a:pt x="63" y="14"/>
                  </a:cubicBezTo>
                  <a:cubicBezTo>
                    <a:pt x="63" y="10"/>
                    <a:pt x="63" y="8"/>
                    <a:pt x="63" y="3"/>
                  </a:cubicBezTo>
                  <a:cubicBezTo>
                    <a:pt x="61" y="6"/>
                    <a:pt x="58" y="7"/>
                    <a:pt x="56" y="8"/>
                  </a:cubicBezTo>
                  <a:cubicBezTo>
                    <a:pt x="57" y="5"/>
                    <a:pt x="59" y="2"/>
                    <a:pt x="62" y="0"/>
                  </a:cubicBezTo>
                  <a:cubicBezTo>
                    <a:pt x="48" y="0"/>
                    <a:pt x="48" y="0"/>
                    <a:pt x="48" y="0"/>
                  </a:cubicBezTo>
                  <a:cubicBezTo>
                    <a:pt x="50" y="2"/>
                    <a:pt x="53" y="5"/>
                    <a:pt x="53" y="8"/>
                  </a:cubicBezTo>
                  <a:cubicBezTo>
                    <a:pt x="51" y="7"/>
                    <a:pt x="48" y="6"/>
                    <a:pt x="46" y="3"/>
                  </a:cubicBezTo>
                  <a:cubicBezTo>
                    <a:pt x="47" y="8"/>
                    <a:pt x="47" y="10"/>
                    <a:pt x="46" y="14"/>
                  </a:cubicBezTo>
                  <a:cubicBezTo>
                    <a:pt x="48" y="12"/>
                    <a:pt x="51" y="10"/>
                    <a:pt x="53" y="10"/>
                  </a:cubicBezTo>
                  <a:cubicBezTo>
                    <a:pt x="53" y="17"/>
                    <a:pt x="47" y="18"/>
                    <a:pt x="44" y="18"/>
                  </a:cubicBezTo>
                  <a:cubicBezTo>
                    <a:pt x="40" y="18"/>
                    <a:pt x="37" y="16"/>
                    <a:pt x="37" y="14"/>
                  </a:cubicBezTo>
                  <a:cubicBezTo>
                    <a:pt x="37" y="12"/>
                    <a:pt x="38" y="11"/>
                    <a:pt x="39" y="11"/>
                  </a:cubicBezTo>
                  <a:cubicBezTo>
                    <a:pt x="40" y="11"/>
                    <a:pt x="41" y="12"/>
                    <a:pt x="41" y="15"/>
                  </a:cubicBezTo>
                  <a:cubicBezTo>
                    <a:pt x="43" y="13"/>
                    <a:pt x="44" y="6"/>
                    <a:pt x="40" y="6"/>
                  </a:cubicBezTo>
                  <a:cubicBezTo>
                    <a:pt x="37" y="6"/>
                    <a:pt x="36" y="9"/>
                    <a:pt x="35" y="13"/>
                  </a:cubicBezTo>
                  <a:cubicBezTo>
                    <a:pt x="34" y="10"/>
                    <a:pt x="32" y="6"/>
                    <a:pt x="29" y="7"/>
                  </a:cubicBezTo>
                  <a:cubicBezTo>
                    <a:pt x="26" y="8"/>
                    <a:pt x="28" y="14"/>
                    <a:pt x="30" y="16"/>
                  </a:cubicBezTo>
                  <a:cubicBezTo>
                    <a:pt x="30" y="14"/>
                    <a:pt x="30" y="12"/>
                    <a:pt x="32" y="12"/>
                  </a:cubicBezTo>
                  <a:cubicBezTo>
                    <a:pt x="33" y="12"/>
                    <a:pt x="34" y="13"/>
                    <a:pt x="34" y="14"/>
                  </a:cubicBezTo>
                  <a:cubicBezTo>
                    <a:pt x="34" y="17"/>
                    <a:pt x="32" y="18"/>
                    <a:pt x="29" y="19"/>
                  </a:cubicBezTo>
                  <a:cubicBezTo>
                    <a:pt x="24" y="20"/>
                    <a:pt x="20" y="17"/>
                    <a:pt x="19" y="15"/>
                  </a:cubicBezTo>
                  <a:cubicBezTo>
                    <a:pt x="21" y="14"/>
                    <a:pt x="23" y="15"/>
                    <a:pt x="25" y="16"/>
                  </a:cubicBezTo>
                  <a:cubicBezTo>
                    <a:pt x="24" y="14"/>
                    <a:pt x="23" y="10"/>
                    <a:pt x="22" y="7"/>
                  </a:cubicBezTo>
                  <a:cubicBezTo>
                    <a:pt x="22" y="10"/>
                    <a:pt x="20" y="12"/>
                    <a:pt x="18" y="13"/>
                  </a:cubicBezTo>
                  <a:cubicBezTo>
                    <a:pt x="17" y="11"/>
                    <a:pt x="18" y="8"/>
                    <a:pt x="20" y="4"/>
                  </a:cubicBezTo>
                  <a:cubicBezTo>
                    <a:pt x="12" y="8"/>
                    <a:pt x="12" y="8"/>
                    <a:pt x="12" y="8"/>
                  </a:cubicBezTo>
                  <a:cubicBezTo>
                    <a:pt x="16" y="12"/>
                    <a:pt x="20" y="22"/>
                    <a:pt x="22" y="29"/>
                  </a:cubicBezTo>
                  <a:cubicBezTo>
                    <a:pt x="21" y="31"/>
                    <a:pt x="20" y="33"/>
                    <a:pt x="20" y="35"/>
                  </a:cubicBezTo>
                  <a:cubicBezTo>
                    <a:pt x="20" y="38"/>
                    <a:pt x="22" y="41"/>
                    <a:pt x="25" y="42"/>
                  </a:cubicBezTo>
                  <a:cubicBezTo>
                    <a:pt x="20" y="45"/>
                    <a:pt x="16" y="48"/>
                    <a:pt x="13" y="52"/>
                  </a:cubicBezTo>
                  <a:cubicBezTo>
                    <a:pt x="7" y="59"/>
                    <a:pt x="3" y="66"/>
                    <a:pt x="0" y="74"/>
                  </a:cubicBezTo>
                  <a:cubicBezTo>
                    <a:pt x="1" y="75"/>
                    <a:pt x="6" y="80"/>
                    <a:pt x="7" y="81"/>
                  </a:cubicBezTo>
                  <a:cubicBezTo>
                    <a:pt x="9" y="84"/>
                    <a:pt x="10" y="86"/>
                    <a:pt x="10" y="88"/>
                  </a:cubicBezTo>
                  <a:cubicBezTo>
                    <a:pt x="10" y="92"/>
                    <a:pt x="11" y="93"/>
                    <a:pt x="13" y="96"/>
                  </a:cubicBezTo>
                  <a:cubicBezTo>
                    <a:pt x="14" y="96"/>
                    <a:pt x="15" y="99"/>
                    <a:pt x="15" y="101"/>
                  </a:cubicBezTo>
                  <a:cubicBezTo>
                    <a:pt x="54" y="101"/>
                    <a:pt x="54" y="101"/>
                    <a:pt x="54" y="101"/>
                  </a:cubicBezTo>
                  <a:cubicBezTo>
                    <a:pt x="54" y="144"/>
                    <a:pt x="54" y="144"/>
                    <a:pt x="54" y="144"/>
                  </a:cubicBezTo>
                  <a:cubicBezTo>
                    <a:pt x="53" y="144"/>
                    <a:pt x="51" y="144"/>
                    <a:pt x="50" y="146"/>
                  </a:cubicBezTo>
                  <a:cubicBezTo>
                    <a:pt x="54" y="148"/>
                    <a:pt x="58" y="150"/>
                    <a:pt x="63" y="151"/>
                  </a:cubicBezTo>
                  <a:cubicBezTo>
                    <a:pt x="63" y="148"/>
                    <a:pt x="64" y="146"/>
                    <a:pt x="65" y="145"/>
                  </a:cubicBezTo>
                  <a:cubicBezTo>
                    <a:pt x="65" y="145"/>
                    <a:pt x="59" y="144"/>
                    <a:pt x="56" y="144"/>
                  </a:cubicBezTo>
                  <a:cubicBezTo>
                    <a:pt x="56" y="101"/>
                    <a:pt x="56" y="101"/>
                    <a:pt x="56" y="101"/>
                  </a:cubicBezTo>
                  <a:cubicBezTo>
                    <a:pt x="95" y="101"/>
                    <a:pt x="95" y="101"/>
                    <a:pt x="95" y="101"/>
                  </a:cubicBezTo>
                  <a:cubicBezTo>
                    <a:pt x="95" y="107"/>
                    <a:pt x="94" y="113"/>
                    <a:pt x="92" y="118"/>
                  </a:cubicBezTo>
                  <a:cubicBezTo>
                    <a:pt x="90" y="124"/>
                    <a:pt x="87" y="129"/>
                    <a:pt x="83" y="133"/>
                  </a:cubicBezTo>
                  <a:cubicBezTo>
                    <a:pt x="79" y="137"/>
                    <a:pt x="75" y="141"/>
                    <a:pt x="70" y="143"/>
                  </a:cubicBezTo>
                  <a:cubicBezTo>
                    <a:pt x="70" y="144"/>
                    <a:pt x="70" y="144"/>
                    <a:pt x="69" y="144"/>
                  </a:cubicBezTo>
                  <a:cubicBezTo>
                    <a:pt x="68" y="145"/>
                    <a:pt x="67" y="146"/>
                    <a:pt x="67" y="148"/>
                  </a:cubicBezTo>
                  <a:cubicBezTo>
                    <a:pt x="66" y="149"/>
                    <a:pt x="66" y="150"/>
                    <a:pt x="66" y="152"/>
                  </a:cubicBezTo>
                  <a:cubicBezTo>
                    <a:pt x="68" y="152"/>
                    <a:pt x="69" y="153"/>
                    <a:pt x="71" y="153"/>
                  </a:cubicBezTo>
                  <a:cubicBezTo>
                    <a:pt x="84" y="156"/>
                    <a:pt x="87" y="155"/>
                    <a:pt x="88" y="155"/>
                  </a:cubicBezTo>
                  <a:cubicBezTo>
                    <a:pt x="88" y="155"/>
                    <a:pt x="88" y="155"/>
                    <a:pt x="88" y="155"/>
                  </a:cubicBezTo>
                  <a:cubicBezTo>
                    <a:pt x="91" y="152"/>
                    <a:pt x="94" y="150"/>
                    <a:pt x="97" y="147"/>
                  </a:cubicBezTo>
                  <a:cubicBezTo>
                    <a:pt x="102" y="141"/>
                    <a:pt x="106" y="134"/>
                    <a:pt x="109" y="126"/>
                  </a:cubicBezTo>
                  <a:cubicBezTo>
                    <a:pt x="113" y="117"/>
                    <a:pt x="114" y="109"/>
                    <a:pt x="114" y="100"/>
                  </a:cubicBezTo>
                  <a:cubicBezTo>
                    <a:pt x="114" y="98"/>
                    <a:pt x="114" y="97"/>
                    <a:pt x="114" y="96"/>
                  </a:cubicBezTo>
                </a:path>
              </a:pathLst>
            </a:custGeom>
            <a:solidFill>
              <a:schemeClr val="tx1"/>
            </a:solidFill>
            <a:ln>
              <a:noFill/>
            </a:ln>
          </p:spPr>
          <p:txBody>
            <a:bodyPr/>
            <a:lstStyle/>
            <a:p>
              <a:endParaRPr lang="en-GB"/>
            </a:p>
          </p:txBody>
        </p:sp>
        <p:sp>
          <p:nvSpPr>
            <p:cNvPr id="234" name="Freeform 151">
              <a:extLst>
                <a:ext uri="{FF2B5EF4-FFF2-40B4-BE49-F238E27FC236}">
                  <a16:creationId xmlns:a16="http://schemas.microsoft.com/office/drawing/2014/main" id="{AA5FB751-57D5-4C4B-A37C-8864A63879D2}"/>
                </a:ext>
              </a:extLst>
            </p:cNvPr>
            <p:cNvSpPr>
              <a:spLocks noChangeAspect="1" noEditPoints="1"/>
            </p:cNvSpPr>
            <p:nvPr userDrawn="1"/>
          </p:nvSpPr>
          <p:spPr bwMode="auto">
            <a:xfrm>
              <a:off x="660413" y="517525"/>
              <a:ext cx="25400" cy="30163"/>
            </a:xfrm>
            <a:custGeom>
              <a:avLst/>
              <a:gdLst>
                <a:gd name="T0" fmla="*/ 10 w 33"/>
                <a:gd name="T1" fmla="*/ 7 h 39"/>
                <a:gd name="T2" fmla="*/ 10 w 33"/>
                <a:gd name="T3" fmla="*/ 9 h 39"/>
                <a:gd name="T4" fmla="*/ 11 w 33"/>
                <a:gd name="T5" fmla="*/ 9 h 39"/>
                <a:gd name="T6" fmla="*/ 14 w 33"/>
                <a:gd name="T7" fmla="*/ 17 h 39"/>
                <a:gd name="T8" fmla="*/ 14 w 33"/>
                <a:gd name="T9" fmla="*/ 18 h 39"/>
                <a:gd name="T10" fmla="*/ 9 w 33"/>
                <a:gd name="T11" fmla="*/ 17 h 39"/>
                <a:gd name="T12" fmla="*/ 8 w 33"/>
                <a:gd name="T13" fmla="*/ 16 h 39"/>
                <a:gd name="T14" fmla="*/ 7 w 33"/>
                <a:gd name="T15" fmla="*/ 17 h 39"/>
                <a:gd name="T16" fmla="*/ 2 w 33"/>
                <a:gd name="T17" fmla="*/ 18 h 39"/>
                <a:gd name="T18" fmla="*/ 2 w 33"/>
                <a:gd name="T19" fmla="*/ 17 h 39"/>
                <a:gd name="T20" fmla="*/ 2 w 33"/>
                <a:gd name="T21" fmla="*/ 10 h 39"/>
                <a:gd name="T22" fmla="*/ 3 w 33"/>
                <a:gd name="T23" fmla="*/ 9 h 39"/>
                <a:gd name="T24" fmla="*/ 2 w 33"/>
                <a:gd name="T25" fmla="*/ 8 h 39"/>
                <a:gd name="T26" fmla="*/ 2 w 33"/>
                <a:gd name="T27" fmla="*/ 2 h 39"/>
                <a:gd name="T28" fmla="*/ 2 w 33"/>
                <a:gd name="T29" fmla="*/ 1 h 39"/>
                <a:gd name="T30" fmla="*/ 10 w 33"/>
                <a:gd name="T31" fmla="*/ 7 h 39"/>
                <a:gd name="T32" fmla="*/ 15 w 33"/>
                <a:gd name="T33" fmla="*/ 18 h 39"/>
                <a:gd name="T34" fmla="*/ 11 w 33"/>
                <a:gd name="T35" fmla="*/ 8 h 39"/>
                <a:gd name="T36" fmla="*/ 11 w 33"/>
                <a:gd name="T37" fmla="*/ 7 h 39"/>
                <a:gd name="T38" fmla="*/ 6 w 33"/>
                <a:gd name="T39" fmla="*/ 3 h 39"/>
                <a:gd name="T40" fmla="*/ 2 w 33"/>
                <a:gd name="T41" fmla="*/ 1 h 39"/>
                <a:gd name="T42" fmla="*/ 1 w 33"/>
                <a:gd name="T43" fmla="*/ 0 h 39"/>
                <a:gd name="T44" fmla="*/ 1 w 33"/>
                <a:gd name="T45" fmla="*/ 1 h 39"/>
                <a:gd name="T46" fmla="*/ 1 w 33"/>
                <a:gd name="T47" fmla="*/ 2 h 39"/>
                <a:gd name="T48" fmla="*/ 1 w 33"/>
                <a:gd name="T49" fmla="*/ 9 h 39"/>
                <a:gd name="T50" fmla="*/ 1 w 33"/>
                <a:gd name="T51" fmla="*/ 9 h 39"/>
                <a:gd name="T52" fmla="*/ 1 w 33"/>
                <a:gd name="T53" fmla="*/ 17 h 39"/>
                <a:gd name="T54" fmla="*/ 1 w 33"/>
                <a:gd name="T55" fmla="*/ 18 h 39"/>
                <a:gd name="T56" fmla="*/ 1 w 33"/>
                <a:gd name="T57" fmla="*/ 18 h 39"/>
                <a:gd name="T58" fmla="*/ 2 w 33"/>
                <a:gd name="T59" fmla="*/ 18 h 39"/>
                <a:gd name="T60" fmla="*/ 7 w 33"/>
                <a:gd name="T61" fmla="*/ 18 h 39"/>
                <a:gd name="T62" fmla="*/ 8 w 33"/>
                <a:gd name="T63" fmla="*/ 18 h 39"/>
                <a:gd name="T64" fmla="*/ 14 w 33"/>
                <a:gd name="T65" fmla="*/ 18 h 39"/>
                <a:gd name="T66" fmla="*/ 15 w 33"/>
                <a:gd name="T67" fmla="*/ 18 h 39"/>
                <a:gd name="T68" fmla="*/ 15 w 33"/>
                <a:gd name="T69" fmla="*/ 18 h 39"/>
                <a:gd name="T70" fmla="*/ 15 w 33"/>
                <a:gd name="T71" fmla="*/ 17 h 3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33" h="39">
                  <a:moveTo>
                    <a:pt x="20" y="14"/>
                  </a:moveTo>
                  <a:cubicBezTo>
                    <a:pt x="20" y="14"/>
                    <a:pt x="19" y="15"/>
                    <a:pt x="20" y="15"/>
                  </a:cubicBezTo>
                  <a:cubicBezTo>
                    <a:pt x="20" y="16"/>
                    <a:pt x="20" y="16"/>
                    <a:pt x="21" y="16"/>
                  </a:cubicBezTo>
                  <a:cubicBezTo>
                    <a:pt x="20" y="16"/>
                    <a:pt x="20" y="17"/>
                    <a:pt x="20" y="18"/>
                  </a:cubicBezTo>
                  <a:cubicBezTo>
                    <a:pt x="21" y="18"/>
                    <a:pt x="21" y="17"/>
                    <a:pt x="22" y="17"/>
                  </a:cubicBezTo>
                  <a:cubicBezTo>
                    <a:pt x="21" y="18"/>
                    <a:pt x="22" y="18"/>
                    <a:pt x="22" y="18"/>
                  </a:cubicBezTo>
                  <a:cubicBezTo>
                    <a:pt x="22" y="19"/>
                    <a:pt x="23" y="19"/>
                    <a:pt x="23" y="19"/>
                  </a:cubicBezTo>
                  <a:cubicBezTo>
                    <a:pt x="26" y="23"/>
                    <a:pt x="28" y="29"/>
                    <a:pt x="29" y="34"/>
                  </a:cubicBezTo>
                  <a:cubicBezTo>
                    <a:pt x="28" y="34"/>
                    <a:pt x="28" y="34"/>
                    <a:pt x="27" y="34"/>
                  </a:cubicBezTo>
                  <a:cubicBezTo>
                    <a:pt x="27" y="35"/>
                    <a:pt x="28" y="35"/>
                    <a:pt x="28" y="36"/>
                  </a:cubicBezTo>
                  <a:cubicBezTo>
                    <a:pt x="19" y="36"/>
                    <a:pt x="19" y="36"/>
                    <a:pt x="19" y="36"/>
                  </a:cubicBezTo>
                  <a:cubicBezTo>
                    <a:pt x="19" y="35"/>
                    <a:pt x="18" y="34"/>
                    <a:pt x="18" y="34"/>
                  </a:cubicBezTo>
                  <a:cubicBezTo>
                    <a:pt x="18" y="34"/>
                    <a:pt x="17" y="34"/>
                    <a:pt x="17" y="35"/>
                  </a:cubicBezTo>
                  <a:cubicBezTo>
                    <a:pt x="17" y="34"/>
                    <a:pt x="16" y="34"/>
                    <a:pt x="16" y="33"/>
                  </a:cubicBezTo>
                  <a:cubicBezTo>
                    <a:pt x="15" y="34"/>
                    <a:pt x="15" y="34"/>
                    <a:pt x="15" y="35"/>
                  </a:cubicBezTo>
                  <a:cubicBezTo>
                    <a:pt x="15" y="34"/>
                    <a:pt x="14" y="34"/>
                    <a:pt x="14" y="34"/>
                  </a:cubicBezTo>
                  <a:cubicBezTo>
                    <a:pt x="13" y="34"/>
                    <a:pt x="13" y="35"/>
                    <a:pt x="13" y="36"/>
                  </a:cubicBezTo>
                  <a:cubicBezTo>
                    <a:pt x="5" y="36"/>
                    <a:pt x="5" y="36"/>
                    <a:pt x="5" y="36"/>
                  </a:cubicBezTo>
                  <a:cubicBezTo>
                    <a:pt x="5" y="35"/>
                    <a:pt x="6" y="35"/>
                    <a:pt x="6" y="34"/>
                  </a:cubicBezTo>
                  <a:cubicBezTo>
                    <a:pt x="5" y="34"/>
                    <a:pt x="4" y="34"/>
                    <a:pt x="4" y="35"/>
                  </a:cubicBezTo>
                  <a:cubicBezTo>
                    <a:pt x="4" y="21"/>
                    <a:pt x="4" y="21"/>
                    <a:pt x="4" y="21"/>
                  </a:cubicBezTo>
                  <a:cubicBezTo>
                    <a:pt x="4" y="21"/>
                    <a:pt x="5" y="21"/>
                    <a:pt x="5" y="21"/>
                  </a:cubicBezTo>
                  <a:cubicBezTo>
                    <a:pt x="5" y="20"/>
                    <a:pt x="5" y="20"/>
                    <a:pt x="5" y="19"/>
                  </a:cubicBezTo>
                  <a:cubicBezTo>
                    <a:pt x="5" y="19"/>
                    <a:pt x="6" y="19"/>
                    <a:pt x="6" y="18"/>
                  </a:cubicBezTo>
                  <a:cubicBezTo>
                    <a:pt x="6" y="18"/>
                    <a:pt x="5" y="18"/>
                    <a:pt x="5" y="18"/>
                  </a:cubicBezTo>
                  <a:cubicBezTo>
                    <a:pt x="5" y="17"/>
                    <a:pt x="5" y="17"/>
                    <a:pt x="5" y="16"/>
                  </a:cubicBezTo>
                  <a:cubicBezTo>
                    <a:pt x="5" y="16"/>
                    <a:pt x="4" y="16"/>
                    <a:pt x="4" y="16"/>
                  </a:cubicBezTo>
                  <a:cubicBezTo>
                    <a:pt x="4" y="5"/>
                    <a:pt x="4" y="5"/>
                    <a:pt x="4" y="5"/>
                  </a:cubicBezTo>
                  <a:cubicBezTo>
                    <a:pt x="4" y="5"/>
                    <a:pt x="5" y="5"/>
                    <a:pt x="5" y="5"/>
                  </a:cubicBezTo>
                  <a:cubicBezTo>
                    <a:pt x="5" y="4"/>
                    <a:pt x="5" y="4"/>
                    <a:pt x="5" y="3"/>
                  </a:cubicBezTo>
                  <a:cubicBezTo>
                    <a:pt x="7" y="4"/>
                    <a:pt x="10" y="6"/>
                    <a:pt x="12" y="7"/>
                  </a:cubicBezTo>
                  <a:cubicBezTo>
                    <a:pt x="15" y="9"/>
                    <a:pt x="18" y="11"/>
                    <a:pt x="20" y="14"/>
                  </a:cubicBezTo>
                  <a:moveTo>
                    <a:pt x="31" y="34"/>
                  </a:moveTo>
                  <a:cubicBezTo>
                    <a:pt x="32" y="35"/>
                    <a:pt x="31" y="36"/>
                    <a:pt x="30" y="36"/>
                  </a:cubicBezTo>
                  <a:cubicBezTo>
                    <a:pt x="30" y="29"/>
                    <a:pt x="27" y="22"/>
                    <a:pt x="23" y="16"/>
                  </a:cubicBezTo>
                  <a:cubicBezTo>
                    <a:pt x="23" y="16"/>
                    <a:pt x="23" y="16"/>
                    <a:pt x="23" y="16"/>
                  </a:cubicBezTo>
                  <a:cubicBezTo>
                    <a:pt x="24" y="16"/>
                    <a:pt x="25" y="15"/>
                    <a:pt x="25" y="14"/>
                  </a:cubicBezTo>
                  <a:cubicBezTo>
                    <a:pt x="24" y="14"/>
                    <a:pt x="23" y="14"/>
                    <a:pt x="22" y="15"/>
                  </a:cubicBezTo>
                  <a:cubicBezTo>
                    <a:pt x="22" y="15"/>
                    <a:pt x="22" y="14"/>
                    <a:pt x="21" y="14"/>
                  </a:cubicBezTo>
                  <a:cubicBezTo>
                    <a:pt x="19" y="11"/>
                    <a:pt x="16" y="8"/>
                    <a:pt x="13" y="6"/>
                  </a:cubicBezTo>
                  <a:cubicBezTo>
                    <a:pt x="10" y="4"/>
                    <a:pt x="7" y="3"/>
                    <a:pt x="4" y="2"/>
                  </a:cubicBezTo>
                  <a:cubicBezTo>
                    <a:pt x="4" y="1"/>
                    <a:pt x="5" y="1"/>
                    <a:pt x="5" y="2"/>
                  </a:cubicBezTo>
                  <a:cubicBezTo>
                    <a:pt x="5" y="0"/>
                    <a:pt x="4" y="0"/>
                    <a:pt x="4" y="0"/>
                  </a:cubicBezTo>
                  <a:cubicBezTo>
                    <a:pt x="3" y="0"/>
                    <a:pt x="3" y="0"/>
                    <a:pt x="3" y="1"/>
                  </a:cubicBezTo>
                  <a:cubicBezTo>
                    <a:pt x="3" y="0"/>
                    <a:pt x="2" y="0"/>
                    <a:pt x="1" y="0"/>
                  </a:cubicBezTo>
                  <a:cubicBezTo>
                    <a:pt x="1" y="1"/>
                    <a:pt x="1" y="1"/>
                    <a:pt x="2" y="2"/>
                  </a:cubicBezTo>
                  <a:cubicBezTo>
                    <a:pt x="1" y="2"/>
                    <a:pt x="1" y="2"/>
                    <a:pt x="1" y="2"/>
                  </a:cubicBezTo>
                  <a:cubicBezTo>
                    <a:pt x="0" y="3"/>
                    <a:pt x="1" y="4"/>
                    <a:pt x="2" y="4"/>
                  </a:cubicBezTo>
                  <a:cubicBezTo>
                    <a:pt x="2" y="4"/>
                    <a:pt x="2" y="3"/>
                    <a:pt x="3" y="3"/>
                  </a:cubicBezTo>
                  <a:cubicBezTo>
                    <a:pt x="3" y="18"/>
                    <a:pt x="3" y="18"/>
                    <a:pt x="3" y="18"/>
                  </a:cubicBezTo>
                  <a:cubicBezTo>
                    <a:pt x="2" y="18"/>
                    <a:pt x="1" y="18"/>
                    <a:pt x="0" y="18"/>
                  </a:cubicBezTo>
                  <a:cubicBezTo>
                    <a:pt x="1" y="19"/>
                    <a:pt x="2" y="19"/>
                    <a:pt x="3" y="19"/>
                  </a:cubicBezTo>
                  <a:cubicBezTo>
                    <a:pt x="3" y="36"/>
                    <a:pt x="3" y="36"/>
                    <a:pt x="3" y="36"/>
                  </a:cubicBezTo>
                  <a:cubicBezTo>
                    <a:pt x="2" y="36"/>
                    <a:pt x="1" y="35"/>
                    <a:pt x="2" y="34"/>
                  </a:cubicBezTo>
                  <a:cubicBezTo>
                    <a:pt x="1" y="34"/>
                    <a:pt x="0" y="35"/>
                    <a:pt x="1" y="36"/>
                  </a:cubicBezTo>
                  <a:cubicBezTo>
                    <a:pt x="1" y="36"/>
                    <a:pt x="1" y="36"/>
                    <a:pt x="2" y="36"/>
                  </a:cubicBezTo>
                  <a:cubicBezTo>
                    <a:pt x="2" y="37"/>
                    <a:pt x="1" y="37"/>
                    <a:pt x="1" y="38"/>
                  </a:cubicBezTo>
                  <a:cubicBezTo>
                    <a:pt x="2" y="38"/>
                    <a:pt x="3" y="38"/>
                    <a:pt x="3" y="37"/>
                  </a:cubicBezTo>
                  <a:cubicBezTo>
                    <a:pt x="3" y="38"/>
                    <a:pt x="3" y="39"/>
                    <a:pt x="4" y="39"/>
                  </a:cubicBezTo>
                  <a:cubicBezTo>
                    <a:pt x="4" y="39"/>
                    <a:pt x="5" y="38"/>
                    <a:pt x="5" y="37"/>
                  </a:cubicBezTo>
                  <a:cubicBezTo>
                    <a:pt x="5" y="38"/>
                    <a:pt x="4" y="38"/>
                    <a:pt x="4" y="37"/>
                  </a:cubicBezTo>
                  <a:cubicBezTo>
                    <a:pt x="15" y="37"/>
                    <a:pt x="15" y="37"/>
                    <a:pt x="15" y="37"/>
                  </a:cubicBezTo>
                  <a:cubicBezTo>
                    <a:pt x="15" y="38"/>
                    <a:pt x="15" y="39"/>
                    <a:pt x="16" y="39"/>
                  </a:cubicBezTo>
                  <a:cubicBezTo>
                    <a:pt x="17" y="39"/>
                    <a:pt x="17" y="38"/>
                    <a:pt x="17" y="37"/>
                  </a:cubicBezTo>
                  <a:cubicBezTo>
                    <a:pt x="29" y="37"/>
                    <a:pt x="29" y="37"/>
                    <a:pt x="29" y="37"/>
                  </a:cubicBezTo>
                  <a:cubicBezTo>
                    <a:pt x="29" y="38"/>
                    <a:pt x="28" y="38"/>
                    <a:pt x="28" y="37"/>
                  </a:cubicBezTo>
                  <a:cubicBezTo>
                    <a:pt x="28" y="39"/>
                    <a:pt x="29" y="39"/>
                    <a:pt x="30" y="39"/>
                  </a:cubicBezTo>
                  <a:cubicBezTo>
                    <a:pt x="30" y="39"/>
                    <a:pt x="30" y="38"/>
                    <a:pt x="30" y="37"/>
                  </a:cubicBezTo>
                  <a:cubicBezTo>
                    <a:pt x="31" y="38"/>
                    <a:pt x="31" y="38"/>
                    <a:pt x="32" y="38"/>
                  </a:cubicBezTo>
                  <a:cubicBezTo>
                    <a:pt x="32" y="37"/>
                    <a:pt x="32" y="37"/>
                    <a:pt x="31" y="36"/>
                  </a:cubicBezTo>
                  <a:cubicBezTo>
                    <a:pt x="32" y="36"/>
                    <a:pt x="32" y="36"/>
                    <a:pt x="32" y="36"/>
                  </a:cubicBezTo>
                  <a:cubicBezTo>
                    <a:pt x="33" y="35"/>
                    <a:pt x="32" y="34"/>
                    <a:pt x="31" y="34"/>
                  </a:cubicBezTo>
                </a:path>
              </a:pathLst>
            </a:custGeom>
            <a:solidFill>
              <a:schemeClr val="tx1"/>
            </a:solidFill>
            <a:ln>
              <a:noFill/>
            </a:ln>
          </p:spPr>
          <p:txBody>
            <a:bodyPr/>
            <a:lstStyle/>
            <a:p>
              <a:endParaRPr lang="en-GB"/>
            </a:p>
          </p:txBody>
        </p:sp>
        <p:sp>
          <p:nvSpPr>
            <p:cNvPr id="235" name="Freeform 152">
              <a:extLst>
                <a:ext uri="{FF2B5EF4-FFF2-40B4-BE49-F238E27FC236}">
                  <a16:creationId xmlns:a16="http://schemas.microsoft.com/office/drawing/2014/main" id="{53D739CB-30DA-4F57-B8D6-332F40A620FE}"/>
                </a:ext>
              </a:extLst>
            </p:cNvPr>
            <p:cNvSpPr>
              <a:spLocks noChangeAspect="1"/>
            </p:cNvSpPr>
            <p:nvPr userDrawn="1"/>
          </p:nvSpPr>
          <p:spPr bwMode="auto">
            <a:xfrm>
              <a:off x="663588" y="525463"/>
              <a:ext cx="15875" cy="19050"/>
            </a:xfrm>
            <a:custGeom>
              <a:avLst/>
              <a:gdLst>
                <a:gd name="T0" fmla="*/ 10 w 20"/>
                <a:gd name="T1" fmla="*/ 10 h 24"/>
                <a:gd name="T2" fmla="*/ 8 w 20"/>
                <a:gd name="T3" fmla="*/ 8 h 24"/>
                <a:gd name="T4" fmla="*/ 9 w 20"/>
                <a:gd name="T5" fmla="*/ 9 h 24"/>
                <a:gd name="T6" fmla="*/ 9 w 20"/>
                <a:gd name="T7" fmla="*/ 9 h 24"/>
                <a:gd name="T8" fmla="*/ 8 w 20"/>
                <a:gd name="T9" fmla="*/ 6 h 24"/>
                <a:gd name="T10" fmla="*/ 7 w 20"/>
                <a:gd name="T11" fmla="*/ 6 h 24"/>
                <a:gd name="T12" fmla="*/ 9 w 20"/>
                <a:gd name="T13" fmla="*/ 8 h 24"/>
                <a:gd name="T14" fmla="*/ 8 w 20"/>
                <a:gd name="T15" fmla="*/ 8 h 24"/>
                <a:gd name="T16" fmla="*/ 5 w 20"/>
                <a:gd name="T17" fmla="*/ 1 h 24"/>
                <a:gd name="T18" fmla="*/ 5 w 20"/>
                <a:gd name="T19" fmla="*/ 1 h 24"/>
                <a:gd name="T20" fmla="*/ 4 w 20"/>
                <a:gd name="T21" fmla="*/ 1 h 24"/>
                <a:gd name="T22" fmla="*/ 3 w 20"/>
                <a:gd name="T23" fmla="*/ 1 h 24"/>
                <a:gd name="T24" fmla="*/ 4 w 20"/>
                <a:gd name="T25" fmla="*/ 2 h 24"/>
                <a:gd name="T26" fmla="*/ 3 w 20"/>
                <a:gd name="T27" fmla="*/ 2 h 24"/>
                <a:gd name="T28" fmla="*/ 5 w 20"/>
                <a:gd name="T29" fmla="*/ 2 h 24"/>
                <a:gd name="T30" fmla="*/ 3 w 20"/>
                <a:gd name="T31" fmla="*/ 3 h 24"/>
                <a:gd name="T32" fmla="*/ 2 w 20"/>
                <a:gd name="T33" fmla="*/ 1 h 24"/>
                <a:gd name="T34" fmla="*/ 2 w 20"/>
                <a:gd name="T35" fmla="*/ 1 h 24"/>
                <a:gd name="T36" fmla="*/ 1 w 20"/>
                <a:gd name="T37" fmla="*/ 1 h 24"/>
                <a:gd name="T38" fmla="*/ 1 w 20"/>
                <a:gd name="T39" fmla="*/ 1 h 24"/>
                <a:gd name="T40" fmla="*/ 1 w 20"/>
                <a:gd name="T41" fmla="*/ 1 h 24"/>
                <a:gd name="T42" fmla="*/ 1 w 20"/>
                <a:gd name="T43" fmla="*/ 1 h 24"/>
                <a:gd name="T44" fmla="*/ 1 w 20"/>
                <a:gd name="T45" fmla="*/ 1 h 24"/>
                <a:gd name="T46" fmla="*/ 1 w 20"/>
                <a:gd name="T47" fmla="*/ 2 h 24"/>
                <a:gd name="T48" fmla="*/ 1 w 20"/>
                <a:gd name="T49" fmla="*/ 2 h 24"/>
                <a:gd name="T50" fmla="*/ 1 w 20"/>
                <a:gd name="T51" fmla="*/ 2 h 24"/>
                <a:gd name="T52" fmla="*/ 1 w 20"/>
                <a:gd name="T53" fmla="*/ 2 h 24"/>
                <a:gd name="T54" fmla="*/ 2 w 20"/>
                <a:gd name="T55" fmla="*/ 3 h 24"/>
                <a:gd name="T56" fmla="*/ 2 w 20"/>
                <a:gd name="T57" fmla="*/ 3 h 24"/>
                <a:gd name="T58" fmla="*/ 2 w 20"/>
                <a:gd name="T59" fmla="*/ 6 h 24"/>
                <a:gd name="T60" fmla="*/ 1 w 20"/>
                <a:gd name="T61" fmla="*/ 6 h 24"/>
                <a:gd name="T62" fmla="*/ 1 w 20"/>
                <a:gd name="T63" fmla="*/ 6 h 24"/>
                <a:gd name="T64" fmla="*/ 1 w 20"/>
                <a:gd name="T65" fmla="*/ 7 h 24"/>
                <a:gd name="T66" fmla="*/ 1 w 20"/>
                <a:gd name="T67" fmla="*/ 7 h 24"/>
                <a:gd name="T68" fmla="*/ 1 w 20"/>
                <a:gd name="T69" fmla="*/ 7 h 24"/>
                <a:gd name="T70" fmla="*/ 1 w 20"/>
                <a:gd name="T71" fmla="*/ 7 h 24"/>
                <a:gd name="T72" fmla="*/ 1 w 20"/>
                <a:gd name="T73" fmla="*/ 8 h 24"/>
                <a:gd name="T74" fmla="*/ 2 w 20"/>
                <a:gd name="T75" fmla="*/ 8 h 24"/>
                <a:gd name="T76" fmla="*/ 2 w 20"/>
                <a:gd name="T77" fmla="*/ 7 h 24"/>
                <a:gd name="T78" fmla="*/ 4 w 20"/>
                <a:gd name="T79" fmla="*/ 6 h 24"/>
                <a:gd name="T80" fmla="*/ 6 w 20"/>
                <a:gd name="T81" fmla="*/ 8 h 24"/>
                <a:gd name="T82" fmla="*/ 5 w 20"/>
                <a:gd name="T83" fmla="*/ 10 h 24"/>
                <a:gd name="T84" fmla="*/ 3 w 20"/>
                <a:gd name="T85" fmla="*/ 9 h 24"/>
                <a:gd name="T86" fmla="*/ 2 w 20"/>
                <a:gd name="T87" fmla="*/ 10 h 24"/>
                <a:gd name="T88" fmla="*/ 3 w 20"/>
                <a:gd name="T89" fmla="*/ 10 h 24"/>
                <a:gd name="T90" fmla="*/ 2 w 20"/>
                <a:gd name="T91" fmla="*/ 10 h 24"/>
                <a:gd name="T92" fmla="*/ 3 w 20"/>
                <a:gd name="T93" fmla="*/ 11 h 24"/>
                <a:gd name="T94" fmla="*/ 3 w 20"/>
                <a:gd name="T95" fmla="*/ 10 h 24"/>
                <a:gd name="T96" fmla="*/ 3 w 20"/>
                <a:gd name="T97" fmla="*/ 11 h 24"/>
                <a:gd name="T98" fmla="*/ 3 w 20"/>
                <a:gd name="T99" fmla="*/ 11 h 24"/>
                <a:gd name="T100" fmla="*/ 3 w 20"/>
                <a:gd name="T101" fmla="*/ 11 h 24"/>
                <a:gd name="T102" fmla="*/ 4 w 20"/>
                <a:gd name="T103" fmla="*/ 11 h 24"/>
                <a:gd name="T104" fmla="*/ 5 w 20"/>
                <a:gd name="T105" fmla="*/ 10 h 24"/>
                <a:gd name="T106" fmla="*/ 5 w 20"/>
                <a:gd name="T107" fmla="*/ 9 h 24"/>
                <a:gd name="T108" fmla="*/ 9 w 20"/>
                <a:gd name="T109" fmla="*/ 10 h 24"/>
                <a:gd name="T110" fmla="*/ 8 w 20"/>
                <a:gd name="T111" fmla="*/ 11 h 24"/>
                <a:gd name="T112" fmla="*/ 8 w 20"/>
                <a:gd name="T113" fmla="*/ 11 h 24"/>
                <a:gd name="T114" fmla="*/ 9 w 20"/>
                <a:gd name="T115" fmla="*/ 11 h 24"/>
                <a:gd name="T116" fmla="*/ 9 w 20"/>
                <a:gd name="T117" fmla="*/ 12 h 24"/>
                <a:gd name="T118" fmla="*/ 9 w 20"/>
                <a:gd name="T119" fmla="*/ 11 h 24"/>
                <a:gd name="T120" fmla="*/ 9 w 20"/>
                <a:gd name="T121" fmla="*/ 12 h 24"/>
                <a:gd name="T122" fmla="*/ 10 w 20"/>
                <a:gd name="T123" fmla="*/ 12 h 24"/>
                <a:gd name="T124" fmla="*/ 10 w 20"/>
                <a:gd name="T125" fmla="*/ 11 h 2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0" h="24">
                  <a:moveTo>
                    <a:pt x="19" y="20"/>
                  </a:moveTo>
                  <a:cubicBezTo>
                    <a:pt x="20" y="20"/>
                    <a:pt x="20" y="19"/>
                    <a:pt x="20" y="19"/>
                  </a:cubicBezTo>
                  <a:cubicBezTo>
                    <a:pt x="20" y="19"/>
                    <a:pt x="19" y="19"/>
                    <a:pt x="19" y="19"/>
                  </a:cubicBezTo>
                  <a:cubicBezTo>
                    <a:pt x="19" y="19"/>
                    <a:pt x="20" y="19"/>
                    <a:pt x="19" y="18"/>
                  </a:cubicBezTo>
                  <a:cubicBezTo>
                    <a:pt x="19" y="17"/>
                    <a:pt x="19" y="17"/>
                    <a:pt x="18" y="18"/>
                  </a:cubicBezTo>
                  <a:cubicBezTo>
                    <a:pt x="18" y="18"/>
                    <a:pt x="15" y="18"/>
                    <a:pt x="15" y="15"/>
                  </a:cubicBezTo>
                  <a:cubicBezTo>
                    <a:pt x="15" y="16"/>
                    <a:pt x="15" y="16"/>
                    <a:pt x="16" y="16"/>
                  </a:cubicBezTo>
                  <a:cubicBezTo>
                    <a:pt x="16" y="16"/>
                    <a:pt x="16" y="16"/>
                    <a:pt x="16" y="17"/>
                  </a:cubicBezTo>
                  <a:cubicBezTo>
                    <a:pt x="16" y="17"/>
                    <a:pt x="16" y="17"/>
                    <a:pt x="17" y="17"/>
                  </a:cubicBezTo>
                  <a:cubicBezTo>
                    <a:pt x="17" y="17"/>
                    <a:pt x="17" y="17"/>
                    <a:pt x="17" y="17"/>
                  </a:cubicBezTo>
                  <a:cubicBezTo>
                    <a:pt x="17" y="17"/>
                    <a:pt x="18" y="17"/>
                    <a:pt x="18" y="17"/>
                  </a:cubicBezTo>
                  <a:cubicBezTo>
                    <a:pt x="18" y="17"/>
                    <a:pt x="18" y="17"/>
                    <a:pt x="18" y="17"/>
                  </a:cubicBezTo>
                  <a:cubicBezTo>
                    <a:pt x="18" y="17"/>
                    <a:pt x="19" y="16"/>
                    <a:pt x="19" y="15"/>
                  </a:cubicBezTo>
                  <a:cubicBezTo>
                    <a:pt x="19" y="14"/>
                    <a:pt x="18" y="14"/>
                    <a:pt x="16" y="13"/>
                  </a:cubicBezTo>
                  <a:cubicBezTo>
                    <a:pt x="16" y="12"/>
                    <a:pt x="15" y="12"/>
                    <a:pt x="15" y="11"/>
                  </a:cubicBezTo>
                  <a:cubicBezTo>
                    <a:pt x="15" y="10"/>
                    <a:pt x="15" y="10"/>
                    <a:pt x="14" y="8"/>
                  </a:cubicBezTo>
                  <a:cubicBezTo>
                    <a:pt x="14" y="8"/>
                    <a:pt x="14" y="7"/>
                    <a:pt x="13" y="7"/>
                  </a:cubicBezTo>
                  <a:cubicBezTo>
                    <a:pt x="13" y="8"/>
                    <a:pt x="13" y="10"/>
                    <a:pt x="14" y="11"/>
                  </a:cubicBezTo>
                  <a:cubicBezTo>
                    <a:pt x="15" y="13"/>
                    <a:pt x="18" y="14"/>
                    <a:pt x="18" y="15"/>
                  </a:cubicBezTo>
                  <a:cubicBezTo>
                    <a:pt x="18" y="16"/>
                    <a:pt x="18" y="16"/>
                    <a:pt x="17" y="16"/>
                  </a:cubicBezTo>
                  <a:cubicBezTo>
                    <a:pt x="17" y="16"/>
                    <a:pt x="17" y="16"/>
                    <a:pt x="17" y="16"/>
                  </a:cubicBezTo>
                  <a:cubicBezTo>
                    <a:pt x="17" y="16"/>
                    <a:pt x="17" y="16"/>
                    <a:pt x="17" y="16"/>
                  </a:cubicBezTo>
                  <a:cubicBezTo>
                    <a:pt x="17" y="16"/>
                    <a:pt x="16" y="16"/>
                    <a:pt x="16" y="16"/>
                  </a:cubicBezTo>
                  <a:cubicBezTo>
                    <a:pt x="16" y="15"/>
                    <a:pt x="16" y="15"/>
                    <a:pt x="15" y="15"/>
                  </a:cubicBezTo>
                  <a:cubicBezTo>
                    <a:pt x="14" y="14"/>
                    <a:pt x="13" y="12"/>
                    <a:pt x="12" y="11"/>
                  </a:cubicBezTo>
                  <a:cubicBezTo>
                    <a:pt x="11" y="10"/>
                    <a:pt x="12" y="8"/>
                    <a:pt x="12" y="7"/>
                  </a:cubicBezTo>
                  <a:cubicBezTo>
                    <a:pt x="13" y="6"/>
                    <a:pt x="11" y="3"/>
                    <a:pt x="10" y="2"/>
                  </a:cubicBezTo>
                  <a:cubicBezTo>
                    <a:pt x="10" y="2"/>
                    <a:pt x="11" y="2"/>
                    <a:pt x="10" y="1"/>
                  </a:cubicBezTo>
                  <a:cubicBezTo>
                    <a:pt x="10" y="1"/>
                    <a:pt x="10" y="1"/>
                    <a:pt x="10" y="1"/>
                  </a:cubicBezTo>
                  <a:cubicBezTo>
                    <a:pt x="9" y="1"/>
                    <a:pt x="9" y="1"/>
                    <a:pt x="9" y="1"/>
                  </a:cubicBezTo>
                  <a:cubicBezTo>
                    <a:pt x="8" y="1"/>
                    <a:pt x="8" y="0"/>
                    <a:pt x="8" y="0"/>
                  </a:cubicBezTo>
                  <a:cubicBezTo>
                    <a:pt x="8" y="0"/>
                    <a:pt x="8" y="1"/>
                    <a:pt x="8" y="1"/>
                  </a:cubicBezTo>
                  <a:cubicBezTo>
                    <a:pt x="7" y="1"/>
                    <a:pt x="7" y="1"/>
                    <a:pt x="7" y="1"/>
                  </a:cubicBezTo>
                  <a:cubicBezTo>
                    <a:pt x="7" y="1"/>
                    <a:pt x="6" y="1"/>
                    <a:pt x="6" y="1"/>
                  </a:cubicBezTo>
                  <a:cubicBezTo>
                    <a:pt x="5" y="1"/>
                    <a:pt x="5" y="1"/>
                    <a:pt x="5" y="2"/>
                  </a:cubicBezTo>
                  <a:cubicBezTo>
                    <a:pt x="5" y="2"/>
                    <a:pt x="5" y="2"/>
                    <a:pt x="6" y="2"/>
                  </a:cubicBezTo>
                  <a:cubicBezTo>
                    <a:pt x="6" y="3"/>
                    <a:pt x="6" y="3"/>
                    <a:pt x="6" y="3"/>
                  </a:cubicBezTo>
                  <a:cubicBezTo>
                    <a:pt x="6" y="3"/>
                    <a:pt x="6" y="3"/>
                    <a:pt x="6" y="3"/>
                  </a:cubicBezTo>
                  <a:cubicBezTo>
                    <a:pt x="7" y="3"/>
                    <a:pt x="7" y="3"/>
                    <a:pt x="7" y="3"/>
                  </a:cubicBezTo>
                  <a:cubicBezTo>
                    <a:pt x="7" y="2"/>
                    <a:pt x="8" y="2"/>
                    <a:pt x="8" y="3"/>
                  </a:cubicBezTo>
                  <a:cubicBezTo>
                    <a:pt x="8" y="3"/>
                    <a:pt x="8" y="3"/>
                    <a:pt x="7" y="3"/>
                  </a:cubicBezTo>
                  <a:cubicBezTo>
                    <a:pt x="7" y="3"/>
                    <a:pt x="7" y="3"/>
                    <a:pt x="6" y="3"/>
                  </a:cubicBezTo>
                  <a:cubicBezTo>
                    <a:pt x="6" y="3"/>
                    <a:pt x="6" y="4"/>
                    <a:pt x="6" y="4"/>
                  </a:cubicBezTo>
                  <a:cubicBezTo>
                    <a:pt x="6" y="4"/>
                    <a:pt x="6" y="4"/>
                    <a:pt x="7" y="4"/>
                  </a:cubicBezTo>
                  <a:cubicBezTo>
                    <a:pt x="8" y="4"/>
                    <a:pt x="9" y="4"/>
                    <a:pt x="9" y="4"/>
                  </a:cubicBezTo>
                  <a:cubicBezTo>
                    <a:pt x="9" y="6"/>
                    <a:pt x="7" y="6"/>
                    <a:pt x="7" y="7"/>
                  </a:cubicBezTo>
                  <a:cubicBezTo>
                    <a:pt x="6" y="7"/>
                    <a:pt x="6" y="7"/>
                    <a:pt x="6" y="7"/>
                  </a:cubicBezTo>
                  <a:cubicBezTo>
                    <a:pt x="6" y="6"/>
                    <a:pt x="5" y="6"/>
                    <a:pt x="5" y="5"/>
                  </a:cubicBezTo>
                  <a:cubicBezTo>
                    <a:pt x="4" y="5"/>
                    <a:pt x="4" y="4"/>
                    <a:pt x="3" y="4"/>
                  </a:cubicBezTo>
                  <a:cubicBezTo>
                    <a:pt x="3" y="4"/>
                    <a:pt x="3" y="4"/>
                    <a:pt x="3" y="3"/>
                  </a:cubicBezTo>
                  <a:cubicBezTo>
                    <a:pt x="3" y="3"/>
                    <a:pt x="3" y="2"/>
                    <a:pt x="3" y="2"/>
                  </a:cubicBezTo>
                  <a:cubicBezTo>
                    <a:pt x="3" y="2"/>
                    <a:pt x="3" y="1"/>
                    <a:pt x="3" y="1"/>
                  </a:cubicBezTo>
                  <a:cubicBezTo>
                    <a:pt x="3" y="1"/>
                    <a:pt x="2" y="1"/>
                    <a:pt x="2" y="1"/>
                  </a:cubicBezTo>
                  <a:cubicBezTo>
                    <a:pt x="2" y="1"/>
                    <a:pt x="2" y="1"/>
                    <a:pt x="3" y="1"/>
                  </a:cubicBezTo>
                  <a:cubicBezTo>
                    <a:pt x="2" y="1"/>
                    <a:pt x="2" y="1"/>
                    <a:pt x="2" y="1"/>
                  </a:cubicBezTo>
                  <a:cubicBezTo>
                    <a:pt x="2" y="2"/>
                    <a:pt x="2" y="2"/>
                    <a:pt x="2" y="2"/>
                  </a:cubicBezTo>
                  <a:cubicBezTo>
                    <a:pt x="2" y="2"/>
                    <a:pt x="2" y="2"/>
                    <a:pt x="2" y="2"/>
                  </a:cubicBezTo>
                  <a:cubicBezTo>
                    <a:pt x="2" y="2"/>
                    <a:pt x="2" y="2"/>
                    <a:pt x="2" y="2"/>
                  </a:cubicBezTo>
                  <a:cubicBezTo>
                    <a:pt x="2" y="2"/>
                    <a:pt x="2" y="2"/>
                    <a:pt x="2" y="2"/>
                  </a:cubicBezTo>
                  <a:cubicBezTo>
                    <a:pt x="2" y="2"/>
                    <a:pt x="2" y="1"/>
                    <a:pt x="2" y="1"/>
                  </a:cubicBezTo>
                  <a:cubicBezTo>
                    <a:pt x="2" y="1"/>
                    <a:pt x="2" y="1"/>
                    <a:pt x="1" y="1"/>
                  </a:cubicBezTo>
                  <a:cubicBezTo>
                    <a:pt x="1" y="1"/>
                    <a:pt x="1" y="1"/>
                    <a:pt x="1" y="1"/>
                  </a:cubicBezTo>
                  <a:cubicBezTo>
                    <a:pt x="1" y="1"/>
                    <a:pt x="1" y="1"/>
                    <a:pt x="1" y="1"/>
                  </a:cubicBezTo>
                  <a:cubicBezTo>
                    <a:pt x="1" y="1"/>
                    <a:pt x="1" y="1"/>
                    <a:pt x="1" y="1"/>
                  </a:cubicBezTo>
                  <a:cubicBezTo>
                    <a:pt x="1" y="1"/>
                    <a:pt x="1" y="2"/>
                    <a:pt x="1" y="2"/>
                  </a:cubicBezTo>
                  <a:cubicBezTo>
                    <a:pt x="1" y="2"/>
                    <a:pt x="1" y="2"/>
                    <a:pt x="2" y="2"/>
                  </a:cubicBezTo>
                  <a:cubicBezTo>
                    <a:pt x="2" y="2"/>
                    <a:pt x="2" y="2"/>
                    <a:pt x="2" y="2"/>
                  </a:cubicBezTo>
                  <a:cubicBezTo>
                    <a:pt x="2" y="2"/>
                    <a:pt x="2" y="2"/>
                    <a:pt x="2" y="2"/>
                  </a:cubicBezTo>
                  <a:cubicBezTo>
                    <a:pt x="2" y="2"/>
                    <a:pt x="2" y="2"/>
                    <a:pt x="2" y="2"/>
                  </a:cubicBezTo>
                  <a:cubicBezTo>
                    <a:pt x="1" y="2"/>
                    <a:pt x="1" y="2"/>
                    <a:pt x="1" y="3"/>
                  </a:cubicBezTo>
                  <a:cubicBezTo>
                    <a:pt x="1" y="3"/>
                    <a:pt x="1" y="3"/>
                    <a:pt x="1" y="3"/>
                  </a:cubicBezTo>
                  <a:cubicBezTo>
                    <a:pt x="0" y="3"/>
                    <a:pt x="0" y="3"/>
                    <a:pt x="1" y="4"/>
                  </a:cubicBezTo>
                  <a:cubicBezTo>
                    <a:pt x="1" y="4"/>
                    <a:pt x="1" y="3"/>
                    <a:pt x="1" y="3"/>
                  </a:cubicBezTo>
                  <a:cubicBezTo>
                    <a:pt x="1" y="3"/>
                    <a:pt x="1" y="3"/>
                    <a:pt x="1" y="3"/>
                  </a:cubicBezTo>
                  <a:cubicBezTo>
                    <a:pt x="1" y="3"/>
                    <a:pt x="1" y="3"/>
                    <a:pt x="1" y="3"/>
                  </a:cubicBezTo>
                  <a:cubicBezTo>
                    <a:pt x="1" y="3"/>
                    <a:pt x="1" y="3"/>
                    <a:pt x="2" y="3"/>
                  </a:cubicBezTo>
                  <a:cubicBezTo>
                    <a:pt x="2" y="3"/>
                    <a:pt x="2" y="3"/>
                    <a:pt x="2" y="3"/>
                  </a:cubicBezTo>
                  <a:cubicBezTo>
                    <a:pt x="2" y="3"/>
                    <a:pt x="2" y="3"/>
                    <a:pt x="2" y="3"/>
                  </a:cubicBezTo>
                  <a:cubicBezTo>
                    <a:pt x="2" y="3"/>
                    <a:pt x="2" y="3"/>
                    <a:pt x="2" y="3"/>
                  </a:cubicBezTo>
                  <a:cubicBezTo>
                    <a:pt x="2" y="4"/>
                    <a:pt x="2" y="4"/>
                    <a:pt x="2" y="4"/>
                  </a:cubicBezTo>
                  <a:cubicBezTo>
                    <a:pt x="2" y="5"/>
                    <a:pt x="1" y="5"/>
                    <a:pt x="1" y="4"/>
                  </a:cubicBezTo>
                  <a:cubicBezTo>
                    <a:pt x="1" y="5"/>
                    <a:pt x="2" y="5"/>
                    <a:pt x="2" y="5"/>
                  </a:cubicBezTo>
                  <a:cubicBezTo>
                    <a:pt x="2" y="5"/>
                    <a:pt x="2" y="6"/>
                    <a:pt x="2" y="6"/>
                  </a:cubicBezTo>
                  <a:cubicBezTo>
                    <a:pt x="2" y="6"/>
                    <a:pt x="2" y="6"/>
                    <a:pt x="3" y="6"/>
                  </a:cubicBezTo>
                  <a:cubicBezTo>
                    <a:pt x="3" y="6"/>
                    <a:pt x="3" y="6"/>
                    <a:pt x="3" y="6"/>
                  </a:cubicBezTo>
                  <a:cubicBezTo>
                    <a:pt x="3" y="6"/>
                    <a:pt x="3" y="6"/>
                    <a:pt x="3" y="6"/>
                  </a:cubicBezTo>
                  <a:cubicBezTo>
                    <a:pt x="3" y="6"/>
                    <a:pt x="3" y="6"/>
                    <a:pt x="3" y="6"/>
                  </a:cubicBezTo>
                  <a:cubicBezTo>
                    <a:pt x="3" y="6"/>
                    <a:pt x="3" y="7"/>
                    <a:pt x="3" y="7"/>
                  </a:cubicBezTo>
                  <a:cubicBezTo>
                    <a:pt x="4" y="7"/>
                    <a:pt x="5" y="9"/>
                    <a:pt x="6" y="10"/>
                  </a:cubicBezTo>
                  <a:cubicBezTo>
                    <a:pt x="5" y="10"/>
                    <a:pt x="5" y="11"/>
                    <a:pt x="4" y="12"/>
                  </a:cubicBezTo>
                  <a:cubicBezTo>
                    <a:pt x="4" y="12"/>
                    <a:pt x="3" y="13"/>
                    <a:pt x="3" y="12"/>
                  </a:cubicBezTo>
                  <a:cubicBezTo>
                    <a:pt x="3" y="12"/>
                    <a:pt x="2" y="12"/>
                    <a:pt x="2" y="12"/>
                  </a:cubicBezTo>
                  <a:cubicBezTo>
                    <a:pt x="2" y="12"/>
                    <a:pt x="2" y="12"/>
                    <a:pt x="2" y="12"/>
                  </a:cubicBezTo>
                  <a:cubicBezTo>
                    <a:pt x="2" y="12"/>
                    <a:pt x="2" y="12"/>
                    <a:pt x="1" y="12"/>
                  </a:cubicBezTo>
                  <a:cubicBezTo>
                    <a:pt x="1" y="12"/>
                    <a:pt x="1" y="12"/>
                    <a:pt x="1" y="12"/>
                  </a:cubicBezTo>
                  <a:cubicBezTo>
                    <a:pt x="1" y="12"/>
                    <a:pt x="1" y="12"/>
                    <a:pt x="1" y="12"/>
                  </a:cubicBezTo>
                  <a:cubicBezTo>
                    <a:pt x="1" y="12"/>
                    <a:pt x="1" y="12"/>
                    <a:pt x="1" y="12"/>
                  </a:cubicBezTo>
                  <a:cubicBezTo>
                    <a:pt x="1" y="13"/>
                    <a:pt x="1" y="13"/>
                    <a:pt x="2" y="13"/>
                  </a:cubicBezTo>
                  <a:cubicBezTo>
                    <a:pt x="2" y="13"/>
                    <a:pt x="2" y="13"/>
                    <a:pt x="2" y="13"/>
                  </a:cubicBezTo>
                  <a:cubicBezTo>
                    <a:pt x="2" y="13"/>
                    <a:pt x="2" y="13"/>
                    <a:pt x="2" y="13"/>
                  </a:cubicBezTo>
                  <a:cubicBezTo>
                    <a:pt x="1" y="13"/>
                    <a:pt x="1" y="13"/>
                    <a:pt x="1" y="13"/>
                  </a:cubicBezTo>
                  <a:cubicBezTo>
                    <a:pt x="1" y="13"/>
                    <a:pt x="1" y="13"/>
                    <a:pt x="1" y="13"/>
                  </a:cubicBezTo>
                  <a:cubicBezTo>
                    <a:pt x="1" y="13"/>
                    <a:pt x="1" y="13"/>
                    <a:pt x="1" y="13"/>
                  </a:cubicBezTo>
                  <a:cubicBezTo>
                    <a:pt x="0" y="13"/>
                    <a:pt x="0" y="14"/>
                    <a:pt x="0" y="14"/>
                  </a:cubicBezTo>
                  <a:cubicBezTo>
                    <a:pt x="0" y="14"/>
                    <a:pt x="0" y="14"/>
                    <a:pt x="1" y="14"/>
                  </a:cubicBezTo>
                  <a:cubicBezTo>
                    <a:pt x="1" y="14"/>
                    <a:pt x="1" y="14"/>
                    <a:pt x="1" y="14"/>
                  </a:cubicBezTo>
                  <a:cubicBezTo>
                    <a:pt x="1" y="14"/>
                    <a:pt x="1" y="14"/>
                    <a:pt x="2" y="14"/>
                  </a:cubicBezTo>
                  <a:cubicBezTo>
                    <a:pt x="2" y="14"/>
                    <a:pt x="2" y="14"/>
                    <a:pt x="2" y="14"/>
                  </a:cubicBezTo>
                  <a:cubicBezTo>
                    <a:pt x="2" y="14"/>
                    <a:pt x="2" y="15"/>
                    <a:pt x="2" y="15"/>
                  </a:cubicBezTo>
                  <a:cubicBezTo>
                    <a:pt x="2" y="15"/>
                    <a:pt x="2" y="15"/>
                    <a:pt x="2" y="15"/>
                  </a:cubicBezTo>
                  <a:cubicBezTo>
                    <a:pt x="2" y="15"/>
                    <a:pt x="2" y="15"/>
                    <a:pt x="2" y="15"/>
                  </a:cubicBezTo>
                  <a:cubicBezTo>
                    <a:pt x="2" y="15"/>
                    <a:pt x="3" y="15"/>
                    <a:pt x="3" y="15"/>
                  </a:cubicBezTo>
                  <a:cubicBezTo>
                    <a:pt x="3" y="15"/>
                    <a:pt x="3" y="15"/>
                    <a:pt x="3" y="15"/>
                  </a:cubicBezTo>
                  <a:cubicBezTo>
                    <a:pt x="3" y="15"/>
                    <a:pt x="3" y="15"/>
                    <a:pt x="3" y="15"/>
                  </a:cubicBezTo>
                  <a:cubicBezTo>
                    <a:pt x="3" y="14"/>
                    <a:pt x="3" y="14"/>
                    <a:pt x="3" y="14"/>
                  </a:cubicBezTo>
                  <a:cubicBezTo>
                    <a:pt x="3" y="14"/>
                    <a:pt x="3" y="14"/>
                    <a:pt x="3" y="14"/>
                  </a:cubicBezTo>
                  <a:cubicBezTo>
                    <a:pt x="3" y="14"/>
                    <a:pt x="4" y="14"/>
                    <a:pt x="4" y="14"/>
                  </a:cubicBezTo>
                  <a:cubicBezTo>
                    <a:pt x="4" y="14"/>
                    <a:pt x="4" y="14"/>
                    <a:pt x="4" y="14"/>
                  </a:cubicBezTo>
                  <a:cubicBezTo>
                    <a:pt x="5" y="13"/>
                    <a:pt x="5" y="13"/>
                    <a:pt x="6" y="13"/>
                  </a:cubicBezTo>
                  <a:cubicBezTo>
                    <a:pt x="6" y="13"/>
                    <a:pt x="6" y="13"/>
                    <a:pt x="7" y="12"/>
                  </a:cubicBezTo>
                  <a:cubicBezTo>
                    <a:pt x="7" y="12"/>
                    <a:pt x="8" y="12"/>
                    <a:pt x="8" y="13"/>
                  </a:cubicBezTo>
                  <a:cubicBezTo>
                    <a:pt x="8" y="12"/>
                    <a:pt x="8" y="12"/>
                    <a:pt x="8" y="12"/>
                  </a:cubicBezTo>
                  <a:cubicBezTo>
                    <a:pt x="8" y="14"/>
                    <a:pt x="12" y="14"/>
                    <a:pt x="12" y="15"/>
                  </a:cubicBezTo>
                  <a:cubicBezTo>
                    <a:pt x="11" y="15"/>
                    <a:pt x="10" y="15"/>
                    <a:pt x="10" y="15"/>
                  </a:cubicBezTo>
                  <a:cubicBezTo>
                    <a:pt x="9" y="15"/>
                    <a:pt x="8" y="16"/>
                    <a:pt x="7" y="17"/>
                  </a:cubicBezTo>
                  <a:cubicBezTo>
                    <a:pt x="7" y="17"/>
                    <a:pt x="8" y="19"/>
                    <a:pt x="9" y="19"/>
                  </a:cubicBezTo>
                  <a:cubicBezTo>
                    <a:pt x="8" y="19"/>
                    <a:pt x="7" y="19"/>
                    <a:pt x="7" y="19"/>
                  </a:cubicBezTo>
                  <a:cubicBezTo>
                    <a:pt x="7" y="19"/>
                    <a:pt x="7" y="19"/>
                    <a:pt x="7" y="19"/>
                  </a:cubicBezTo>
                  <a:cubicBezTo>
                    <a:pt x="6" y="19"/>
                    <a:pt x="6" y="18"/>
                    <a:pt x="5" y="18"/>
                  </a:cubicBezTo>
                  <a:cubicBezTo>
                    <a:pt x="5" y="18"/>
                    <a:pt x="5" y="18"/>
                    <a:pt x="5" y="19"/>
                  </a:cubicBezTo>
                  <a:cubicBezTo>
                    <a:pt x="5" y="19"/>
                    <a:pt x="5" y="19"/>
                    <a:pt x="5" y="19"/>
                  </a:cubicBezTo>
                  <a:cubicBezTo>
                    <a:pt x="4" y="19"/>
                    <a:pt x="4" y="19"/>
                    <a:pt x="4" y="19"/>
                  </a:cubicBezTo>
                  <a:cubicBezTo>
                    <a:pt x="4" y="19"/>
                    <a:pt x="4" y="19"/>
                    <a:pt x="4" y="19"/>
                  </a:cubicBezTo>
                  <a:cubicBezTo>
                    <a:pt x="4" y="19"/>
                    <a:pt x="4" y="19"/>
                    <a:pt x="4" y="19"/>
                  </a:cubicBezTo>
                  <a:cubicBezTo>
                    <a:pt x="4" y="19"/>
                    <a:pt x="4" y="19"/>
                    <a:pt x="5" y="19"/>
                  </a:cubicBezTo>
                  <a:cubicBezTo>
                    <a:pt x="5" y="19"/>
                    <a:pt x="5" y="19"/>
                    <a:pt x="5" y="19"/>
                  </a:cubicBezTo>
                  <a:cubicBezTo>
                    <a:pt x="5" y="19"/>
                    <a:pt x="5" y="19"/>
                    <a:pt x="5" y="19"/>
                  </a:cubicBezTo>
                  <a:cubicBezTo>
                    <a:pt x="5" y="20"/>
                    <a:pt x="4" y="19"/>
                    <a:pt x="4" y="20"/>
                  </a:cubicBezTo>
                  <a:cubicBezTo>
                    <a:pt x="4" y="20"/>
                    <a:pt x="4" y="20"/>
                    <a:pt x="4" y="20"/>
                  </a:cubicBezTo>
                  <a:cubicBezTo>
                    <a:pt x="4" y="21"/>
                    <a:pt x="5" y="21"/>
                    <a:pt x="5" y="21"/>
                  </a:cubicBezTo>
                  <a:cubicBezTo>
                    <a:pt x="5" y="21"/>
                    <a:pt x="5" y="21"/>
                    <a:pt x="5" y="21"/>
                  </a:cubicBezTo>
                  <a:cubicBezTo>
                    <a:pt x="5" y="21"/>
                    <a:pt x="5" y="21"/>
                    <a:pt x="5" y="21"/>
                  </a:cubicBezTo>
                  <a:cubicBezTo>
                    <a:pt x="5" y="21"/>
                    <a:pt x="5" y="21"/>
                    <a:pt x="5" y="20"/>
                  </a:cubicBezTo>
                  <a:cubicBezTo>
                    <a:pt x="5" y="20"/>
                    <a:pt x="5" y="20"/>
                    <a:pt x="5" y="20"/>
                  </a:cubicBezTo>
                  <a:cubicBezTo>
                    <a:pt x="5" y="20"/>
                    <a:pt x="5" y="20"/>
                    <a:pt x="5" y="20"/>
                  </a:cubicBezTo>
                  <a:cubicBezTo>
                    <a:pt x="5" y="21"/>
                    <a:pt x="5" y="21"/>
                    <a:pt x="5" y="21"/>
                  </a:cubicBezTo>
                  <a:cubicBezTo>
                    <a:pt x="5" y="21"/>
                    <a:pt x="5" y="21"/>
                    <a:pt x="5" y="21"/>
                  </a:cubicBezTo>
                  <a:cubicBezTo>
                    <a:pt x="5" y="21"/>
                    <a:pt x="6" y="22"/>
                    <a:pt x="6" y="21"/>
                  </a:cubicBezTo>
                  <a:cubicBezTo>
                    <a:pt x="6" y="21"/>
                    <a:pt x="6" y="21"/>
                    <a:pt x="6" y="21"/>
                  </a:cubicBezTo>
                  <a:cubicBezTo>
                    <a:pt x="6" y="21"/>
                    <a:pt x="6" y="21"/>
                    <a:pt x="6" y="21"/>
                  </a:cubicBezTo>
                  <a:cubicBezTo>
                    <a:pt x="6" y="21"/>
                    <a:pt x="6" y="21"/>
                    <a:pt x="6" y="21"/>
                  </a:cubicBezTo>
                  <a:cubicBezTo>
                    <a:pt x="6" y="21"/>
                    <a:pt x="6" y="21"/>
                    <a:pt x="6" y="21"/>
                  </a:cubicBezTo>
                  <a:cubicBezTo>
                    <a:pt x="6" y="21"/>
                    <a:pt x="6" y="21"/>
                    <a:pt x="6" y="21"/>
                  </a:cubicBezTo>
                  <a:cubicBezTo>
                    <a:pt x="7" y="21"/>
                    <a:pt x="7" y="21"/>
                    <a:pt x="7" y="21"/>
                  </a:cubicBezTo>
                  <a:cubicBezTo>
                    <a:pt x="7" y="21"/>
                    <a:pt x="7" y="21"/>
                    <a:pt x="7" y="21"/>
                  </a:cubicBezTo>
                  <a:cubicBezTo>
                    <a:pt x="7" y="21"/>
                    <a:pt x="8" y="21"/>
                    <a:pt x="8" y="21"/>
                  </a:cubicBezTo>
                  <a:cubicBezTo>
                    <a:pt x="8" y="21"/>
                    <a:pt x="8" y="21"/>
                    <a:pt x="8" y="21"/>
                  </a:cubicBezTo>
                  <a:cubicBezTo>
                    <a:pt x="8" y="21"/>
                    <a:pt x="8" y="20"/>
                    <a:pt x="9" y="21"/>
                  </a:cubicBezTo>
                  <a:cubicBezTo>
                    <a:pt x="9" y="20"/>
                    <a:pt x="9" y="20"/>
                    <a:pt x="9" y="20"/>
                  </a:cubicBezTo>
                  <a:cubicBezTo>
                    <a:pt x="9" y="20"/>
                    <a:pt x="10" y="21"/>
                    <a:pt x="10" y="20"/>
                  </a:cubicBezTo>
                  <a:cubicBezTo>
                    <a:pt x="11" y="20"/>
                    <a:pt x="11" y="20"/>
                    <a:pt x="11" y="20"/>
                  </a:cubicBezTo>
                  <a:cubicBezTo>
                    <a:pt x="10" y="19"/>
                    <a:pt x="10" y="19"/>
                    <a:pt x="10" y="18"/>
                  </a:cubicBezTo>
                  <a:cubicBezTo>
                    <a:pt x="10" y="17"/>
                    <a:pt x="11" y="16"/>
                    <a:pt x="12" y="16"/>
                  </a:cubicBezTo>
                  <a:cubicBezTo>
                    <a:pt x="13" y="17"/>
                    <a:pt x="14" y="19"/>
                    <a:pt x="15" y="20"/>
                  </a:cubicBezTo>
                  <a:cubicBezTo>
                    <a:pt x="17" y="20"/>
                    <a:pt x="17" y="19"/>
                    <a:pt x="17" y="19"/>
                  </a:cubicBezTo>
                  <a:cubicBezTo>
                    <a:pt x="17" y="19"/>
                    <a:pt x="17" y="19"/>
                    <a:pt x="18" y="20"/>
                  </a:cubicBezTo>
                  <a:cubicBezTo>
                    <a:pt x="17" y="20"/>
                    <a:pt x="18" y="21"/>
                    <a:pt x="17" y="21"/>
                  </a:cubicBezTo>
                  <a:cubicBezTo>
                    <a:pt x="17" y="21"/>
                    <a:pt x="17" y="21"/>
                    <a:pt x="16" y="21"/>
                  </a:cubicBezTo>
                  <a:cubicBezTo>
                    <a:pt x="16" y="21"/>
                    <a:pt x="16" y="21"/>
                    <a:pt x="16" y="21"/>
                  </a:cubicBezTo>
                  <a:cubicBezTo>
                    <a:pt x="16" y="21"/>
                    <a:pt x="15" y="21"/>
                    <a:pt x="15" y="22"/>
                  </a:cubicBezTo>
                  <a:cubicBezTo>
                    <a:pt x="15" y="22"/>
                    <a:pt x="15" y="21"/>
                    <a:pt x="16" y="21"/>
                  </a:cubicBezTo>
                  <a:cubicBezTo>
                    <a:pt x="16" y="21"/>
                    <a:pt x="16" y="22"/>
                    <a:pt x="16" y="22"/>
                  </a:cubicBezTo>
                  <a:cubicBezTo>
                    <a:pt x="16" y="22"/>
                    <a:pt x="16" y="22"/>
                    <a:pt x="17" y="22"/>
                  </a:cubicBezTo>
                  <a:cubicBezTo>
                    <a:pt x="17" y="22"/>
                    <a:pt x="17" y="22"/>
                    <a:pt x="17" y="22"/>
                  </a:cubicBezTo>
                  <a:cubicBezTo>
                    <a:pt x="16" y="22"/>
                    <a:pt x="16" y="23"/>
                    <a:pt x="16" y="23"/>
                  </a:cubicBezTo>
                  <a:cubicBezTo>
                    <a:pt x="16" y="23"/>
                    <a:pt x="17" y="23"/>
                    <a:pt x="17" y="23"/>
                  </a:cubicBezTo>
                  <a:cubicBezTo>
                    <a:pt x="17" y="23"/>
                    <a:pt x="17" y="23"/>
                    <a:pt x="17" y="24"/>
                  </a:cubicBezTo>
                  <a:cubicBezTo>
                    <a:pt x="17" y="23"/>
                    <a:pt x="17" y="23"/>
                    <a:pt x="17" y="23"/>
                  </a:cubicBezTo>
                  <a:cubicBezTo>
                    <a:pt x="17" y="23"/>
                    <a:pt x="17" y="23"/>
                    <a:pt x="17" y="23"/>
                  </a:cubicBezTo>
                  <a:cubicBezTo>
                    <a:pt x="18" y="23"/>
                    <a:pt x="18" y="22"/>
                    <a:pt x="18" y="22"/>
                  </a:cubicBezTo>
                  <a:cubicBezTo>
                    <a:pt x="18" y="22"/>
                    <a:pt x="18" y="22"/>
                    <a:pt x="18" y="22"/>
                  </a:cubicBezTo>
                  <a:cubicBezTo>
                    <a:pt x="18" y="23"/>
                    <a:pt x="18" y="23"/>
                    <a:pt x="18" y="23"/>
                  </a:cubicBezTo>
                  <a:cubicBezTo>
                    <a:pt x="18" y="23"/>
                    <a:pt x="18" y="23"/>
                    <a:pt x="18" y="23"/>
                  </a:cubicBezTo>
                  <a:cubicBezTo>
                    <a:pt x="18" y="23"/>
                    <a:pt x="19" y="24"/>
                    <a:pt x="19" y="23"/>
                  </a:cubicBezTo>
                  <a:cubicBezTo>
                    <a:pt x="19" y="23"/>
                    <a:pt x="19" y="23"/>
                    <a:pt x="19" y="23"/>
                  </a:cubicBezTo>
                  <a:cubicBezTo>
                    <a:pt x="19" y="23"/>
                    <a:pt x="19" y="23"/>
                    <a:pt x="19" y="23"/>
                  </a:cubicBezTo>
                  <a:cubicBezTo>
                    <a:pt x="19" y="22"/>
                    <a:pt x="19" y="22"/>
                    <a:pt x="19" y="22"/>
                  </a:cubicBezTo>
                  <a:cubicBezTo>
                    <a:pt x="19" y="21"/>
                    <a:pt x="19" y="22"/>
                    <a:pt x="19" y="21"/>
                  </a:cubicBezTo>
                  <a:cubicBezTo>
                    <a:pt x="19" y="21"/>
                    <a:pt x="19" y="21"/>
                    <a:pt x="19" y="21"/>
                  </a:cubicBezTo>
                  <a:cubicBezTo>
                    <a:pt x="20" y="21"/>
                    <a:pt x="20" y="20"/>
                    <a:pt x="20" y="20"/>
                  </a:cubicBezTo>
                  <a:cubicBezTo>
                    <a:pt x="20" y="20"/>
                    <a:pt x="19" y="20"/>
                    <a:pt x="19" y="20"/>
                  </a:cubicBezTo>
                  <a:close/>
                </a:path>
              </a:pathLst>
            </a:custGeom>
            <a:solidFill>
              <a:schemeClr val="tx1"/>
            </a:solidFill>
            <a:ln>
              <a:noFill/>
            </a:ln>
          </p:spPr>
          <p:txBody>
            <a:bodyPr/>
            <a:lstStyle/>
            <a:p>
              <a:endParaRPr lang="en-GB"/>
            </a:p>
          </p:txBody>
        </p:sp>
        <p:sp>
          <p:nvSpPr>
            <p:cNvPr id="236" name="Freeform 153">
              <a:extLst>
                <a:ext uri="{FF2B5EF4-FFF2-40B4-BE49-F238E27FC236}">
                  <a16:creationId xmlns:a16="http://schemas.microsoft.com/office/drawing/2014/main" id="{30F13559-6716-4234-93D9-44A13346EDF9}"/>
                </a:ext>
              </a:extLst>
            </p:cNvPr>
            <p:cNvSpPr>
              <a:spLocks noChangeAspect="1" noEditPoints="1"/>
            </p:cNvSpPr>
            <p:nvPr userDrawn="1"/>
          </p:nvSpPr>
          <p:spPr bwMode="auto">
            <a:xfrm>
              <a:off x="630251" y="554038"/>
              <a:ext cx="23813" cy="26988"/>
            </a:xfrm>
            <a:custGeom>
              <a:avLst/>
              <a:gdLst>
                <a:gd name="T0" fmla="*/ 13 w 30"/>
                <a:gd name="T1" fmla="*/ 2 h 34"/>
                <a:gd name="T2" fmla="*/ 13 w 30"/>
                <a:gd name="T3" fmla="*/ 2 h 34"/>
                <a:gd name="T4" fmla="*/ 12 w 30"/>
                <a:gd name="T5" fmla="*/ 3 h 34"/>
                <a:gd name="T6" fmla="*/ 12 w 30"/>
                <a:gd name="T7" fmla="*/ 4 h 34"/>
                <a:gd name="T8" fmla="*/ 13 w 30"/>
                <a:gd name="T9" fmla="*/ 4 h 34"/>
                <a:gd name="T10" fmla="*/ 13 w 30"/>
                <a:gd name="T11" fmla="*/ 4 h 34"/>
                <a:gd name="T12" fmla="*/ 12 w 30"/>
                <a:gd name="T13" fmla="*/ 7 h 34"/>
                <a:gd name="T14" fmla="*/ 9 w 30"/>
                <a:gd name="T15" fmla="*/ 2 h 34"/>
                <a:gd name="T16" fmla="*/ 12 w 30"/>
                <a:gd name="T17" fmla="*/ 1 h 34"/>
                <a:gd name="T18" fmla="*/ 13 w 30"/>
                <a:gd name="T19" fmla="*/ 2 h 34"/>
                <a:gd name="T20" fmla="*/ 12 w 30"/>
                <a:gd name="T21" fmla="*/ 10 h 34"/>
                <a:gd name="T22" fmla="*/ 7 w 30"/>
                <a:gd name="T23" fmla="*/ 3 h 34"/>
                <a:gd name="T24" fmla="*/ 9 w 30"/>
                <a:gd name="T25" fmla="*/ 3 h 34"/>
                <a:gd name="T26" fmla="*/ 12 w 30"/>
                <a:gd name="T27" fmla="*/ 8 h 34"/>
                <a:gd name="T28" fmla="*/ 12 w 30"/>
                <a:gd name="T29" fmla="*/ 10 h 34"/>
                <a:gd name="T30" fmla="*/ 11 w 30"/>
                <a:gd name="T31" fmla="*/ 13 h 34"/>
                <a:gd name="T32" fmla="*/ 5 w 30"/>
                <a:gd name="T33" fmla="*/ 3 h 34"/>
                <a:gd name="T34" fmla="*/ 5 w 30"/>
                <a:gd name="T35" fmla="*/ 3 h 34"/>
                <a:gd name="T36" fmla="*/ 6 w 30"/>
                <a:gd name="T37" fmla="*/ 3 h 34"/>
                <a:gd name="T38" fmla="*/ 12 w 30"/>
                <a:gd name="T39" fmla="*/ 11 h 34"/>
                <a:gd name="T40" fmla="*/ 11 w 30"/>
                <a:gd name="T41" fmla="*/ 13 h 34"/>
                <a:gd name="T42" fmla="*/ 4 w 30"/>
                <a:gd name="T43" fmla="*/ 3 h 34"/>
                <a:gd name="T44" fmla="*/ 11 w 30"/>
                <a:gd name="T45" fmla="*/ 14 h 34"/>
                <a:gd name="T46" fmla="*/ 4 w 30"/>
                <a:gd name="T47" fmla="*/ 3 h 34"/>
                <a:gd name="T48" fmla="*/ 15 w 30"/>
                <a:gd name="T49" fmla="*/ 3 h 34"/>
                <a:gd name="T50" fmla="*/ 14 w 30"/>
                <a:gd name="T51" fmla="*/ 3 h 34"/>
                <a:gd name="T52" fmla="*/ 14 w 30"/>
                <a:gd name="T53" fmla="*/ 2 h 34"/>
                <a:gd name="T54" fmla="*/ 12 w 30"/>
                <a:gd name="T55" fmla="*/ 0 h 34"/>
                <a:gd name="T56" fmla="*/ 6 w 30"/>
                <a:gd name="T57" fmla="*/ 2 h 34"/>
                <a:gd name="T58" fmla="*/ 2 w 30"/>
                <a:gd name="T59" fmla="*/ 1 h 34"/>
                <a:gd name="T60" fmla="*/ 2 w 30"/>
                <a:gd name="T61" fmla="*/ 1 h 34"/>
                <a:gd name="T62" fmla="*/ 2 w 30"/>
                <a:gd name="T63" fmla="*/ 1 h 34"/>
                <a:gd name="T64" fmla="*/ 1 w 30"/>
                <a:gd name="T65" fmla="*/ 1 h 34"/>
                <a:gd name="T66" fmla="*/ 0 w 30"/>
                <a:gd name="T67" fmla="*/ 1 h 34"/>
                <a:gd name="T68" fmla="*/ 1 w 30"/>
                <a:gd name="T69" fmla="*/ 2 h 34"/>
                <a:gd name="T70" fmla="*/ 2 w 30"/>
                <a:gd name="T71" fmla="*/ 2 h 34"/>
                <a:gd name="T72" fmla="*/ 1 w 30"/>
                <a:gd name="T73" fmla="*/ 3 h 34"/>
                <a:gd name="T74" fmla="*/ 2 w 30"/>
                <a:gd name="T75" fmla="*/ 3 h 34"/>
                <a:gd name="T76" fmla="*/ 11 w 30"/>
                <a:gd name="T77" fmla="*/ 15 h 34"/>
                <a:gd name="T78" fmla="*/ 12 w 30"/>
                <a:gd name="T79" fmla="*/ 16 h 34"/>
                <a:gd name="T80" fmla="*/ 12 w 30"/>
                <a:gd name="T81" fmla="*/ 17 h 34"/>
                <a:gd name="T82" fmla="*/ 11 w 30"/>
                <a:gd name="T83" fmla="*/ 16 h 34"/>
                <a:gd name="T84" fmla="*/ 12 w 30"/>
                <a:gd name="T85" fmla="*/ 16 h 34"/>
                <a:gd name="T86" fmla="*/ 11 w 30"/>
                <a:gd name="T87" fmla="*/ 15 h 34"/>
                <a:gd name="T88" fmla="*/ 10 w 30"/>
                <a:gd name="T89" fmla="*/ 16 h 34"/>
                <a:gd name="T90" fmla="*/ 12 w 30"/>
                <a:gd name="T91" fmla="*/ 17 h 34"/>
                <a:gd name="T92" fmla="*/ 13 w 30"/>
                <a:gd name="T93" fmla="*/ 15 h 34"/>
                <a:gd name="T94" fmla="*/ 14 w 30"/>
                <a:gd name="T95" fmla="*/ 15 h 34"/>
                <a:gd name="T96" fmla="*/ 14 w 30"/>
                <a:gd name="T97" fmla="*/ 14 h 34"/>
                <a:gd name="T98" fmla="*/ 14 w 30"/>
                <a:gd name="T99" fmla="*/ 14 h 34"/>
                <a:gd name="T100" fmla="*/ 14 w 30"/>
                <a:gd name="T101" fmla="*/ 4 h 34"/>
                <a:gd name="T102" fmla="*/ 14 w 30"/>
                <a:gd name="T103" fmla="*/ 4 h 34"/>
                <a:gd name="T104" fmla="*/ 15 w 30"/>
                <a:gd name="T105" fmla="*/ 3 h 34"/>
                <a:gd name="T106" fmla="*/ 15 w 30"/>
                <a:gd name="T107" fmla="*/ 3 h 3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30" h="34">
                  <a:moveTo>
                    <a:pt x="25" y="4"/>
                  </a:moveTo>
                  <a:cubicBezTo>
                    <a:pt x="25" y="4"/>
                    <a:pt x="25" y="4"/>
                    <a:pt x="25" y="4"/>
                  </a:cubicBezTo>
                  <a:cubicBezTo>
                    <a:pt x="24" y="4"/>
                    <a:pt x="23" y="5"/>
                    <a:pt x="23" y="5"/>
                  </a:cubicBezTo>
                  <a:cubicBezTo>
                    <a:pt x="23" y="6"/>
                    <a:pt x="24" y="7"/>
                    <a:pt x="24" y="7"/>
                  </a:cubicBezTo>
                  <a:cubicBezTo>
                    <a:pt x="25" y="7"/>
                    <a:pt x="25" y="7"/>
                    <a:pt x="25" y="7"/>
                  </a:cubicBezTo>
                  <a:cubicBezTo>
                    <a:pt x="25" y="7"/>
                    <a:pt x="25" y="7"/>
                    <a:pt x="25" y="7"/>
                  </a:cubicBezTo>
                  <a:cubicBezTo>
                    <a:pt x="25" y="9"/>
                    <a:pt x="24" y="11"/>
                    <a:pt x="24" y="13"/>
                  </a:cubicBezTo>
                  <a:cubicBezTo>
                    <a:pt x="18" y="4"/>
                    <a:pt x="18" y="4"/>
                    <a:pt x="18" y="4"/>
                  </a:cubicBezTo>
                  <a:cubicBezTo>
                    <a:pt x="21" y="3"/>
                    <a:pt x="23" y="2"/>
                    <a:pt x="24" y="2"/>
                  </a:cubicBezTo>
                  <a:cubicBezTo>
                    <a:pt x="25" y="2"/>
                    <a:pt x="25" y="3"/>
                    <a:pt x="25" y="4"/>
                  </a:cubicBezTo>
                  <a:moveTo>
                    <a:pt x="23" y="19"/>
                  </a:moveTo>
                  <a:cubicBezTo>
                    <a:pt x="14" y="6"/>
                    <a:pt x="14" y="6"/>
                    <a:pt x="14" y="6"/>
                  </a:cubicBezTo>
                  <a:cubicBezTo>
                    <a:pt x="15" y="6"/>
                    <a:pt x="16" y="5"/>
                    <a:pt x="17" y="5"/>
                  </a:cubicBezTo>
                  <a:cubicBezTo>
                    <a:pt x="24" y="15"/>
                    <a:pt x="24" y="15"/>
                    <a:pt x="24" y="15"/>
                  </a:cubicBezTo>
                  <a:cubicBezTo>
                    <a:pt x="23" y="16"/>
                    <a:pt x="23" y="18"/>
                    <a:pt x="23" y="19"/>
                  </a:cubicBezTo>
                  <a:moveTo>
                    <a:pt x="22" y="25"/>
                  </a:moveTo>
                  <a:cubicBezTo>
                    <a:pt x="9" y="6"/>
                    <a:pt x="9" y="6"/>
                    <a:pt x="9" y="6"/>
                  </a:cubicBezTo>
                  <a:cubicBezTo>
                    <a:pt x="9" y="6"/>
                    <a:pt x="10" y="6"/>
                    <a:pt x="10" y="6"/>
                  </a:cubicBezTo>
                  <a:cubicBezTo>
                    <a:pt x="11" y="6"/>
                    <a:pt x="11" y="6"/>
                    <a:pt x="12" y="6"/>
                  </a:cubicBezTo>
                  <a:cubicBezTo>
                    <a:pt x="23" y="21"/>
                    <a:pt x="23" y="21"/>
                    <a:pt x="23" y="21"/>
                  </a:cubicBezTo>
                  <a:cubicBezTo>
                    <a:pt x="22" y="23"/>
                    <a:pt x="22" y="24"/>
                    <a:pt x="22" y="25"/>
                  </a:cubicBezTo>
                  <a:moveTo>
                    <a:pt x="7" y="6"/>
                  </a:moveTo>
                  <a:cubicBezTo>
                    <a:pt x="22" y="27"/>
                    <a:pt x="22" y="27"/>
                    <a:pt x="22" y="27"/>
                  </a:cubicBezTo>
                  <a:cubicBezTo>
                    <a:pt x="14" y="24"/>
                    <a:pt x="6" y="17"/>
                    <a:pt x="7" y="6"/>
                  </a:cubicBezTo>
                  <a:moveTo>
                    <a:pt x="29" y="5"/>
                  </a:moveTo>
                  <a:cubicBezTo>
                    <a:pt x="28" y="5"/>
                    <a:pt x="28" y="5"/>
                    <a:pt x="28" y="5"/>
                  </a:cubicBezTo>
                  <a:cubicBezTo>
                    <a:pt x="28" y="4"/>
                    <a:pt x="28" y="4"/>
                    <a:pt x="28" y="4"/>
                  </a:cubicBezTo>
                  <a:cubicBezTo>
                    <a:pt x="28" y="2"/>
                    <a:pt x="27" y="0"/>
                    <a:pt x="24" y="0"/>
                  </a:cubicBezTo>
                  <a:cubicBezTo>
                    <a:pt x="22" y="0"/>
                    <a:pt x="18" y="3"/>
                    <a:pt x="12" y="3"/>
                  </a:cubicBezTo>
                  <a:cubicBezTo>
                    <a:pt x="9" y="3"/>
                    <a:pt x="6" y="2"/>
                    <a:pt x="4" y="1"/>
                  </a:cubicBezTo>
                  <a:cubicBezTo>
                    <a:pt x="3" y="2"/>
                    <a:pt x="3" y="2"/>
                    <a:pt x="3" y="2"/>
                  </a:cubicBezTo>
                  <a:cubicBezTo>
                    <a:pt x="3" y="2"/>
                    <a:pt x="3" y="2"/>
                    <a:pt x="3" y="2"/>
                  </a:cubicBezTo>
                  <a:cubicBezTo>
                    <a:pt x="3" y="1"/>
                    <a:pt x="3" y="1"/>
                    <a:pt x="2" y="1"/>
                  </a:cubicBezTo>
                  <a:cubicBezTo>
                    <a:pt x="1" y="1"/>
                    <a:pt x="0" y="1"/>
                    <a:pt x="0" y="2"/>
                  </a:cubicBezTo>
                  <a:cubicBezTo>
                    <a:pt x="0" y="3"/>
                    <a:pt x="1" y="4"/>
                    <a:pt x="2" y="4"/>
                  </a:cubicBezTo>
                  <a:cubicBezTo>
                    <a:pt x="2" y="4"/>
                    <a:pt x="3" y="3"/>
                    <a:pt x="3" y="3"/>
                  </a:cubicBezTo>
                  <a:cubicBezTo>
                    <a:pt x="2" y="5"/>
                    <a:pt x="2" y="5"/>
                    <a:pt x="2" y="5"/>
                  </a:cubicBezTo>
                  <a:cubicBezTo>
                    <a:pt x="3" y="5"/>
                    <a:pt x="3" y="5"/>
                    <a:pt x="3" y="5"/>
                  </a:cubicBezTo>
                  <a:cubicBezTo>
                    <a:pt x="2" y="14"/>
                    <a:pt x="9" y="26"/>
                    <a:pt x="21" y="29"/>
                  </a:cubicBezTo>
                  <a:cubicBezTo>
                    <a:pt x="23" y="29"/>
                    <a:pt x="24" y="29"/>
                    <a:pt x="24" y="31"/>
                  </a:cubicBezTo>
                  <a:cubicBezTo>
                    <a:pt x="24" y="32"/>
                    <a:pt x="24" y="33"/>
                    <a:pt x="23" y="33"/>
                  </a:cubicBezTo>
                  <a:cubicBezTo>
                    <a:pt x="22" y="33"/>
                    <a:pt x="22" y="32"/>
                    <a:pt x="22" y="32"/>
                  </a:cubicBezTo>
                  <a:cubicBezTo>
                    <a:pt x="22" y="31"/>
                    <a:pt x="23" y="32"/>
                    <a:pt x="23" y="31"/>
                  </a:cubicBezTo>
                  <a:cubicBezTo>
                    <a:pt x="23" y="30"/>
                    <a:pt x="23" y="30"/>
                    <a:pt x="22" y="30"/>
                  </a:cubicBezTo>
                  <a:cubicBezTo>
                    <a:pt x="21" y="30"/>
                    <a:pt x="20" y="30"/>
                    <a:pt x="20" y="32"/>
                  </a:cubicBezTo>
                  <a:cubicBezTo>
                    <a:pt x="20" y="34"/>
                    <a:pt x="21" y="34"/>
                    <a:pt x="23" y="34"/>
                  </a:cubicBezTo>
                  <a:cubicBezTo>
                    <a:pt x="24" y="34"/>
                    <a:pt x="27" y="34"/>
                    <a:pt x="26" y="30"/>
                  </a:cubicBezTo>
                  <a:cubicBezTo>
                    <a:pt x="27" y="31"/>
                    <a:pt x="28" y="30"/>
                    <a:pt x="28" y="30"/>
                  </a:cubicBezTo>
                  <a:cubicBezTo>
                    <a:pt x="28" y="28"/>
                    <a:pt x="28" y="28"/>
                    <a:pt x="28" y="28"/>
                  </a:cubicBezTo>
                  <a:cubicBezTo>
                    <a:pt x="27" y="28"/>
                    <a:pt x="27" y="28"/>
                    <a:pt x="27" y="28"/>
                  </a:cubicBezTo>
                  <a:cubicBezTo>
                    <a:pt x="28" y="7"/>
                    <a:pt x="28" y="7"/>
                    <a:pt x="28" y="7"/>
                  </a:cubicBezTo>
                  <a:cubicBezTo>
                    <a:pt x="28" y="7"/>
                    <a:pt x="28" y="7"/>
                    <a:pt x="28" y="7"/>
                  </a:cubicBezTo>
                  <a:cubicBezTo>
                    <a:pt x="29" y="7"/>
                    <a:pt x="30" y="7"/>
                    <a:pt x="30" y="6"/>
                  </a:cubicBezTo>
                  <a:cubicBezTo>
                    <a:pt x="30" y="5"/>
                    <a:pt x="29" y="5"/>
                    <a:pt x="29" y="5"/>
                  </a:cubicBezTo>
                </a:path>
              </a:pathLst>
            </a:custGeom>
            <a:solidFill>
              <a:schemeClr val="tx1"/>
            </a:solidFill>
            <a:ln>
              <a:noFill/>
            </a:ln>
          </p:spPr>
          <p:txBody>
            <a:bodyPr/>
            <a:lstStyle/>
            <a:p>
              <a:endParaRPr lang="en-GB"/>
            </a:p>
          </p:txBody>
        </p:sp>
        <p:sp>
          <p:nvSpPr>
            <p:cNvPr id="237" name="Freeform 154">
              <a:extLst>
                <a:ext uri="{FF2B5EF4-FFF2-40B4-BE49-F238E27FC236}">
                  <a16:creationId xmlns:a16="http://schemas.microsoft.com/office/drawing/2014/main" id="{8FF19C43-54AA-43B2-853D-1B0EB264EA4D}"/>
                </a:ext>
              </a:extLst>
            </p:cNvPr>
            <p:cNvSpPr>
              <a:spLocks noChangeAspect="1" noEditPoints="1"/>
            </p:cNvSpPr>
            <p:nvPr userDrawn="1"/>
          </p:nvSpPr>
          <p:spPr bwMode="auto">
            <a:xfrm>
              <a:off x="636601" y="517525"/>
              <a:ext cx="17463" cy="11113"/>
            </a:xfrm>
            <a:custGeom>
              <a:avLst/>
              <a:gdLst>
                <a:gd name="T0" fmla="*/ 5 w 22"/>
                <a:gd name="T1" fmla="*/ 3 h 15"/>
                <a:gd name="T2" fmla="*/ 6 w 22"/>
                <a:gd name="T3" fmla="*/ 3 h 15"/>
                <a:gd name="T4" fmla="*/ 6 w 22"/>
                <a:gd name="T5" fmla="*/ 3 h 15"/>
                <a:gd name="T6" fmla="*/ 6 w 22"/>
                <a:gd name="T7" fmla="*/ 4 h 15"/>
                <a:gd name="T8" fmla="*/ 5 w 22"/>
                <a:gd name="T9" fmla="*/ 3 h 15"/>
                <a:gd name="T10" fmla="*/ 6 w 22"/>
                <a:gd name="T11" fmla="*/ 3 h 15"/>
                <a:gd name="T12" fmla="*/ 5 w 22"/>
                <a:gd name="T13" fmla="*/ 3 h 15"/>
                <a:gd name="T14" fmla="*/ 8 w 22"/>
                <a:gd name="T15" fmla="*/ 2 h 15"/>
                <a:gd name="T16" fmla="*/ 9 w 22"/>
                <a:gd name="T17" fmla="*/ 1 h 15"/>
                <a:gd name="T18" fmla="*/ 7 w 22"/>
                <a:gd name="T19" fmla="*/ 2 h 15"/>
                <a:gd name="T20" fmla="*/ 7 w 22"/>
                <a:gd name="T21" fmla="*/ 3 h 15"/>
                <a:gd name="T22" fmla="*/ 6 w 22"/>
                <a:gd name="T23" fmla="*/ 2 h 15"/>
                <a:gd name="T24" fmla="*/ 5 w 22"/>
                <a:gd name="T25" fmla="*/ 2 h 15"/>
                <a:gd name="T26" fmla="*/ 5 w 22"/>
                <a:gd name="T27" fmla="*/ 3 h 15"/>
                <a:gd name="T28" fmla="*/ 4 w 22"/>
                <a:gd name="T29" fmla="*/ 4 h 15"/>
                <a:gd name="T30" fmla="*/ 4 w 22"/>
                <a:gd name="T31" fmla="*/ 3 h 15"/>
                <a:gd name="T32" fmla="*/ 4 w 22"/>
                <a:gd name="T33" fmla="*/ 3 h 15"/>
                <a:gd name="T34" fmla="*/ 3 w 22"/>
                <a:gd name="T35" fmla="*/ 3 h 15"/>
                <a:gd name="T36" fmla="*/ 3 w 22"/>
                <a:gd name="T37" fmla="*/ 3 h 15"/>
                <a:gd name="T38" fmla="*/ 3 w 22"/>
                <a:gd name="T39" fmla="*/ 3 h 15"/>
                <a:gd name="T40" fmla="*/ 3 w 22"/>
                <a:gd name="T41" fmla="*/ 4 h 15"/>
                <a:gd name="T42" fmla="*/ 3 w 22"/>
                <a:gd name="T43" fmla="*/ 4 h 15"/>
                <a:gd name="T44" fmla="*/ 3 w 22"/>
                <a:gd name="T45" fmla="*/ 4 h 15"/>
                <a:gd name="T46" fmla="*/ 4 w 22"/>
                <a:gd name="T47" fmla="*/ 5 h 15"/>
                <a:gd name="T48" fmla="*/ 4 w 22"/>
                <a:gd name="T49" fmla="*/ 5 h 15"/>
                <a:gd name="T50" fmla="*/ 3 w 22"/>
                <a:gd name="T51" fmla="*/ 6 h 15"/>
                <a:gd name="T52" fmla="*/ 1 w 22"/>
                <a:gd name="T53" fmla="*/ 5 h 15"/>
                <a:gd name="T54" fmla="*/ 2 w 22"/>
                <a:gd name="T55" fmla="*/ 6 h 15"/>
                <a:gd name="T56" fmla="*/ 1 w 22"/>
                <a:gd name="T57" fmla="*/ 6 h 15"/>
                <a:gd name="T58" fmla="*/ 1 w 22"/>
                <a:gd name="T59" fmla="*/ 6 h 15"/>
                <a:gd name="T60" fmla="*/ 1 w 22"/>
                <a:gd name="T61" fmla="*/ 7 h 15"/>
                <a:gd name="T62" fmla="*/ 2 w 22"/>
                <a:gd name="T63" fmla="*/ 7 h 15"/>
                <a:gd name="T64" fmla="*/ 2 w 22"/>
                <a:gd name="T65" fmla="*/ 6 h 15"/>
                <a:gd name="T66" fmla="*/ 3 w 22"/>
                <a:gd name="T67" fmla="*/ 7 h 15"/>
                <a:gd name="T68" fmla="*/ 3 w 22"/>
                <a:gd name="T69" fmla="*/ 7 h 15"/>
                <a:gd name="T70" fmla="*/ 4 w 22"/>
                <a:gd name="T71" fmla="*/ 7 h 15"/>
                <a:gd name="T72" fmla="*/ 5 w 22"/>
                <a:gd name="T73" fmla="*/ 6 h 15"/>
                <a:gd name="T74" fmla="*/ 6 w 22"/>
                <a:gd name="T75" fmla="*/ 6 h 15"/>
                <a:gd name="T76" fmla="*/ 8 w 22"/>
                <a:gd name="T77" fmla="*/ 6 h 15"/>
                <a:gd name="T78" fmla="*/ 7 w 22"/>
                <a:gd name="T79" fmla="*/ 6 h 15"/>
                <a:gd name="T80" fmla="*/ 7 w 22"/>
                <a:gd name="T81" fmla="*/ 6 h 15"/>
                <a:gd name="T82" fmla="*/ 7 w 22"/>
                <a:gd name="T83" fmla="*/ 7 h 15"/>
                <a:gd name="T84" fmla="*/ 7 w 22"/>
                <a:gd name="T85" fmla="*/ 7 h 15"/>
                <a:gd name="T86" fmla="*/ 7 w 22"/>
                <a:gd name="T87" fmla="*/ 7 h 15"/>
                <a:gd name="T88" fmla="*/ 7 w 22"/>
                <a:gd name="T89" fmla="*/ 7 h 15"/>
                <a:gd name="T90" fmla="*/ 8 w 22"/>
                <a:gd name="T91" fmla="*/ 7 h 15"/>
                <a:gd name="T92" fmla="*/ 9 w 22"/>
                <a:gd name="T93" fmla="*/ 6 h 15"/>
                <a:gd name="T94" fmla="*/ 10 w 22"/>
                <a:gd name="T95" fmla="*/ 5 h 15"/>
                <a:gd name="T96" fmla="*/ 10 w 22"/>
                <a:gd name="T97" fmla="*/ 6 h 15"/>
                <a:gd name="T98" fmla="*/ 10 w 22"/>
                <a:gd name="T99" fmla="*/ 6 h 15"/>
                <a:gd name="T100" fmla="*/ 10 w 22"/>
                <a:gd name="T101" fmla="*/ 7 h 15"/>
                <a:gd name="T102" fmla="*/ 11 w 22"/>
                <a:gd name="T103" fmla="*/ 6 h 15"/>
                <a:gd name="T104" fmla="*/ 11 w 22"/>
                <a:gd name="T105" fmla="*/ 7 h 15"/>
                <a:gd name="T106" fmla="*/ 11 w 22"/>
                <a:gd name="T107" fmla="*/ 6 h 15"/>
                <a:gd name="T108" fmla="*/ 11 w 22"/>
                <a:gd name="T109" fmla="*/ 5 h 15"/>
                <a:gd name="T110" fmla="*/ 11 w 22"/>
                <a:gd name="T111" fmla="*/ 5 h 1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2" h="15">
                  <a:moveTo>
                    <a:pt x="10" y="8"/>
                  </a:moveTo>
                  <a:cubicBezTo>
                    <a:pt x="10" y="8"/>
                    <a:pt x="10" y="7"/>
                    <a:pt x="10" y="7"/>
                  </a:cubicBezTo>
                  <a:cubicBezTo>
                    <a:pt x="10" y="7"/>
                    <a:pt x="11" y="7"/>
                    <a:pt x="11" y="7"/>
                  </a:cubicBezTo>
                  <a:cubicBezTo>
                    <a:pt x="11" y="7"/>
                    <a:pt x="10" y="7"/>
                    <a:pt x="10" y="7"/>
                  </a:cubicBezTo>
                  <a:cubicBezTo>
                    <a:pt x="11" y="7"/>
                    <a:pt x="11" y="7"/>
                    <a:pt x="11" y="7"/>
                  </a:cubicBezTo>
                  <a:cubicBezTo>
                    <a:pt x="10" y="7"/>
                    <a:pt x="10" y="7"/>
                    <a:pt x="10" y="7"/>
                  </a:cubicBezTo>
                  <a:cubicBezTo>
                    <a:pt x="10" y="7"/>
                    <a:pt x="10" y="7"/>
                    <a:pt x="10" y="6"/>
                  </a:cubicBezTo>
                  <a:cubicBezTo>
                    <a:pt x="10" y="6"/>
                    <a:pt x="10" y="6"/>
                    <a:pt x="11" y="6"/>
                  </a:cubicBezTo>
                  <a:cubicBezTo>
                    <a:pt x="11" y="7"/>
                    <a:pt x="11" y="7"/>
                    <a:pt x="11" y="7"/>
                  </a:cubicBezTo>
                  <a:cubicBezTo>
                    <a:pt x="11" y="7"/>
                    <a:pt x="11" y="7"/>
                    <a:pt x="11" y="7"/>
                  </a:cubicBezTo>
                  <a:cubicBezTo>
                    <a:pt x="11" y="7"/>
                    <a:pt x="12" y="7"/>
                    <a:pt x="11" y="7"/>
                  </a:cubicBezTo>
                  <a:cubicBezTo>
                    <a:pt x="11" y="7"/>
                    <a:pt x="11" y="7"/>
                    <a:pt x="11" y="7"/>
                  </a:cubicBezTo>
                  <a:cubicBezTo>
                    <a:pt x="11" y="7"/>
                    <a:pt x="11" y="7"/>
                    <a:pt x="11" y="7"/>
                  </a:cubicBezTo>
                  <a:cubicBezTo>
                    <a:pt x="11" y="7"/>
                    <a:pt x="11" y="7"/>
                    <a:pt x="11" y="7"/>
                  </a:cubicBezTo>
                  <a:cubicBezTo>
                    <a:pt x="11" y="7"/>
                    <a:pt x="11" y="8"/>
                    <a:pt x="11" y="8"/>
                  </a:cubicBezTo>
                  <a:cubicBezTo>
                    <a:pt x="11" y="8"/>
                    <a:pt x="11" y="8"/>
                    <a:pt x="11" y="8"/>
                  </a:cubicBezTo>
                  <a:cubicBezTo>
                    <a:pt x="11" y="8"/>
                    <a:pt x="10" y="8"/>
                    <a:pt x="10" y="8"/>
                  </a:cubicBezTo>
                  <a:cubicBezTo>
                    <a:pt x="10" y="8"/>
                    <a:pt x="10" y="8"/>
                    <a:pt x="10" y="8"/>
                  </a:cubicBezTo>
                  <a:moveTo>
                    <a:pt x="11" y="6"/>
                  </a:moveTo>
                  <a:cubicBezTo>
                    <a:pt x="11" y="6"/>
                    <a:pt x="11" y="6"/>
                    <a:pt x="10" y="6"/>
                  </a:cubicBezTo>
                  <a:cubicBezTo>
                    <a:pt x="10" y="6"/>
                    <a:pt x="10" y="6"/>
                    <a:pt x="10" y="5"/>
                  </a:cubicBezTo>
                  <a:cubicBezTo>
                    <a:pt x="10" y="6"/>
                    <a:pt x="11" y="6"/>
                    <a:pt x="11" y="6"/>
                  </a:cubicBezTo>
                  <a:moveTo>
                    <a:pt x="12" y="6"/>
                  </a:moveTo>
                  <a:cubicBezTo>
                    <a:pt x="12" y="6"/>
                    <a:pt x="12" y="6"/>
                    <a:pt x="12" y="6"/>
                  </a:cubicBezTo>
                  <a:cubicBezTo>
                    <a:pt x="12" y="7"/>
                    <a:pt x="12" y="7"/>
                    <a:pt x="12" y="7"/>
                  </a:cubicBezTo>
                  <a:cubicBezTo>
                    <a:pt x="12" y="7"/>
                    <a:pt x="11" y="6"/>
                    <a:pt x="12" y="6"/>
                  </a:cubicBezTo>
                  <a:moveTo>
                    <a:pt x="9" y="7"/>
                  </a:moveTo>
                  <a:cubicBezTo>
                    <a:pt x="9" y="7"/>
                    <a:pt x="9" y="7"/>
                    <a:pt x="9" y="7"/>
                  </a:cubicBezTo>
                  <a:cubicBezTo>
                    <a:pt x="9" y="7"/>
                    <a:pt x="9" y="7"/>
                    <a:pt x="9" y="7"/>
                  </a:cubicBezTo>
                  <a:moveTo>
                    <a:pt x="18" y="10"/>
                  </a:moveTo>
                  <a:cubicBezTo>
                    <a:pt x="21" y="10"/>
                    <a:pt x="22" y="9"/>
                    <a:pt x="22" y="8"/>
                  </a:cubicBezTo>
                  <a:cubicBezTo>
                    <a:pt x="22" y="5"/>
                    <a:pt x="15" y="7"/>
                    <a:pt x="15" y="5"/>
                  </a:cubicBezTo>
                  <a:cubicBezTo>
                    <a:pt x="15" y="5"/>
                    <a:pt x="15" y="4"/>
                    <a:pt x="15" y="4"/>
                  </a:cubicBezTo>
                  <a:cubicBezTo>
                    <a:pt x="15" y="4"/>
                    <a:pt x="15" y="4"/>
                    <a:pt x="15" y="4"/>
                  </a:cubicBezTo>
                  <a:cubicBezTo>
                    <a:pt x="19" y="4"/>
                    <a:pt x="19" y="1"/>
                    <a:pt x="22" y="0"/>
                  </a:cubicBezTo>
                  <a:cubicBezTo>
                    <a:pt x="19" y="0"/>
                    <a:pt x="18" y="3"/>
                    <a:pt x="17" y="3"/>
                  </a:cubicBezTo>
                  <a:cubicBezTo>
                    <a:pt x="17" y="2"/>
                    <a:pt x="18" y="1"/>
                    <a:pt x="18" y="1"/>
                  </a:cubicBezTo>
                  <a:cubicBezTo>
                    <a:pt x="17" y="2"/>
                    <a:pt x="16" y="2"/>
                    <a:pt x="15" y="3"/>
                  </a:cubicBezTo>
                  <a:cubicBezTo>
                    <a:pt x="15" y="3"/>
                    <a:pt x="14" y="4"/>
                    <a:pt x="15" y="4"/>
                  </a:cubicBezTo>
                  <a:cubicBezTo>
                    <a:pt x="14" y="4"/>
                    <a:pt x="14" y="4"/>
                    <a:pt x="14" y="5"/>
                  </a:cubicBezTo>
                  <a:cubicBezTo>
                    <a:pt x="14" y="8"/>
                    <a:pt x="22" y="6"/>
                    <a:pt x="22" y="8"/>
                  </a:cubicBezTo>
                  <a:cubicBezTo>
                    <a:pt x="22" y="9"/>
                    <a:pt x="20" y="9"/>
                    <a:pt x="18" y="9"/>
                  </a:cubicBezTo>
                  <a:cubicBezTo>
                    <a:pt x="16" y="9"/>
                    <a:pt x="15" y="8"/>
                    <a:pt x="12" y="9"/>
                  </a:cubicBezTo>
                  <a:cubicBezTo>
                    <a:pt x="12" y="8"/>
                    <a:pt x="13" y="7"/>
                    <a:pt x="13" y="7"/>
                  </a:cubicBezTo>
                  <a:cubicBezTo>
                    <a:pt x="13" y="7"/>
                    <a:pt x="13" y="7"/>
                    <a:pt x="13" y="6"/>
                  </a:cubicBezTo>
                  <a:cubicBezTo>
                    <a:pt x="13" y="6"/>
                    <a:pt x="13" y="6"/>
                    <a:pt x="13" y="6"/>
                  </a:cubicBezTo>
                  <a:cubicBezTo>
                    <a:pt x="13" y="6"/>
                    <a:pt x="13" y="6"/>
                    <a:pt x="13" y="6"/>
                  </a:cubicBezTo>
                  <a:cubicBezTo>
                    <a:pt x="13" y="6"/>
                    <a:pt x="13" y="5"/>
                    <a:pt x="12" y="5"/>
                  </a:cubicBezTo>
                  <a:cubicBezTo>
                    <a:pt x="12" y="5"/>
                    <a:pt x="12" y="5"/>
                    <a:pt x="12" y="5"/>
                  </a:cubicBezTo>
                  <a:cubicBezTo>
                    <a:pt x="11" y="5"/>
                    <a:pt x="11" y="5"/>
                    <a:pt x="11" y="5"/>
                  </a:cubicBezTo>
                  <a:cubicBezTo>
                    <a:pt x="11" y="5"/>
                    <a:pt x="11" y="5"/>
                    <a:pt x="11" y="5"/>
                  </a:cubicBezTo>
                  <a:cubicBezTo>
                    <a:pt x="10" y="5"/>
                    <a:pt x="10" y="5"/>
                    <a:pt x="10" y="5"/>
                  </a:cubicBezTo>
                  <a:cubicBezTo>
                    <a:pt x="10" y="5"/>
                    <a:pt x="10" y="5"/>
                    <a:pt x="10" y="5"/>
                  </a:cubicBezTo>
                  <a:cubicBezTo>
                    <a:pt x="10" y="5"/>
                    <a:pt x="10" y="5"/>
                    <a:pt x="10" y="5"/>
                  </a:cubicBezTo>
                  <a:cubicBezTo>
                    <a:pt x="9" y="5"/>
                    <a:pt x="9" y="6"/>
                    <a:pt x="9" y="6"/>
                  </a:cubicBezTo>
                  <a:cubicBezTo>
                    <a:pt x="9" y="6"/>
                    <a:pt x="9" y="6"/>
                    <a:pt x="9" y="6"/>
                  </a:cubicBezTo>
                  <a:cubicBezTo>
                    <a:pt x="9" y="7"/>
                    <a:pt x="9" y="7"/>
                    <a:pt x="8" y="7"/>
                  </a:cubicBezTo>
                  <a:cubicBezTo>
                    <a:pt x="9" y="7"/>
                    <a:pt x="9" y="7"/>
                    <a:pt x="9" y="8"/>
                  </a:cubicBezTo>
                  <a:cubicBezTo>
                    <a:pt x="8" y="8"/>
                    <a:pt x="8" y="9"/>
                    <a:pt x="8" y="9"/>
                  </a:cubicBezTo>
                  <a:cubicBezTo>
                    <a:pt x="8" y="9"/>
                    <a:pt x="8" y="9"/>
                    <a:pt x="8" y="9"/>
                  </a:cubicBezTo>
                  <a:cubicBezTo>
                    <a:pt x="8" y="9"/>
                    <a:pt x="8" y="9"/>
                    <a:pt x="8" y="9"/>
                  </a:cubicBezTo>
                  <a:cubicBezTo>
                    <a:pt x="7" y="9"/>
                    <a:pt x="7" y="8"/>
                    <a:pt x="7" y="8"/>
                  </a:cubicBezTo>
                  <a:cubicBezTo>
                    <a:pt x="7" y="8"/>
                    <a:pt x="8" y="7"/>
                    <a:pt x="8" y="7"/>
                  </a:cubicBezTo>
                  <a:cubicBezTo>
                    <a:pt x="8" y="7"/>
                    <a:pt x="8" y="7"/>
                    <a:pt x="8" y="6"/>
                  </a:cubicBezTo>
                  <a:cubicBezTo>
                    <a:pt x="8" y="6"/>
                    <a:pt x="7" y="6"/>
                    <a:pt x="7" y="6"/>
                  </a:cubicBezTo>
                  <a:cubicBezTo>
                    <a:pt x="7" y="6"/>
                    <a:pt x="7" y="6"/>
                    <a:pt x="7" y="6"/>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6" y="7"/>
                  </a:cubicBezTo>
                  <a:cubicBezTo>
                    <a:pt x="6" y="7"/>
                    <a:pt x="6" y="7"/>
                    <a:pt x="6" y="7"/>
                  </a:cubicBezTo>
                  <a:cubicBezTo>
                    <a:pt x="6" y="7"/>
                    <a:pt x="6" y="7"/>
                    <a:pt x="6" y="7"/>
                  </a:cubicBezTo>
                  <a:cubicBezTo>
                    <a:pt x="6" y="6"/>
                    <a:pt x="6" y="6"/>
                    <a:pt x="5" y="6"/>
                  </a:cubicBezTo>
                  <a:cubicBezTo>
                    <a:pt x="6" y="6"/>
                    <a:pt x="6" y="6"/>
                    <a:pt x="6" y="6"/>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5" y="7"/>
                    <a:pt x="5" y="8"/>
                  </a:cubicBezTo>
                  <a:cubicBezTo>
                    <a:pt x="5" y="8"/>
                    <a:pt x="5" y="8"/>
                    <a:pt x="5" y="8"/>
                  </a:cubicBezTo>
                  <a:cubicBezTo>
                    <a:pt x="5" y="8"/>
                    <a:pt x="5" y="8"/>
                    <a:pt x="5" y="8"/>
                  </a:cubicBezTo>
                  <a:cubicBezTo>
                    <a:pt x="5" y="8"/>
                    <a:pt x="5"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9"/>
                    <a:pt x="6" y="9"/>
                    <a:pt x="6" y="9"/>
                  </a:cubicBezTo>
                  <a:cubicBezTo>
                    <a:pt x="6" y="9"/>
                    <a:pt x="7" y="9"/>
                    <a:pt x="6" y="9"/>
                  </a:cubicBezTo>
                  <a:cubicBezTo>
                    <a:pt x="6" y="10"/>
                    <a:pt x="5" y="10"/>
                    <a:pt x="6" y="9"/>
                  </a:cubicBezTo>
                  <a:cubicBezTo>
                    <a:pt x="5" y="10"/>
                    <a:pt x="6" y="10"/>
                    <a:pt x="7" y="10"/>
                  </a:cubicBezTo>
                  <a:cubicBezTo>
                    <a:pt x="7" y="10"/>
                    <a:pt x="7" y="10"/>
                    <a:pt x="7" y="10"/>
                  </a:cubicBezTo>
                  <a:cubicBezTo>
                    <a:pt x="7" y="10"/>
                    <a:pt x="7" y="10"/>
                    <a:pt x="7" y="10"/>
                  </a:cubicBezTo>
                  <a:cubicBezTo>
                    <a:pt x="7" y="10"/>
                    <a:pt x="7" y="10"/>
                    <a:pt x="7" y="10"/>
                  </a:cubicBezTo>
                  <a:cubicBezTo>
                    <a:pt x="7" y="10"/>
                    <a:pt x="7" y="10"/>
                    <a:pt x="7" y="10"/>
                  </a:cubicBezTo>
                  <a:cubicBezTo>
                    <a:pt x="7" y="10"/>
                    <a:pt x="7" y="10"/>
                    <a:pt x="7" y="11"/>
                  </a:cubicBezTo>
                  <a:cubicBezTo>
                    <a:pt x="7" y="10"/>
                    <a:pt x="7" y="10"/>
                    <a:pt x="7" y="10"/>
                  </a:cubicBezTo>
                  <a:cubicBezTo>
                    <a:pt x="8" y="10"/>
                    <a:pt x="8" y="11"/>
                    <a:pt x="8" y="11"/>
                  </a:cubicBezTo>
                  <a:cubicBezTo>
                    <a:pt x="8" y="12"/>
                    <a:pt x="6" y="12"/>
                    <a:pt x="6" y="12"/>
                  </a:cubicBezTo>
                  <a:cubicBezTo>
                    <a:pt x="6" y="12"/>
                    <a:pt x="5" y="12"/>
                    <a:pt x="5" y="12"/>
                  </a:cubicBezTo>
                  <a:cubicBezTo>
                    <a:pt x="5" y="12"/>
                    <a:pt x="3" y="12"/>
                    <a:pt x="3" y="12"/>
                  </a:cubicBezTo>
                  <a:cubicBezTo>
                    <a:pt x="3" y="12"/>
                    <a:pt x="3" y="12"/>
                    <a:pt x="3" y="11"/>
                  </a:cubicBezTo>
                  <a:cubicBezTo>
                    <a:pt x="3" y="11"/>
                    <a:pt x="3" y="11"/>
                    <a:pt x="3" y="11"/>
                  </a:cubicBezTo>
                  <a:cubicBezTo>
                    <a:pt x="3" y="11"/>
                    <a:pt x="2" y="11"/>
                    <a:pt x="2" y="11"/>
                  </a:cubicBezTo>
                  <a:cubicBezTo>
                    <a:pt x="2" y="11"/>
                    <a:pt x="2" y="11"/>
                    <a:pt x="2" y="11"/>
                  </a:cubicBezTo>
                  <a:cubicBezTo>
                    <a:pt x="2" y="11"/>
                    <a:pt x="2" y="11"/>
                    <a:pt x="2" y="11"/>
                  </a:cubicBezTo>
                  <a:cubicBezTo>
                    <a:pt x="2" y="11"/>
                    <a:pt x="2" y="12"/>
                    <a:pt x="2" y="12"/>
                  </a:cubicBezTo>
                  <a:cubicBezTo>
                    <a:pt x="2" y="12"/>
                    <a:pt x="2" y="12"/>
                    <a:pt x="3" y="12"/>
                  </a:cubicBezTo>
                  <a:cubicBezTo>
                    <a:pt x="3" y="12"/>
                    <a:pt x="3" y="12"/>
                    <a:pt x="3" y="12"/>
                  </a:cubicBezTo>
                  <a:cubicBezTo>
                    <a:pt x="2" y="12"/>
                    <a:pt x="2" y="12"/>
                    <a:pt x="2" y="12"/>
                  </a:cubicBezTo>
                  <a:cubicBezTo>
                    <a:pt x="2" y="12"/>
                    <a:pt x="2" y="12"/>
                    <a:pt x="2" y="12"/>
                  </a:cubicBezTo>
                  <a:cubicBezTo>
                    <a:pt x="2" y="12"/>
                    <a:pt x="1" y="12"/>
                    <a:pt x="1" y="12"/>
                  </a:cubicBezTo>
                  <a:cubicBezTo>
                    <a:pt x="1" y="12"/>
                    <a:pt x="1" y="12"/>
                    <a:pt x="1" y="12"/>
                  </a:cubicBezTo>
                  <a:cubicBezTo>
                    <a:pt x="1" y="12"/>
                    <a:pt x="0" y="12"/>
                    <a:pt x="1" y="13"/>
                  </a:cubicBezTo>
                  <a:cubicBezTo>
                    <a:pt x="1" y="13"/>
                    <a:pt x="1" y="12"/>
                    <a:pt x="1" y="12"/>
                  </a:cubicBezTo>
                  <a:cubicBezTo>
                    <a:pt x="1" y="13"/>
                    <a:pt x="1" y="13"/>
                    <a:pt x="1" y="13"/>
                  </a:cubicBezTo>
                  <a:cubicBezTo>
                    <a:pt x="1" y="13"/>
                    <a:pt x="1" y="13"/>
                    <a:pt x="2" y="13"/>
                  </a:cubicBezTo>
                  <a:cubicBezTo>
                    <a:pt x="2" y="13"/>
                    <a:pt x="2" y="13"/>
                    <a:pt x="2" y="13"/>
                  </a:cubicBezTo>
                  <a:cubicBezTo>
                    <a:pt x="2" y="13"/>
                    <a:pt x="2" y="13"/>
                    <a:pt x="2" y="14"/>
                  </a:cubicBezTo>
                  <a:cubicBezTo>
                    <a:pt x="2" y="14"/>
                    <a:pt x="2" y="14"/>
                    <a:pt x="2" y="14"/>
                  </a:cubicBezTo>
                  <a:cubicBezTo>
                    <a:pt x="2" y="14"/>
                    <a:pt x="2" y="14"/>
                    <a:pt x="2" y="14"/>
                  </a:cubicBezTo>
                  <a:cubicBezTo>
                    <a:pt x="2" y="14"/>
                    <a:pt x="2" y="15"/>
                    <a:pt x="3" y="15"/>
                  </a:cubicBezTo>
                  <a:cubicBezTo>
                    <a:pt x="3" y="14"/>
                    <a:pt x="2" y="14"/>
                    <a:pt x="2" y="14"/>
                  </a:cubicBezTo>
                  <a:cubicBezTo>
                    <a:pt x="2" y="14"/>
                    <a:pt x="3" y="14"/>
                    <a:pt x="3" y="14"/>
                  </a:cubicBezTo>
                  <a:cubicBezTo>
                    <a:pt x="3" y="14"/>
                    <a:pt x="3" y="13"/>
                    <a:pt x="3" y="13"/>
                  </a:cubicBezTo>
                  <a:cubicBezTo>
                    <a:pt x="3" y="13"/>
                    <a:pt x="3" y="13"/>
                    <a:pt x="3" y="13"/>
                  </a:cubicBezTo>
                  <a:cubicBezTo>
                    <a:pt x="3" y="14"/>
                    <a:pt x="3" y="14"/>
                    <a:pt x="4" y="14"/>
                  </a:cubicBezTo>
                  <a:cubicBezTo>
                    <a:pt x="4" y="14"/>
                    <a:pt x="4" y="13"/>
                    <a:pt x="4" y="13"/>
                  </a:cubicBezTo>
                  <a:cubicBezTo>
                    <a:pt x="4" y="13"/>
                    <a:pt x="4" y="13"/>
                    <a:pt x="4" y="13"/>
                  </a:cubicBezTo>
                  <a:cubicBezTo>
                    <a:pt x="4" y="13"/>
                    <a:pt x="4" y="13"/>
                    <a:pt x="4" y="14"/>
                  </a:cubicBezTo>
                  <a:cubicBezTo>
                    <a:pt x="4" y="14"/>
                    <a:pt x="5" y="14"/>
                    <a:pt x="5" y="13"/>
                  </a:cubicBezTo>
                  <a:cubicBezTo>
                    <a:pt x="5" y="14"/>
                    <a:pt x="5" y="14"/>
                    <a:pt x="5" y="14"/>
                  </a:cubicBezTo>
                  <a:cubicBezTo>
                    <a:pt x="5" y="14"/>
                    <a:pt x="5" y="14"/>
                    <a:pt x="5" y="13"/>
                  </a:cubicBezTo>
                  <a:cubicBezTo>
                    <a:pt x="5" y="13"/>
                    <a:pt x="5" y="14"/>
                    <a:pt x="5" y="14"/>
                  </a:cubicBezTo>
                  <a:cubicBezTo>
                    <a:pt x="5" y="14"/>
                    <a:pt x="5" y="14"/>
                    <a:pt x="5" y="14"/>
                  </a:cubicBezTo>
                  <a:cubicBezTo>
                    <a:pt x="6" y="14"/>
                    <a:pt x="6" y="14"/>
                    <a:pt x="6" y="14"/>
                  </a:cubicBezTo>
                  <a:cubicBezTo>
                    <a:pt x="6" y="14"/>
                    <a:pt x="6" y="14"/>
                    <a:pt x="6" y="14"/>
                  </a:cubicBezTo>
                  <a:cubicBezTo>
                    <a:pt x="6" y="14"/>
                    <a:pt x="6" y="14"/>
                    <a:pt x="6" y="14"/>
                  </a:cubicBezTo>
                  <a:cubicBezTo>
                    <a:pt x="6" y="14"/>
                    <a:pt x="6" y="14"/>
                    <a:pt x="6" y="14"/>
                  </a:cubicBezTo>
                  <a:cubicBezTo>
                    <a:pt x="7" y="14"/>
                    <a:pt x="6" y="14"/>
                    <a:pt x="7" y="15"/>
                  </a:cubicBezTo>
                  <a:cubicBezTo>
                    <a:pt x="7" y="13"/>
                    <a:pt x="7" y="14"/>
                    <a:pt x="8" y="13"/>
                  </a:cubicBezTo>
                  <a:cubicBezTo>
                    <a:pt x="8" y="13"/>
                    <a:pt x="8" y="13"/>
                    <a:pt x="8" y="13"/>
                  </a:cubicBezTo>
                  <a:cubicBezTo>
                    <a:pt x="8" y="14"/>
                    <a:pt x="8" y="14"/>
                    <a:pt x="8" y="14"/>
                  </a:cubicBezTo>
                  <a:cubicBezTo>
                    <a:pt x="8" y="14"/>
                    <a:pt x="9" y="14"/>
                    <a:pt x="9" y="13"/>
                  </a:cubicBezTo>
                  <a:cubicBezTo>
                    <a:pt x="9" y="13"/>
                    <a:pt x="9" y="13"/>
                    <a:pt x="9" y="13"/>
                  </a:cubicBezTo>
                  <a:cubicBezTo>
                    <a:pt x="9" y="13"/>
                    <a:pt x="10" y="13"/>
                    <a:pt x="10" y="13"/>
                  </a:cubicBezTo>
                  <a:cubicBezTo>
                    <a:pt x="10" y="13"/>
                    <a:pt x="10" y="13"/>
                    <a:pt x="10" y="13"/>
                  </a:cubicBezTo>
                  <a:cubicBezTo>
                    <a:pt x="10" y="13"/>
                    <a:pt x="11" y="12"/>
                    <a:pt x="11" y="12"/>
                  </a:cubicBezTo>
                  <a:cubicBezTo>
                    <a:pt x="13" y="12"/>
                    <a:pt x="10" y="11"/>
                    <a:pt x="14" y="11"/>
                  </a:cubicBezTo>
                  <a:cubicBezTo>
                    <a:pt x="14" y="11"/>
                    <a:pt x="14" y="11"/>
                    <a:pt x="14" y="11"/>
                  </a:cubicBezTo>
                  <a:cubicBezTo>
                    <a:pt x="14" y="11"/>
                    <a:pt x="14" y="12"/>
                    <a:pt x="15" y="12"/>
                  </a:cubicBezTo>
                  <a:cubicBezTo>
                    <a:pt x="15" y="12"/>
                    <a:pt x="15" y="12"/>
                    <a:pt x="15" y="12"/>
                  </a:cubicBezTo>
                  <a:cubicBezTo>
                    <a:pt x="15" y="13"/>
                    <a:pt x="15" y="13"/>
                    <a:pt x="15" y="13"/>
                  </a:cubicBezTo>
                  <a:cubicBezTo>
                    <a:pt x="15" y="13"/>
                    <a:pt x="15" y="13"/>
                    <a:pt x="15" y="13"/>
                  </a:cubicBezTo>
                  <a:cubicBezTo>
                    <a:pt x="14" y="13"/>
                    <a:pt x="14" y="12"/>
                    <a:pt x="13" y="12"/>
                  </a:cubicBezTo>
                  <a:cubicBezTo>
                    <a:pt x="13" y="12"/>
                    <a:pt x="13" y="12"/>
                    <a:pt x="13" y="12"/>
                  </a:cubicBezTo>
                  <a:cubicBezTo>
                    <a:pt x="13" y="12"/>
                    <a:pt x="12" y="12"/>
                    <a:pt x="12" y="13"/>
                  </a:cubicBezTo>
                  <a:cubicBezTo>
                    <a:pt x="12" y="13"/>
                    <a:pt x="13" y="12"/>
                    <a:pt x="13" y="12"/>
                  </a:cubicBezTo>
                  <a:cubicBezTo>
                    <a:pt x="13" y="13"/>
                    <a:pt x="13" y="13"/>
                    <a:pt x="13" y="13"/>
                  </a:cubicBezTo>
                  <a:cubicBezTo>
                    <a:pt x="13" y="13"/>
                    <a:pt x="13" y="13"/>
                    <a:pt x="13" y="13"/>
                  </a:cubicBezTo>
                  <a:cubicBezTo>
                    <a:pt x="13" y="13"/>
                    <a:pt x="13" y="13"/>
                    <a:pt x="13" y="13"/>
                  </a:cubicBezTo>
                  <a:cubicBezTo>
                    <a:pt x="14" y="13"/>
                    <a:pt x="14" y="13"/>
                    <a:pt x="14" y="13"/>
                  </a:cubicBezTo>
                  <a:cubicBezTo>
                    <a:pt x="14" y="13"/>
                    <a:pt x="13" y="13"/>
                    <a:pt x="13" y="13"/>
                  </a:cubicBezTo>
                  <a:cubicBezTo>
                    <a:pt x="13" y="14"/>
                    <a:pt x="13" y="14"/>
                    <a:pt x="13" y="14"/>
                  </a:cubicBezTo>
                  <a:cubicBezTo>
                    <a:pt x="13" y="14"/>
                    <a:pt x="13" y="14"/>
                    <a:pt x="13" y="14"/>
                  </a:cubicBezTo>
                  <a:cubicBezTo>
                    <a:pt x="13" y="14"/>
                    <a:pt x="13" y="14"/>
                    <a:pt x="13" y="14"/>
                  </a:cubicBezTo>
                  <a:cubicBezTo>
                    <a:pt x="13" y="14"/>
                    <a:pt x="13" y="14"/>
                    <a:pt x="13"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4"/>
                    <a:pt x="14" y="14"/>
                  </a:cubicBezTo>
                  <a:cubicBezTo>
                    <a:pt x="14" y="14"/>
                    <a:pt x="14" y="15"/>
                    <a:pt x="15" y="14"/>
                  </a:cubicBezTo>
                  <a:cubicBezTo>
                    <a:pt x="14" y="14"/>
                    <a:pt x="14" y="14"/>
                    <a:pt x="14" y="14"/>
                  </a:cubicBezTo>
                  <a:cubicBezTo>
                    <a:pt x="14" y="14"/>
                    <a:pt x="14" y="14"/>
                    <a:pt x="14" y="14"/>
                  </a:cubicBezTo>
                  <a:cubicBezTo>
                    <a:pt x="14" y="14"/>
                    <a:pt x="14" y="14"/>
                    <a:pt x="14" y="14"/>
                  </a:cubicBezTo>
                  <a:cubicBezTo>
                    <a:pt x="14" y="14"/>
                    <a:pt x="14" y="14"/>
                    <a:pt x="14" y="14"/>
                  </a:cubicBezTo>
                  <a:cubicBezTo>
                    <a:pt x="15" y="14"/>
                    <a:pt x="15" y="14"/>
                    <a:pt x="15" y="14"/>
                  </a:cubicBezTo>
                  <a:cubicBezTo>
                    <a:pt x="15" y="14"/>
                    <a:pt x="15" y="14"/>
                    <a:pt x="15" y="14"/>
                  </a:cubicBezTo>
                  <a:cubicBezTo>
                    <a:pt x="15" y="14"/>
                    <a:pt x="15" y="14"/>
                    <a:pt x="15" y="14"/>
                  </a:cubicBezTo>
                  <a:cubicBezTo>
                    <a:pt x="16" y="14"/>
                    <a:pt x="15" y="13"/>
                    <a:pt x="16" y="13"/>
                  </a:cubicBezTo>
                  <a:cubicBezTo>
                    <a:pt x="16" y="13"/>
                    <a:pt x="16" y="13"/>
                    <a:pt x="16" y="13"/>
                  </a:cubicBezTo>
                  <a:cubicBezTo>
                    <a:pt x="17" y="13"/>
                    <a:pt x="17" y="13"/>
                    <a:pt x="17" y="13"/>
                  </a:cubicBezTo>
                  <a:cubicBezTo>
                    <a:pt x="17" y="13"/>
                    <a:pt x="17" y="12"/>
                    <a:pt x="17" y="12"/>
                  </a:cubicBezTo>
                  <a:cubicBezTo>
                    <a:pt x="17" y="12"/>
                    <a:pt x="17" y="12"/>
                    <a:pt x="17" y="11"/>
                  </a:cubicBezTo>
                  <a:cubicBezTo>
                    <a:pt x="17" y="12"/>
                    <a:pt x="18" y="12"/>
                    <a:pt x="18" y="12"/>
                  </a:cubicBezTo>
                  <a:cubicBezTo>
                    <a:pt x="19" y="12"/>
                    <a:pt x="18" y="12"/>
                    <a:pt x="19" y="11"/>
                  </a:cubicBezTo>
                  <a:cubicBezTo>
                    <a:pt x="19" y="11"/>
                    <a:pt x="20" y="11"/>
                    <a:pt x="20" y="11"/>
                  </a:cubicBezTo>
                  <a:cubicBezTo>
                    <a:pt x="20" y="11"/>
                    <a:pt x="20" y="11"/>
                    <a:pt x="20" y="11"/>
                  </a:cubicBezTo>
                  <a:cubicBezTo>
                    <a:pt x="20" y="12"/>
                    <a:pt x="20" y="12"/>
                    <a:pt x="20" y="12"/>
                  </a:cubicBezTo>
                  <a:cubicBezTo>
                    <a:pt x="20" y="12"/>
                    <a:pt x="20" y="12"/>
                    <a:pt x="19" y="12"/>
                  </a:cubicBezTo>
                  <a:cubicBezTo>
                    <a:pt x="19" y="12"/>
                    <a:pt x="19" y="12"/>
                    <a:pt x="19" y="12"/>
                  </a:cubicBezTo>
                  <a:cubicBezTo>
                    <a:pt x="19" y="12"/>
                    <a:pt x="18" y="13"/>
                    <a:pt x="18" y="13"/>
                  </a:cubicBezTo>
                  <a:cubicBezTo>
                    <a:pt x="18" y="13"/>
                    <a:pt x="19" y="13"/>
                    <a:pt x="19" y="13"/>
                  </a:cubicBezTo>
                  <a:cubicBezTo>
                    <a:pt x="19" y="13"/>
                    <a:pt x="19" y="13"/>
                    <a:pt x="19" y="13"/>
                  </a:cubicBezTo>
                  <a:cubicBezTo>
                    <a:pt x="19" y="13"/>
                    <a:pt x="19" y="13"/>
                    <a:pt x="20" y="13"/>
                  </a:cubicBezTo>
                  <a:cubicBezTo>
                    <a:pt x="20" y="13"/>
                    <a:pt x="20" y="13"/>
                    <a:pt x="20" y="13"/>
                  </a:cubicBezTo>
                  <a:cubicBezTo>
                    <a:pt x="19" y="13"/>
                    <a:pt x="19" y="14"/>
                    <a:pt x="19" y="14"/>
                  </a:cubicBezTo>
                  <a:cubicBezTo>
                    <a:pt x="19" y="14"/>
                    <a:pt x="19" y="14"/>
                    <a:pt x="20" y="14"/>
                  </a:cubicBezTo>
                  <a:cubicBezTo>
                    <a:pt x="19" y="14"/>
                    <a:pt x="20" y="14"/>
                    <a:pt x="20" y="14"/>
                  </a:cubicBezTo>
                  <a:cubicBezTo>
                    <a:pt x="20" y="14"/>
                    <a:pt x="20" y="14"/>
                    <a:pt x="20" y="14"/>
                  </a:cubicBezTo>
                  <a:cubicBezTo>
                    <a:pt x="20" y="14"/>
                    <a:pt x="20" y="14"/>
                    <a:pt x="20" y="14"/>
                  </a:cubicBezTo>
                  <a:cubicBezTo>
                    <a:pt x="20" y="14"/>
                    <a:pt x="20" y="14"/>
                    <a:pt x="20" y="13"/>
                  </a:cubicBezTo>
                  <a:cubicBezTo>
                    <a:pt x="21" y="13"/>
                    <a:pt x="21" y="13"/>
                    <a:pt x="21" y="13"/>
                  </a:cubicBezTo>
                  <a:cubicBezTo>
                    <a:pt x="20" y="14"/>
                    <a:pt x="20" y="14"/>
                    <a:pt x="21" y="14"/>
                  </a:cubicBezTo>
                  <a:cubicBezTo>
                    <a:pt x="21" y="14"/>
                    <a:pt x="21" y="14"/>
                    <a:pt x="21" y="14"/>
                  </a:cubicBezTo>
                  <a:cubicBezTo>
                    <a:pt x="21" y="14"/>
                    <a:pt x="21" y="15"/>
                    <a:pt x="21" y="14"/>
                  </a:cubicBezTo>
                  <a:cubicBezTo>
                    <a:pt x="21" y="14"/>
                    <a:pt x="21" y="14"/>
                    <a:pt x="21" y="14"/>
                  </a:cubicBezTo>
                  <a:cubicBezTo>
                    <a:pt x="21" y="14"/>
                    <a:pt x="21" y="14"/>
                    <a:pt x="21" y="14"/>
                  </a:cubicBezTo>
                  <a:cubicBezTo>
                    <a:pt x="22" y="13"/>
                    <a:pt x="21" y="13"/>
                    <a:pt x="21" y="13"/>
                  </a:cubicBezTo>
                  <a:cubicBezTo>
                    <a:pt x="21" y="13"/>
                    <a:pt x="22" y="13"/>
                    <a:pt x="22" y="12"/>
                  </a:cubicBezTo>
                  <a:cubicBezTo>
                    <a:pt x="22" y="12"/>
                    <a:pt x="22" y="12"/>
                    <a:pt x="21" y="12"/>
                  </a:cubicBezTo>
                  <a:cubicBezTo>
                    <a:pt x="21" y="12"/>
                    <a:pt x="21" y="12"/>
                    <a:pt x="21" y="12"/>
                  </a:cubicBezTo>
                  <a:cubicBezTo>
                    <a:pt x="21" y="12"/>
                    <a:pt x="21" y="12"/>
                    <a:pt x="21" y="12"/>
                  </a:cubicBezTo>
                  <a:cubicBezTo>
                    <a:pt x="22" y="12"/>
                    <a:pt x="22" y="12"/>
                    <a:pt x="22" y="12"/>
                  </a:cubicBezTo>
                  <a:cubicBezTo>
                    <a:pt x="21" y="12"/>
                    <a:pt x="21" y="11"/>
                    <a:pt x="21" y="11"/>
                  </a:cubicBezTo>
                  <a:cubicBezTo>
                    <a:pt x="21" y="11"/>
                    <a:pt x="21" y="11"/>
                    <a:pt x="21" y="11"/>
                  </a:cubicBezTo>
                  <a:cubicBezTo>
                    <a:pt x="22" y="11"/>
                    <a:pt x="22" y="11"/>
                    <a:pt x="22" y="10"/>
                  </a:cubicBezTo>
                  <a:cubicBezTo>
                    <a:pt x="21" y="11"/>
                    <a:pt x="21" y="11"/>
                    <a:pt x="21" y="11"/>
                  </a:cubicBezTo>
                  <a:cubicBezTo>
                    <a:pt x="21" y="10"/>
                    <a:pt x="21" y="10"/>
                    <a:pt x="21" y="10"/>
                  </a:cubicBezTo>
                  <a:cubicBezTo>
                    <a:pt x="20" y="10"/>
                    <a:pt x="19" y="10"/>
                    <a:pt x="18" y="10"/>
                  </a:cubicBezTo>
                  <a:cubicBezTo>
                    <a:pt x="18" y="10"/>
                    <a:pt x="18" y="10"/>
                    <a:pt x="18" y="10"/>
                  </a:cubicBezTo>
                </a:path>
              </a:pathLst>
            </a:custGeom>
            <a:solidFill>
              <a:schemeClr val="tx1"/>
            </a:solidFill>
            <a:ln>
              <a:noFill/>
            </a:ln>
          </p:spPr>
          <p:txBody>
            <a:bodyPr/>
            <a:lstStyle/>
            <a:p>
              <a:endParaRPr lang="en-GB"/>
            </a:p>
          </p:txBody>
        </p:sp>
        <p:sp>
          <p:nvSpPr>
            <p:cNvPr id="238" name="Freeform 155">
              <a:extLst>
                <a:ext uri="{FF2B5EF4-FFF2-40B4-BE49-F238E27FC236}">
                  <a16:creationId xmlns:a16="http://schemas.microsoft.com/office/drawing/2014/main" id="{C1D40271-7B10-408D-8C20-2E71146752B6}"/>
                </a:ext>
              </a:extLst>
            </p:cNvPr>
            <p:cNvSpPr>
              <a:spLocks noChangeAspect="1" noEditPoints="1"/>
            </p:cNvSpPr>
            <p:nvPr userDrawn="1"/>
          </p:nvSpPr>
          <p:spPr bwMode="auto">
            <a:xfrm>
              <a:off x="633426" y="530225"/>
              <a:ext cx="20638" cy="7938"/>
            </a:xfrm>
            <a:custGeom>
              <a:avLst/>
              <a:gdLst>
                <a:gd name="T0" fmla="*/ 4 w 27"/>
                <a:gd name="T1" fmla="*/ 2 h 11"/>
                <a:gd name="T2" fmla="*/ 4 w 27"/>
                <a:gd name="T3" fmla="*/ 1 h 11"/>
                <a:gd name="T4" fmla="*/ 5 w 27"/>
                <a:gd name="T5" fmla="*/ 1 h 11"/>
                <a:gd name="T6" fmla="*/ 4 w 27"/>
                <a:gd name="T7" fmla="*/ 1 h 11"/>
                <a:gd name="T8" fmla="*/ 4 w 27"/>
                <a:gd name="T9" fmla="*/ 2 h 11"/>
                <a:gd name="T10" fmla="*/ 4 w 27"/>
                <a:gd name="T11" fmla="*/ 0 h 11"/>
                <a:gd name="T12" fmla="*/ 5 w 27"/>
                <a:gd name="T13" fmla="*/ 1 h 11"/>
                <a:gd name="T14" fmla="*/ 2 w 27"/>
                <a:gd name="T15" fmla="*/ 3 h 11"/>
                <a:gd name="T16" fmla="*/ 8 w 27"/>
                <a:gd name="T17" fmla="*/ 1 h 11"/>
                <a:gd name="T18" fmla="*/ 11 w 27"/>
                <a:gd name="T19" fmla="*/ 0 h 11"/>
                <a:gd name="T20" fmla="*/ 11 w 27"/>
                <a:gd name="T21" fmla="*/ 2 h 11"/>
                <a:gd name="T22" fmla="*/ 5 w 27"/>
                <a:gd name="T23" fmla="*/ 1 h 11"/>
                <a:gd name="T24" fmla="*/ 5 w 27"/>
                <a:gd name="T25" fmla="*/ 0 h 11"/>
                <a:gd name="T26" fmla="*/ 4 w 27"/>
                <a:gd name="T27" fmla="*/ 0 h 11"/>
                <a:gd name="T28" fmla="*/ 3 w 27"/>
                <a:gd name="T29" fmla="*/ 1 h 11"/>
                <a:gd name="T30" fmla="*/ 3 w 27"/>
                <a:gd name="T31" fmla="*/ 2 h 11"/>
                <a:gd name="T32" fmla="*/ 2 w 27"/>
                <a:gd name="T33" fmla="*/ 2 h 11"/>
                <a:gd name="T34" fmla="*/ 2 w 27"/>
                <a:gd name="T35" fmla="*/ 0 h 11"/>
                <a:gd name="T36" fmla="*/ 1 w 27"/>
                <a:gd name="T37" fmla="*/ 0 h 11"/>
                <a:gd name="T38" fmla="*/ 1 w 27"/>
                <a:gd name="T39" fmla="*/ 0 h 11"/>
                <a:gd name="T40" fmla="*/ 1 w 27"/>
                <a:gd name="T41" fmla="*/ 0 h 11"/>
                <a:gd name="T42" fmla="*/ 1 w 27"/>
                <a:gd name="T43" fmla="*/ 1 h 11"/>
                <a:gd name="T44" fmla="*/ 1 w 27"/>
                <a:gd name="T45" fmla="*/ 1 h 11"/>
                <a:gd name="T46" fmla="*/ 1 w 27"/>
                <a:gd name="T47" fmla="*/ 1 h 11"/>
                <a:gd name="T48" fmla="*/ 1 w 27"/>
                <a:gd name="T49" fmla="*/ 2 h 11"/>
                <a:gd name="T50" fmla="*/ 1 w 27"/>
                <a:gd name="T51" fmla="*/ 2 h 11"/>
                <a:gd name="T52" fmla="*/ 2 w 27"/>
                <a:gd name="T53" fmla="*/ 2 h 11"/>
                <a:gd name="T54" fmla="*/ 3 w 27"/>
                <a:gd name="T55" fmla="*/ 4 h 11"/>
                <a:gd name="T56" fmla="*/ 1 w 27"/>
                <a:gd name="T57" fmla="*/ 3 h 11"/>
                <a:gd name="T58" fmla="*/ 0 w 27"/>
                <a:gd name="T59" fmla="*/ 4 h 11"/>
                <a:gd name="T60" fmla="*/ 0 w 27"/>
                <a:gd name="T61" fmla="*/ 4 h 11"/>
                <a:gd name="T62" fmla="*/ 0 w 27"/>
                <a:gd name="T63" fmla="*/ 4 h 11"/>
                <a:gd name="T64" fmla="*/ 0 w 27"/>
                <a:gd name="T65" fmla="*/ 5 h 11"/>
                <a:gd name="T66" fmla="*/ 1 w 27"/>
                <a:gd name="T67" fmla="*/ 5 h 11"/>
                <a:gd name="T68" fmla="*/ 1 w 27"/>
                <a:gd name="T69" fmla="*/ 5 h 11"/>
                <a:gd name="T70" fmla="*/ 2 w 27"/>
                <a:gd name="T71" fmla="*/ 5 h 11"/>
                <a:gd name="T72" fmla="*/ 2 w 27"/>
                <a:gd name="T73" fmla="*/ 5 h 11"/>
                <a:gd name="T74" fmla="*/ 3 w 27"/>
                <a:gd name="T75" fmla="*/ 5 h 11"/>
                <a:gd name="T76" fmla="*/ 4 w 27"/>
                <a:gd name="T77" fmla="*/ 5 h 11"/>
                <a:gd name="T78" fmla="*/ 8 w 27"/>
                <a:gd name="T79" fmla="*/ 3 h 11"/>
                <a:gd name="T80" fmla="*/ 8 w 27"/>
                <a:gd name="T81" fmla="*/ 4 h 11"/>
                <a:gd name="T82" fmla="*/ 7 w 27"/>
                <a:gd name="T83" fmla="*/ 4 h 11"/>
                <a:gd name="T84" fmla="*/ 8 w 27"/>
                <a:gd name="T85" fmla="*/ 4 h 11"/>
                <a:gd name="T86" fmla="*/ 8 w 27"/>
                <a:gd name="T87" fmla="*/ 5 h 11"/>
                <a:gd name="T88" fmla="*/ 8 w 27"/>
                <a:gd name="T89" fmla="*/ 5 h 11"/>
                <a:gd name="T90" fmla="*/ 8 w 27"/>
                <a:gd name="T91" fmla="*/ 5 h 11"/>
                <a:gd name="T92" fmla="*/ 8 w 27"/>
                <a:gd name="T93" fmla="*/ 5 h 11"/>
                <a:gd name="T94" fmla="*/ 9 w 27"/>
                <a:gd name="T95" fmla="*/ 5 h 11"/>
                <a:gd name="T96" fmla="*/ 10 w 27"/>
                <a:gd name="T97" fmla="*/ 4 h 11"/>
                <a:gd name="T98" fmla="*/ 12 w 27"/>
                <a:gd name="T99" fmla="*/ 4 h 11"/>
                <a:gd name="T100" fmla="*/ 12 w 27"/>
                <a:gd name="T101" fmla="*/ 4 h 11"/>
                <a:gd name="T102" fmla="*/ 12 w 27"/>
                <a:gd name="T103" fmla="*/ 5 h 11"/>
                <a:gd name="T104" fmla="*/ 12 w 27"/>
                <a:gd name="T105" fmla="*/ 5 h 11"/>
                <a:gd name="T106" fmla="*/ 13 w 27"/>
                <a:gd name="T107" fmla="*/ 5 h 11"/>
                <a:gd name="T108" fmla="*/ 13 w 27"/>
                <a:gd name="T109" fmla="*/ 4 h 11"/>
                <a:gd name="T110" fmla="*/ 13 w 27"/>
                <a:gd name="T111" fmla="*/ 4 h 11"/>
                <a:gd name="T112" fmla="*/ 13 w 27"/>
                <a:gd name="T113" fmla="*/ 3 h 11"/>
                <a:gd name="T114" fmla="*/ 13 w 27"/>
                <a:gd name="T115" fmla="*/ 2 h 11"/>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7" h="11">
                  <a:moveTo>
                    <a:pt x="10" y="9"/>
                  </a:moveTo>
                  <a:cubicBezTo>
                    <a:pt x="10" y="9"/>
                    <a:pt x="10" y="9"/>
                    <a:pt x="10" y="9"/>
                  </a:cubicBezTo>
                  <a:cubicBezTo>
                    <a:pt x="10" y="9"/>
                    <a:pt x="10" y="9"/>
                    <a:pt x="10" y="9"/>
                  </a:cubicBezTo>
                  <a:moveTo>
                    <a:pt x="8" y="4"/>
                  </a:moveTo>
                  <a:cubicBezTo>
                    <a:pt x="8" y="4"/>
                    <a:pt x="8" y="3"/>
                    <a:pt x="8" y="3"/>
                  </a:cubicBezTo>
                  <a:cubicBezTo>
                    <a:pt x="9" y="3"/>
                    <a:pt x="9" y="3"/>
                    <a:pt x="9" y="3"/>
                  </a:cubicBezTo>
                  <a:cubicBezTo>
                    <a:pt x="9" y="3"/>
                    <a:pt x="9" y="3"/>
                    <a:pt x="8" y="3"/>
                  </a:cubicBezTo>
                  <a:cubicBezTo>
                    <a:pt x="9" y="3"/>
                    <a:pt x="9" y="3"/>
                    <a:pt x="9" y="3"/>
                  </a:cubicBezTo>
                  <a:cubicBezTo>
                    <a:pt x="9" y="2"/>
                    <a:pt x="8" y="3"/>
                    <a:pt x="8" y="3"/>
                  </a:cubicBezTo>
                  <a:cubicBezTo>
                    <a:pt x="8" y="2"/>
                    <a:pt x="8" y="2"/>
                    <a:pt x="8" y="2"/>
                  </a:cubicBezTo>
                  <a:cubicBezTo>
                    <a:pt x="9" y="2"/>
                    <a:pt x="9" y="2"/>
                    <a:pt x="9" y="2"/>
                  </a:cubicBezTo>
                  <a:cubicBezTo>
                    <a:pt x="10" y="3"/>
                    <a:pt x="10" y="3"/>
                    <a:pt x="10" y="3"/>
                  </a:cubicBezTo>
                  <a:cubicBezTo>
                    <a:pt x="10" y="3"/>
                    <a:pt x="10" y="3"/>
                    <a:pt x="10" y="3"/>
                  </a:cubicBezTo>
                  <a:cubicBezTo>
                    <a:pt x="10" y="3"/>
                    <a:pt x="10" y="3"/>
                    <a:pt x="10" y="3"/>
                  </a:cubicBezTo>
                  <a:cubicBezTo>
                    <a:pt x="10" y="3"/>
                    <a:pt x="10" y="3"/>
                    <a:pt x="9" y="3"/>
                  </a:cubicBezTo>
                  <a:cubicBezTo>
                    <a:pt x="9" y="3"/>
                    <a:pt x="9" y="3"/>
                    <a:pt x="9" y="3"/>
                  </a:cubicBezTo>
                  <a:cubicBezTo>
                    <a:pt x="9" y="3"/>
                    <a:pt x="9" y="3"/>
                    <a:pt x="9" y="3"/>
                  </a:cubicBezTo>
                  <a:cubicBezTo>
                    <a:pt x="9" y="3"/>
                    <a:pt x="9" y="4"/>
                    <a:pt x="9" y="4"/>
                  </a:cubicBezTo>
                  <a:cubicBezTo>
                    <a:pt x="9" y="4"/>
                    <a:pt x="9" y="4"/>
                    <a:pt x="9" y="4"/>
                  </a:cubicBezTo>
                  <a:cubicBezTo>
                    <a:pt x="9" y="4"/>
                    <a:pt x="9" y="5"/>
                    <a:pt x="8" y="5"/>
                  </a:cubicBezTo>
                  <a:cubicBezTo>
                    <a:pt x="8" y="4"/>
                    <a:pt x="8" y="4"/>
                    <a:pt x="8" y="4"/>
                  </a:cubicBezTo>
                  <a:moveTo>
                    <a:pt x="9" y="2"/>
                  </a:moveTo>
                  <a:cubicBezTo>
                    <a:pt x="9" y="2"/>
                    <a:pt x="9" y="2"/>
                    <a:pt x="8" y="2"/>
                  </a:cubicBezTo>
                  <a:cubicBezTo>
                    <a:pt x="8" y="2"/>
                    <a:pt x="8" y="2"/>
                    <a:pt x="8" y="1"/>
                  </a:cubicBezTo>
                  <a:cubicBezTo>
                    <a:pt x="8" y="1"/>
                    <a:pt x="9" y="2"/>
                    <a:pt x="9" y="2"/>
                  </a:cubicBezTo>
                  <a:moveTo>
                    <a:pt x="10" y="2"/>
                  </a:moveTo>
                  <a:cubicBezTo>
                    <a:pt x="10" y="2"/>
                    <a:pt x="11" y="2"/>
                    <a:pt x="11" y="2"/>
                  </a:cubicBezTo>
                  <a:cubicBezTo>
                    <a:pt x="10" y="2"/>
                    <a:pt x="11" y="3"/>
                    <a:pt x="10" y="3"/>
                  </a:cubicBezTo>
                  <a:cubicBezTo>
                    <a:pt x="10" y="3"/>
                    <a:pt x="10" y="2"/>
                    <a:pt x="10" y="2"/>
                  </a:cubicBezTo>
                  <a:moveTo>
                    <a:pt x="5" y="6"/>
                  </a:moveTo>
                  <a:cubicBezTo>
                    <a:pt x="5" y="6"/>
                    <a:pt x="5" y="6"/>
                    <a:pt x="5" y="6"/>
                  </a:cubicBezTo>
                  <a:cubicBezTo>
                    <a:pt x="5" y="6"/>
                    <a:pt x="5" y="6"/>
                    <a:pt x="5" y="6"/>
                  </a:cubicBezTo>
                  <a:moveTo>
                    <a:pt x="27" y="4"/>
                  </a:moveTo>
                  <a:cubicBezTo>
                    <a:pt x="27" y="3"/>
                    <a:pt x="26" y="3"/>
                    <a:pt x="23" y="3"/>
                  </a:cubicBezTo>
                  <a:cubicBezTo>
                    <a:pt x="21" y="3"/>
                    <a:pt x="14" y="4"/>
                    <a:pt x="14" y="2"/>
                  </a:cubicBezTo>
                  <a:cubicBezTo>
                    <a:pt x="14" y="2"/>
                    <a:pt x="16" y="2"/>
                    <a:pt x="17" y="2"/>
                  </a:cubicBezTo>
                  <a:cubicBezTo>
                    <a:pt x="17" y="2"/>
                    <a:pt x="17" y="2"/>
                    <a:pt x="18" y="2"/>
                  </a:cubicBezTo>
                  <a:cubicBezTo>
                    <a:pt x="21" y="3"/>
                    <a:pt x="25" y="1"/>
                    <a:pt x="27" y="2"/>
                  </a:cubicBezTo>
                  <a:cubicBezTo>
                    <a:pt x="25" y="0"/>
                    <a:pt x="23" y="2"/>
                    <a:pt x="20" y="1"/>
                  </a:cubicBezTo>
                  <a:cubicBezTo>
                    <a:pt x="22" y="1"/>
                    <a:pt x="22" y="1"/>
                    <a:pt x="22" y="0"/>
                  </a:cubicBezTo>
                  <a:cubicBezTo>
                    <a:pt x="21" y="1"/>
                    <a:pt x="19" y="0"/>
                    <a:pt x="17" y="1"/>
                  </a:cubicBezTo>
                  <a:cubicBezTo>
                    <a:pt x="17" y="1"/>
                    <a:pt x="17" y="1"/>
                    <a:pt x="17" y="1"/>
                  </a:cubicBezTo>
                  <a:cubicBezTo>
                    <a:pt x="15" y="1"/>
                    <a:pt x="14" y="1"/>
                    <a:pt x="14" y="2"/>
                  </a:cubicBezTo>
                  <a:cubicBezTo>
                    <a:pt x="14" y="5"/>
                    <a:pt x="21" y="4"/>
                    <a:pt x="23" y="4"/>
                  </a:cubicBezTo>
                  <a:cubicBezTo>
                    <a:pt x="26" y="4"/>
                    <a:pt x="26" y="4"/>
                    <a:pt x="26" y="4"/>
                  </a:cubicBezTo>
                  <a:cubicBezTo>
                    <a:pt x="26" y="5"/>
                    <a:pt x="24" y="5"/>
                    <a:pt x="22" y="5"/>
                  </a:cubicBezTo>
                  <a:cubicBezTo>
                    <a:pt x="20" y="5"/>
                    <a:pt x="14" y="4"/>
                    <a:pt x="11" y="5"/>
                  </a:cubicBezTo>
                  <a:cubicBezTo>
                    <a:pt x="11" y="4"/>
                    <a:pt x="12" y="3"/>
                    <a:pt x="11" y="3"/>
                  </a:cubicBezTo>
                  <a:cubicBezTo>
                    <a:pt x="12" y="3"/>
                    <a:pt x="12" y="2"/>
                    <a:pt x="12" y="2"/>
                  </a:cubicBezTo>
                  <a:cubicBezTo>
                    <a:pt x="12" y="2"/>
                    <a:pt x="11" y="2"/>
                    <a:pt x="11" y="2"/>
                  </a:cubicBezTo>
                  <a:cubicBezTo>
                    <a:pt x="11" y="2"/>
                    <a:pt x="11" y="2"/>
                    <a:pt x="11" y="1"/>
                  </a:cubicBezTo>
                  <a:cubicBezTo>
                    <a:pt x="11" y="1"/>
                    <a:pt x="11" y="1"/>
                    <a:pt x="11" y="1"/>
                  </a:cubicBezTo>
                  <a:cubicBezTo>
                    <a:pt x="11" y="1"/>
                    <a:pt x="10" y="1"/>
                    <a:pt x="10" y="0"/>
                  </a:cubicBezTo>
                  <a:cubicBezTo>
                    <a:pt x="10" y="0"/>
                    <a:pt x="9" y="0"/>
                    <a:pt x="9" y="0"/>
                  </a:cubicBezTo>
                  <a:cubicBezTo>
                    <a:pt x="9" y="0"/>
                    <a:pt x="9" y="0"/>
                    <a:pt x="9" y="0"/>
                  </a:cubicBezTo>
                  <a:cubicBezTo>
                    <a:pt x="9" y="0"/>
                    <a:pt x="8" y="0"/>
                    <a:pt x="8" y="0"/>
                  </a:cubicBezTo>
                  <a:cubicBezTo>
                    <a:pt x="8" y="0"/>
                    <a:pt x="8" y="0"/>
                    <a:pt x="8" y="0"/>
                  </a:cubicBezTo>
                  <a:cubicBezTo>
                    <a:pt x="7" y="0"/>
                    <a:pt x="7" y="1"/>
                    <a:pt x="8" y="1"/>
                  </a:cubicBezTo>
                  <a:cubicBezTo>
                    <a:pt x="7" y="1"/>
                    <a:pt x="7" y="2"/>
                    <a:pt x="7" y="2"/>
                  </a:cubicBezTo>
                  <a:cubicBezTo>
                    <a:pt x="7" y="2"/>
                    <a:pt x="7" y="2"/>
                    <a:pt x="7" y="2"/>
                  </a:cubicBezTo>
                  <a:cubicBezTo>
                    <a:pt x="7" y="3"/>
                    <a:pt x="6" y="3"/>
                    <a:pt x="6" y="3"/>
                  </a:cubicBezTo>
                  <a:cubicBezTo>
                    <a:pt x="6" y="4"/>
                    <a:pt x="6" y="4"/>
                    <a:pt x="7" y="4"/>
                  </a:cubicBezTo>
                  <a:cubicBezTo>
                    <a:pt x="7" y="4"/>
                    <a:pt x="7" y="4"/>
                    <a:pt x="7" y="5"/>
                  </a:cubicBezTo>
                  <a:cubicBezTo>
                    <a:pt x="6" y="5"/>
                    <a:pt x="6" y="5"/>
                    <a:pt x="6" y="5"/>
                  </a:cubicBezTo>
                  <a:cubicBezTo>
                    <a:pt x="6" y="5"/>
                    <a:pt x="6" y="5"/>
                    <a:pt x="6" y="5"/>
                  </a:cubicBezTo>
                  <a:cubicBezTo>
                    <a:pt x="6" y="5"/>
                    <a:pt x="6" y="5"/>
                    <a:pt x="6" y="4"/>
                  </a:cubicBezTo>
                  <a:cubicBezTo>
                    <a:pt x="6" y="4"/>
                    <a:pt x="6" y="5"/>
                    <a:pt x="6" y="5"/>
                  </a:cubicBezTo>
                  <a:cubicBezTo>
                    <a:pt x="5" y="4"/>
                    <a:pt x="5" y="4"/>
                    <a:pt x="5" y="4"/>
                  </a:cubicBezTo>
                  <a:cubicBezTo>
                    <a:pt x="5" y="4"/>
                    <a:pt x="5" y="4"/>
                    <a:pt x="4" y="3"/>
                  </a:cubicBezTo>
                  <a:cubicBezTo>
                    <a:pt x="4" y="3"/>
                    <a:pt x="4" y="3"/>
                    <a:pt x="4" y="2"/>
                  </a:cubicBezTo>
                  <a:cubicBezTo>
                    <a:pt x="4" y="2"/>
                    <a:pt x="4" y="1"/>
                    <a:pt x="4" y="1"/>
                  </a:cubicBezTo>
                  <a:cubicBezTo>
                    <a:pt x="4" y="1"/>
                    <a:pt x="4" y="1"/>
                    <a:pt x="4" y="0"/>
                  </a:cubicBezTo>
                  <a:cubicBezTo>
                    <a:pt x="4" y="0"/>
                    <a:pt x="3" y="0"/>
                    <a:pt x="3" y="0"/>
                  </a:cubicBezTo>
                  <a:cubicBezTo>
                    <a:pt x="3" y="0"/>
                    <a:pt x="3" y="0"/>
                    <a:pt x="3" y="0"/>
                  </a:cubicBezTo>
                  <a:cubicBezTo>
                    <a:pt x="3" y="1"/>
                    <a:pt x="3" y="1"/>
                    <a:pt x="3" y="1"/>
                  </a:cubicBezTo>
                  <a:cubicBezTo>
                    <a:pt x="3" y="1"/>
                    <a:pt x="3" y="1"/>
                    <a:pt x="3" y="1"/>
                  </a:cubicBezTo>
                  <a:cubicBezTo>
                    <a:pt x="3" y="1"/>
                    <a:pt x="3" y="1"/>
                    <a:pt x="3" y="1"/>
                  </a:cubicBezTo>
                  <a:cubicBezTo>
                    <a:pt x="3" y="1"/>
                    <a:pt x="3" y="1"/>
                    <a:pt x="3" y="2"/>
                  </a:cubicBezTo>
                  <a:cubicBezTo>
                    <a:pt x="3" y="2"/>
                    <a:pt x="3" y="2"/>
                    <a:pt x="3" y="2"/>
                  </a:cubicBezTo>
                  <a:cubicBezTo>
                    <a:pt x="3" y="1"/>
                    <a:pt x="3" y="1"/>
                    <a:pt x="3" y="1"/>
                  </a:cubicBezTo>
                  <a:cubicBezTo>
                    <a:pt x="3" y="1"/>
                    <a:pt x="2" y="1"/>
                    <a:pt x="2" y="1"/>
                  </a:cubicBezTo>
                  <a:cubicBezTo>
                    <a:pt x="2" y="1"/>
                    <a:pt x="2" y="1"/>
                    <a:pt x="2" y="1"/>
                  </a:cubicBezTo>
                  <a:cubicBezTo>
                    <a:pt x="2" y="0"/>
                    <a:pt x="2" y="0"/>
                    <a:pt x="2" y="0"/>
                  </a:cubicBezTo>
                  <a:cubicBezTo>
                    <a:pt x="2" y="0"/>
                    <a:pt x="2" y="0"/>
                    <a:pt x="2" y="1"/>
                  </a:cubicBezTo>
                  <a:cubicBezTo>
                    <a:pt x="2" y="1"/>
                    <a:pt x="2" y="1"/>
                    <a:pt x="2" y="1"/>
                  </a:cubicBezTo>
                  <a:cubicBezTo>
                    <a:pt x="2" y="1"/>
                    <a:pt x="2" y="1"/>
                    <a:pt x="2" y="1"/>
                  </a:cubicBezTo>
                  <a:cubicBezTo>
                    <a:pt x="2" y="1"/>
                    <a:pt x="3" y="1"/>
                    <a:pt x="3" y="1"/>
                  </a:cubicBezTo>
                  <a:cubicBezTo>
                    <a:pt x="3" y="2"/>
                    <a:pt x="3" y="2"/>
                    <a:pt x="3" y="2"/>
                  </a:cubicBezTo>
                  <a:cubicBezTo>
                    <a:pt x="3" y="2"/>
                    <a:pt x="3" y="2"/>
                    <a:pt x="3" y="2"/>
                  </a:cubicBezTo>
                  <a:cubicBezTo>
                    <a:pt x="2" y="1"/>
                    <a:pt x="2" y="2"/>
                    <a:pt x="2" y="2"/>
                  </a:cubicBezTo>
                  <a:cubicBezTo>
                    <a:pt x="2" y="2"/>
                    <a:pt x="2" y="2"/>
                    <a:pt x="2" y="2"/>
                  </a:cubicBezTo>
                  <a:cubicBezTo>
                    <a:pt x="1" y="2"/>
                    <a:pt x="1" y="3"/>
                    <a:pt x="2" y="3"/>
                  </a:cubicBezTo>
                  <a:cubicBezTo>
                    <a:pt x="2" y="3"/>
                    <a:pt x="2" y="3"/>
                    <a:pt x="2" y="3"/>
                  </a:cubicBezTo>
                  <a:cubicBezTo>
                    <a:pt x="2" y="3"/>
                    <a:pt x="2" y="3"/>
                    <a:pt x="2" y="3"/>
                  </a:cubicBezTo>
                  <a:cubicBezTo>
                    <a:pt x="2" y="3"/>
                    <a:pt x="2" y="3"/>
                    <a:pt x="2" y="3"/>
                  </a:cubicBezTo>
                  <a:cubicBezTo>
                    <a:pt x="2" y="3"/>
                    <a:pt x="2" y="3"/>
                    <a:pt x="2" y="3"/>
                  </a:cubicBezTo>
                  <a:cubicBezTo>
                    <a:pt x="3" y="3"/>
                    <a:pt x="3" y="2"/>
                    <a:pt x="3" y="3"/>
                  </a:cubicBezTo>
                  <a:cubicBezTo>
                    <a:pt x="3" y="3"/>
                    <a:pt x="3" y="3"/>
                    <a:pt x="3" y="3"/>
                  </a:cubicBezTo>
                  <a:cubicBezTo>
                    <a:pt x="3" y="3"/>
                    <a:pt x="3" y="3"/>
                    <a:pt x="3" y="3"/>
                  </a:cubicBezTo>
                  <a:cubicBezTo>
                    <a:pt x="2" y="3"/>
                    <a:pt x="2" y="4"/>
                    <a:pt x="3" y="4"/>
                  </a:cubicBezTo>
                  <a:cubicBezTo>
                    <a:pt x="3" y="4"/>
                    <a:pt x="3" y="4"/>
                    <a:pt x="3" y="4"/>
                  </a:cubicBezTo>
                  <a:cubicBezTo>
                    <a:pt x="3" y="5"/>
                    <a:pt x="2" y="4"/>
                    <a:pt x="2" y="4"/>
                  </a:cubicBezTo>
                  <a:cubicBezTo>
                    <a:pt x="1" y="5"/>
                    <a:pt x="2" y="5"/>
                    <a:pt x="3" y="5"/>
                  </a:cubicBezTo>
                  <a:cubicBezTo>
                    <a:pt x="3" y="5"/>
                    <a:pt x="3" y="5"/>
                    <a:pt x="3" y="5"/>
                  </a:cubicBezTo>
                  <a:cubicBezTo>
                    <a:pt x="3" y="5"/>
                    <a:pt x="3" y="5"/>
                    <a:pt x="3" y="5"/>
                  </a:cubicBezTo>
                  <a:cubicBezTo>
                    <a:pt x="3" y="5"/>
                    <a:pt x="4" y="5"/>
                    <a:pt x="4" y="5"/>
                  </a:cubicBezTo>
                  <a:cubicBezTo>
                    <a:pt x="4" y="5"/>
                    <a:pt x="4" y="5"/>
                    <a:pt x="4" y="5"/>
                  </a:cubicBezTo>
                  <a:cubicBezTo>
                    <a:pt x="4" y="5"/>
                    <a:pt x="4" y="5"/>
                    <a:pt x="4" y="5"/>
                  </a:cubicBezTo>
                  <a:cubicBezTo>
                    <a:pt x="4" y="5"/>
                    <a:pt x="4" y="5"/>
                    <a:pt x="4" y="5"/>
                  </a:cubicBezTo>
                  <a:cubicBezTo>
                    <a:pt x="4" y="5"/>
                    <a:pt x="5" y="6"/>
                    <a:pt x="5" y="6"/>
                  </a:cubicBezTo>
                  <a:cubicBezTo>
                    <a:pt x="6" y="6"/>
                    <a:pt x="6" y="7"/>
                    <a:pt x="6" y="7"/>
                  </a:cubicBezTo>
                  <a:cubicBezTo>
                    <a:pt x="6" y="7"/>
                    <a:pt x="7" y="8"/>
                    <a:pt x="7" y="8"/>
                  </a:cubicBezTo>
                  <a:cubicBezTo>
                    <a:pt x="7" y="8"/>
                    <a:pt x="5" y="8"/>
                    <a:pt x="5" y="8"/>
                  </a:cubicBezTo>
                  <a:cubicBezTo>
                    <a:pt x="4" y="8"/>
                    <a:pt x="3" y="9"/>
                    <a:pt x="3" y="8"/>
                  </a:cubicBezTo>
                  <a:cubicBezTo>
                    <a:pt x="3" y="8"/>
                    <a:pt x="3" y="8"/>
                    <a:pt x="2" y="7"/>
                  </a:cubicBezTo>
                  <a:cubicBezTo>
                    <a:pt x="2" y="7"/>
                    <a:pt x="2" y="7"/>
                    <a:pt x="2" y="7"/>
                  </a:cubicBezTo>
                  <a:cubicBezTo>
                    <a:pt x="2" y="7"/>
                    <a:pt x="2" y="7"/>
                    <a:pt x="2" y="7"/>
                  </a:cubicBezTo>
                  <a:cubicBezTo>
                    <a:pt x="2" y="7"/>
                    <a:pt x="1" y="7"/>
                    <a:pt x="1" y="7"/>
                  </a:cubicBezTo>
                  <a:cubicBezTo>
                    <a:pt x="1" y="7"/>
                    <a:pt x="1" y="7"/>
                    <a:pt x="1" y="7"/>
                  </a:cubicBezTo>
                  <a:cubicBezTo>
                    <a:pt x="1" y="7"/>
                    <a:pt x="1" y="8"/>
                    <a:pt x="1" y="8"/>
                  </a:cubicBezTo>
                  <a:cubicBezTo>
                    <a:pt x="1" y="8"/>
                    <a:pt x="1" y="8"/>
                    <a:pt x="2" y="8"/>
                  </a:cubicBezTo>
                  <a:cubicBezTo>
                    <a:pt x="2" y="8"/>
                    <a:pt x="2" y="8"/>
                    <a:pt x="2" y="8"/>
                  </a:cubicBezTo>
                  <a:cubicBezTo>
                    <a:pt x="2" y="8"/>
                    <a:pt x="2" y="8"/>
                    <a:pt x="2" y="8"/>
                  </a:cubicBezTo>
                  <a:cubicBezTo>
                    <a:pt x="1" y="8"/>
                    <a:pt x="1" y="8"/>
                    <a:pt x="1" y="8"/>
                  </a:cubicBezTo>
                  <a:cubicBezTo>
                    <a:pt x="1" y="8"/>
                    <a:pt x="1" y="8"/>
                    <a:pt x="1" y="8"/>
                  </a:cubicBezTo>
                  <a:cubicBezTo>
                    <a:pt x="1" y="8"/>
                    <a:pt x="1" y="8"/>
                    <a:pt x="1" y="8"/>
                  </a:cubicBezTo>
                  <a:cubicBezTo>
                    <a:pt x="0" y="8"/>
                    <a:pt x="0" y="8"/>
                    <a:pt x="0" y="9"/>
                  </a:cubicBezTo>
                  <a:cubicBezTo>
                    <a:pt x="0" y="9"/>
                    <a:pt x="0" y="9"/>
                    <a:pt x="0" y="8"/>
                  </a:cubicBezTo>
                  <a:cubicBezTo>
                    <a:pt x="0" y="9"/>
                    <a:pt x="0" y="9"/>
                    <a:pt x="0" y="9"/>
                  </a:cubicBezTo>
                  <a:cubicBezTo>
                    <a:pt x="0" y="9"/>
                    <a:pt x="1" y="9"/>
                    <a:pt x="1" y="9"/>
                  </a:cubicBezTo>
                  <a:cubicBezTo>
                    <a:pt x="2" y="9"/>
                    <a:pt x="2" y="9"/>
                    <a:pt x="2" y="9"/>
                  </a:cubicBezTo>
                  <a:cubicBezTo>
                    <a:pt x="1" y="9"/>
                    <a:pt x="1" y="10"/>
                    <a:pt x="1" y="10"/>
                  </a:cubicBezTo>
                  <a:cubicBezTo>
                    <a:pt x="1" y="10"/>
                    <a:pt x="1" y="10"/>
                    <a:pt x="1" y="10"/>
                  </a:cubicBezTo>
                  <a:cubicBezTo>
                    <a:pt x="1" y="10"/>
                    <a:pt x="1" y="10"/>
                    <a:pt x="1" y="10"/>
                  </a:cubicBezTo>
                  <a:cubicBezTo>
                    <a:pt x="1" y="11"/>
                    <a:pt x="2" y="11"/>
                    <a:pt x="2" y="11"/>
                  </a:cubicBezTo>
                  <a:cubicBezTo>
                    <a:pt x="2" y="11"/>
                    <a:pt x="2" y="11"/>
                    <a:pt x="2" y="10"/>
                  </a:cubicBezTo>
                  <a:cubicBezTo>
                    <a:pt x="2" y="10"/>
                    <a:pt x="2" y="10"/>
                    <a:pt x="2" y="10"/>
                  </a:cubicBezTo>
                  <a:cubicBezTo>
                    <a:pt x="2" y="10"/>
                    <a:pt x="2" y="10"/>
                    <a:pt x="2" y="10"/>
                  </a:cubicBezTo>
                  <a:cubicBezTo>
                    <a:pt x="3" y="9"/>
                    <a:pt x="3" y="10"/>
                    <a:pt x="3" y="10"/>
                  </a:cubicBezTo>
                  <a:cubicBezTo>
                    <a:pt x="3" y="10"/>
                    <a:pt x="3" y="10"/>
                    <a:pt x="3" y="10"/>
                  </a:cubicBezTo>
                  <a:cubicBezTo>
                    <a:pt x="4" y="10"/>
                    <a:pt x="4" y="10"/>
                    <a:pt x="4" y="10"/>
                  </a:cubicBezTo>
                  <a:cubicBezTo>
                    <a:pt x="4" y="9"/>
                    <a:pt x="4" y="9"/>
                    <a:pt x="4" y="9"/>
                  </a:cubicBezTo>
                  <a:cubicBezTo>
                    <a:pt x="4" y="10"/>
                    <a:pt x="4" y="10"/>
                    <a:pt x="4" y="10"/>
                  </a:cubicBezTo>
                  <a:cubicBezTo>
                    <a:pt x="4" y="10"/>
                    <a:pt x="4" y="10"/>
                    <a:pt x="4" y="10"/>
                  </a:cubicBezTo>
                  <a:cubicBezTo>
                    <a:pt x="5" y="10"/>
                    <a:pt x="5" y="10"/>
                    <a:pt x="4" y="10"/>
                  </a:cubicBezTo>
                  <a:cubicBezTo>
                    <a:pt x="4" y="10"/>
                    <a:pt x="5" y="10"/>
                    <a:pt x="5" y="10"/>
                  </a:cubicBezTo>
                  <a:cubicBezTo>
                    <a:pt x="5" y="10"/>
                    <a:pt x="5" y="10"/>
                    <a:pt x="5" y="10"/>
                  </a:cubicBezTo>
                  <a:cubicBezTo>
                    <a:pt x="5" y="10"/>
                    <a:pt x="5" y="10"/>
                    <a:pt x="5" y="10"/>
                  </a:cubicBezTo>
                  <a:cubicBezTo>
                    <a:pt x="5" y="10"/>
                    <a:pt x="6" y="10"/>
                    <a:pt x="6" y="10"/>
                  </a:cubicBezTo>
                  <a:cubicBezTo>
                    <a:pt x="6" y="10"/>
                    <a:pt x="6" y="10"/>
                    <a:pt x="6" y="10"/>
                  </a:cubicBezTo>
                  <a:cubicBezTo>
                    <a:pt x="6" y="10"/>
                    <a:pt x="6" y="10"/>
                    <a:pt x="6" y="10"/>
                  </a:cubicBezTo>
                  <a:cubicBezTo>
                    <a:pt x="6" y="10"/>
                    <a:pt x="6" y="10"/>
                    <a:pt x="7" y="10"/>
                  </a:cubicBezTo>
                  <a:cubicBezTo>
                    <a:pt x="7" y="10"/>
                    <a:pt x="7" y="11"/>
                    <a:pt x="7" y="11"/>
                  </a:cubicBezTo>
                  <a:cubicBezTo>
                    <a:pt x="7" y="10"/>
                    <a:pt x="8" y="10"/>
                    <a:pt x="8" y="10"/>
                  </a:cubicBezTo>
                  <a:cubicBezTo>
                    <a:pt x="8" y="10"/>
                    <a:pt x="8" y="10"/>
                    <a:pt x="8" y="10"/>
                  </a:cubicBezTo>
                  <a:cubicBezTo>
                    <a:pt x="8" y="10"/>
                    <a:pt x="8" y="10"/>
                    <a:pt x="8" y="10"/>
                  </a:cubicBezTo>
                  <a:cubicBezTo>
                    <a:pt x="9" y="10"/>
                    <a:pt x="10" y="9"/>
                    <a:pt x="10" y="8"/>
                  </a:cubicBezTo>
                  <a:cubicBezTo>
                    <a:pt x="11" y="8"/>
                    <a:pt x="11" y="8"/>
                    <a:pt x="11" y="8"/>
                  </a:cubicBezTo>
                  <a:cubicBezTo>
                    <a:pt x="14" y="9"/>
                    <a:pt x="12" y="6"/>
                    <a:pt x="16" y="7"/>
                  </a:cubicBezTo>
                  <a:cubicBezTo>
                    <a:pt x="16" y="7"/>
                    <a:pt x="17" y="7"/>
                    <a:pt x="17" y="6"/>
                  </a:cubicBezTo>
                  <a:cubicBezTo>
                    <a:pt x="17" y="7"/>
                    <a:pt x="17" y="8"/>
                    <a:pt x="17" y="8"/>
                  </a:cubicBezTo>
                  <a:cubicBezTo>
                    <a:pt x="17" y="8"/>
                    <a:pt x="18" y="8"/>
                    <a:pt x="18" y="9"/>
                  </a:cubicBezTo>
                  <a:cubicBezTo>
                    <a:pt x="18" y="9"/>
                    <a:pt x="18" y="9"/>
                    <a:pt x="18" y="9"/>
                  </a:cubicBezTo>
                  <a:cubicBezTo>
                    <a:pt x="18" y="9"/>
                    <a:pt x="17" y="9"/>
                    <a:pt x="17" y="9"/>
                  </a:cubicBezTo>
                  <a:cubicBezTo>
                    <a:pt x="16" y="9"/>
                    <a:pt x="16" y="8"/>
                    <a:pt x="15" y="8"/>
                  </a:cubicBezTo>
                  <a:cubicBezTo>
                    <a:pt x="15" y="8"/>
                    <a:pt x="15" y="8"/>
                    <a:pt x="15" y="8"/>
                  </a:cubicBezTo>
                  <a:cubicBezTo>
                    <a:pt x="15" y="8"/>
                    <a:pt x="14" y="8"/>
                    <a:pt x="15" y="9"/>
                  </a:cubicBezTo>
                  <a:cubicBezTo>
                    <a:pt x="15" y="9"/>
                    <a:pt x="15" y="9"/>
                    <a:pt x="15" y="9"/>
                  </a:cubicBezTo>
                  <a:cubicBezTo>
                    <a:pt x="15" y="9"/>
                    <a:pt x="15" y="9"/>
                    <a:pt x="15" y="9"/>
                  </a:cubicBezTo>
                  <a:cubicBezTo>
                    <a:pt x="15" y="9"/>
                    <a:pt x="15" y="9"/>
                    <a:pt x="15" y="9"/>
                  </a:cubicBezTo>
                  <a:cubicBezTo>
                    <a:pt x="16" y="9"/>
                    <a:pt x="16" y="9"/>
                    <a:pt x="16" y="9"/>
                  </a:cubicBezTo>
                  <a:cubicBezTo>
                    <a:pt x="16" y="9"/>
                    <a:pt x="16" y="9"/>
                    <a:pt x="16" y="9"/>
                  </a:cubicBezTo>
                  <a:cubicBezTo>
                    <a:pt x="16" y="9"/>
                    <a:pt x="15" y="9"/>
                    <a:pt x="15" y="10"/>
                  </a:cubicBezTo>
                  <a:cubicBezTo>
                    <a:pt x="15" y="10"/>
                    <a:pt x="15" y="10"/>
                    <a:pt x="15" y="10"/>
                  </a:cubicBezTo>
                  <a:cubicBezTo>
                    <a:pt x="15" y="10"/>
                    <a:pt x="15" y="11"/>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0"/>
                    <a:pt x="16" y="10"/>
                    <a:pt x="16" y="10"/>
                  </a:cubicBezTo>
                  <a:cubicBezTo>
                    <a:pt x="16" y="11"/>
                    <a:pt x="16" y="11"/>
                    <a:pt x="17" y="11"/>
                  </a:cubicBezTo>
                  <a:cubicBezTo>
                    <a:pt x="17" y="11"/>
                    <a:pt x="17" y="11"/>
                    <a:pt x="16" y="11"/>
                  </a:cubicBezTo>
                  <a:cubicBezTo>
                    <a:pt x="17" y="11"/>
                    <a:pt x="17" y="11"/>
                    <a:pt x="17" y="11"/>
                  </a:cubicBezTo>
                  <a:cubicBezTo>
                    <a:pt x="17" y="10"/>
                    <a:pt x="17" y="10"/>
                    <a:pt x="17" y="10"/>
                  </a:cubicBezTo>
                  <a:cubicBezTo>
                    <a:pt x="17" y="10"/>
                    <a:pt x="17" y="10"/>
                    <a:pt x="17" y="10"/>
                  </a:cubicBezTo>
                  <a:cubicBezTo>
                    <a:pt x="17" y="10"/>
                    <a:pt x="17" y="10"/>
                    <a:pt x="17" y="10"/>
                  </a:cubicBezTo>
                  <a:cubicBezTo>
                    <a:pt x="17" y="10"/>
                    <a:pt x="17" y="10"/>
                    <a:pt x="17" y="10"/>
                  </a:cubicBezTo>
                  <a:cubicBezTo>
                    <a:pt x="17" y="10"/>
                    <a:pt x="18" y="11"/>
                    <a:pt x="18" y="10"/>
                  </a:cubicBezTo>
                  <a:cubicBezTo>
                    <a:pt x="19" y="10"/>
                    <a:pt x="18" y="10"/>
                    <a:pt x="19" y="10"/>
                  </a:cubicBezTo>
                  <a:cubicBezTo>
                    <a:pt x="19" y="10"/>
                    <a:pt x="19" y="10"/>
                    <a:pt x="19" y="10"/>
                  </a:cubicBezTo>
                  <a:cubicBezTo>
                    <a:pt x="19" y="10"/>
                    <a:pt x="20" y="10"/>
                    <a:pt x="20" y="9"/>
                  </a:cubicBezTo>
                  <a:cubicBezTo>
                    <a:pt x="20" y="9"/>
                    <a:pt x="20" y="8"/>
                    <a:pt x="20" y="8"/>
                  </a:cubicBezTo>
                  <a:cubicBezTo>
                    <a:pt x="19" y="8"/>
                    <a:pt x="20" y="8"/>
                    <a:pt x="19" y="7"/>
                  </a:cubicBezTo>
                  <a:cubicBezTo>
                    <a:pt x="20" y="7"/>
                    <a:pt x="21" y="8"/>
                    <a:pt x="21" y="8"/>
                  </a:cubicBezTo>
                  <a:cubicBezTo>
                    <a:pt x="22" y="8"/>
                    <a:pt x="23" y="7"/>
                    <a:pt x="23" y="7"/>
                  </a:cubicBezTo>
                  <a:cubicBezTo>
                    <a:pt x="24" y="7"/>
                    <a:pt x="25" y="7"/>
                    <a:pt x="25" y="7"/>
                  </a:cubicBezTo>
                  <a:cubicBezTo>
                    <a:pt x="25" y="7"/>
                    <a:pt x="25" y="7"/>
                    <a:pt x="25" y="7"/>
                  </a:cubicBezTo>
                  <a:cubicBezTo>
                    <a:pt x="25" y="8"/>
                    <a:pt x="25" y="8"/>
                    <a:pt x="25" y="8"/>
                  </a:cubicBezTo>
                  <a:cubicBezTo>
                    <a:pt x="25" y="9"/>
                    <a:pt x="24" y="8"/>
                    <a:pt x="24" y="8"/>
                  </a:cubicBezTo>
                  <a:cubicBezTo>
                    <a:pt x="24" y="8"/>
                    <a:pt x="24" y="8"/>
                    <a:pt x="24" y="8"/>
                  </a:cubicBezTo>
                  <a:cubicBezTo>
                    <a:pt x="23" y="9"/>
                    <a:pt x="23" y="9"/>
                    <a:pt x="23" y="9"/>
                  </a:cubicBezTo>
                  <a:cubicBezTo>
                    <a:pt x="23" y="9"/>
                    <a:pt x="23" y="9"/>
                    <a:pt x="24" y="9"/>
                  </a:cubicBezTo>
                  <a:cubicBezTo>
                    <a:pt x="24" y="9"/>
                    <a:pt x="24" y="9"/>
                    <a:pt x="24" y="9"/>
                  </a:cubicBezTo>
                  <a:cubicBezTo>
                    <a:pt x="24" y="9"/>
                    <a:pt x="24" y="10"/>
                    <a:pt x="24" y="9"/>
                  </a:cubicBezTo>
                  <a:cubicBezTo>
                    <a:pt x="24" y="9"/>
                    <a:pt x="25" y="9"/>
                    <a:pt x="24" y="9"/>
                  </a:cubicBezTo>
                  <a:cubicBezTo>
                    <a:pt x="24" y="10"/>
                    <a:pt x="24" y="10"/>
                    <a:pt x="24" y="10"/>
                  </a:cubicBezTo>
                  <a:cubicBezTo>
                    <a:pt x="24" y="10"/>
                    <a:pt x="24" y="10"/>
                    <a:pt x="24" y="10"/>
                  </a:cubicBezTo>
                  <a:cubicBezTo>
                    <a:pt x="24" y="11"/>
                    <a:pt x="25" y="11"/>
                    <a:pt x="25" y="11"/>
                  </a:cubicBezTo>
                  <a:cubicBezTo>
                    <a:pt x="25" y="11"/>
                    <a:pt x="25" y="11"/>
                    <a:pt x="25" y="10"/>
                  </a:cubicBezTo>
                  <a:cubicBezTo>
                    <a:pt x="25" y="10"/>
                    <a:pt x="25" y="10"/>
                    <a:pt x="25" y="10"/>
                  </a:cubicBezTo>
                  <a:cubicBezTo>
                    <a:pt x="25" y="10"/>
                    <a:pt x="25" y="10"/>
                    <a:pt x="25" y="10"/>
                  </a:cubicBezTo>
                  <a:cubicBezTo>
                    <a:pt x="26" y="10"/>
                    <a:pt x="26" y="10"/>
                    <a:pt x="26" y="10"/>
                  </a:cubicBezTo>
                  <a:cubicBezTo>
                    <a:pt x="25" y="10"/>
                    <a:pt x="25" y="10"/>
                    <a:pt x="26" y="10"/>
                  </a:cubicBezTo>
                  <a:cubicBezTo>
                    <a:pt x="26" y="10"/>
                    <a:pt x="26" y="10"/>
                    <a:pt x="26" y="11"/>
                  </a:cubicBezTo>
                  <a:cubicBezTo>
                    <a:pt x="26" y="11"/>
                    <a:pt x="26" y="11"/>
                    <a:pt x="27" y="11"/>
                  </a:cubicBezTo>
                  <a:cubicBezTo>
                    <a:pt x="27" y="11"/>
                    <a:pt x="26" y="11"/>
                    <a:pt x="26" y="10"/>
                  </a:cubicBezTo>
                  <a:cubicBezTo>
                    <a:pt x="26" y="10"/>
                    <a:pt x="27" y="10"/>
                    <a:pt x="27" y="10"/>
                  </a:cubicBezTo>
                  <a:cubicBezTo>
                    <a:pt x="27" y="9"/>
                    <a:pt x="26" y="9"/>
                    <a:pt x="26" y="9"/>
                  </a:cubicBezTo>
                  <a:cubicBezTo>
                    <a:pt x="26" y="9"/>
                    <a:pt x="27" y="9"/>
                    <a:pt x="27" y="8"/>
                  </a:cubicBezTo>
                  <a:cubicBezTo>
                    <a:pt x="27" y="8"/>
                    <a:pt x="27" y="8"/>
                    <a:pt x="27" y="8"/>
                  </a:cubicBezTo>
                  <a:cubicBezTo>
                    <a:pt x="26" y="8"/>
                    <a:pt x="26" y="8"/>
                    <a:pt x="26" y="8"/>
                  </a:cubicBezTo>
                  <a:cubicBezTo>
                    <a:pt x="26" y="8"/>
                    <a:pt x="26" y="8"/>
                    <a:pt x="26" y="8"/>
                  </a:cubicBezTo>
                  <a:cubicBezTo>
                    <a:pt x="27" y="8"/>
                    <a:pt x="27" y="8"/>
                    <a:pt x="27" y="8"/>
                  </a:cubicBezTo>
                  <a:cubicBezTo>
                    <a:pt x="26" y="8"/>
                    <a:pt x="27" y="7"/>
                    <a:pt x="27" y="7"/>
                  </a:cubicBezTo>
                  <a:cubicBezTo>
                    <a:pt x="27" y="7"/>
                    <a:pt x="27" y="7"/>
                    <a:pt x="27" y="7"/>
                  </a:cubicBezTo>
                  <a:cubicBezTo>
                    <a:pt x="27" y="7"/>
                    <a:pt x="27" y="7"/>
                    <a:pt x="27" y="6"/>
                  </a:cubicBezTo>
                  <a:cubicBezTo>
                    <a:pt x="27" y="6"/>
                    <a:pt x="26" y="7"/>
                    <a:pt x="26" y="6"/>
                  </a:cubicBezTo>
                  <a:cubicBezTo>
                    <a:pt x="26" y="6"/>
                    <a:pt x="26" y="6"/>
                    <a:pt x="26" y="6"/>
                  </a:cubicBezTo>
                  <a:cubicBezTo>
                    <a:pt x="25" y="6"/>
                    <a:pt x="24" y="6"/>
                    <a:pt x="22" y="6"/>
                  </a:cubicBezTo>
                  <a:cubicBezTo>
                    <a:pt x="24" y="6"/>
                    <a:pt x="27" y="5"/>
                    <a:pt x="27" y="4"/>
                  </a:cubicBezTo>
                </a:path>
              </a:pathLst>
            </a:custGeom>
            <a:solidFill>
              <a:schemeClr val="tx1"/>
            </a:solidFill>
            <a:ln>
              <a:noFill/>
            </a:ln>
          </p:spPr>
          <p:txBody>
            <a:bodyPr/>
            <a:lstStyle/>
            <a:p>
              <a:endParaRPr lang="en-GB"/>
            </a:p>
          </p:txBody>
        </p:sp>
        <p:sp>
          <p:nvSpPr>
            <p:cNvPr id="239" name="Freeform 156">
              <a:extLst>
                <a:ext uri="{FF2B5EF4-FFF2-40B4-BE49-F238E27FC236}">
                  <a16:creationId xmlns:a16="http://schemas.microsoft.com/office/drawing/2014/main" id="{7A639EB8-FF4E-4F8C-AF29-C895634DB0DD}"/>
                </a:ext>
              </a:extLst>
            </p:cNvPr>
            <p:cNvSpPr>
              <a:spLocks noChangeAspect="1" noEditPoints="1"/>
            </p:cNvSpPr>
            <p:nvPr userDrawn="1"/>
          </p:nvSpPr>
          <p:spPr bwMode="auto">
            <a:xfrm>
              <a:off x="630251" y="539750"/>
              <a:ext cx="23813" cy="7938"/>
            </a:xfrm>
            <a:custGeom>
              <a:avLst/>
              <a:gdLst>
                <a:gd name="T0" fmla="*/ 5 w 30"/>
                <a:gd name="T1" fmla="*/ 1 h 11"/>
                <a:gd name="T2" fmla="*/ 5 w 30"/>
                <a:gd name="T3" fmla="*/ 1 h 11"/>
                <a:gd name="T4" fmla="*/ 5 w 30"/>
                <a:gd name="T5" fmla="*/ 1 h 11"/>
                <a:gd name="T6" fmla="*/ 5 w 30"/>
                <a:gd name="T7" fmla="*/ 2 h 11"/>
                <a:gd name="T8" fmla="*/ 5 w 30"/>
                <a:gd name="T9" fmla="*/ 1 h 11"/>
                <a:gd name="T10" fmla="*/ 6 w 30"/>
                <a:gd name="T11" fmla="*/ 1 h 11"/>
                <a:gd name="T12" fmla="*/ 13 w 30"/>
                <a:gd name="T13" fmla="*/ 1 h 11"/>
                <a:gd name="T14" fmla="*/ 15 w 30"/>
                <a:gd name="T15" fmla="*/ 1 h 11"/>
                <a:gd name="T16" fmla="*/ 10 w 30"/>
                <a:gd name="T17" fmla="*/ 0 h 11"/>
                <a:gd name="T18" fmla="*/ 13 w 30"/>
                <a:gd name="T19" fmla="*/ 2 h 11"/>
                <a:gd name="T20" fmla="*/ 6 w 30"/>
                <a:gd name="T21" fmla="*/ 1 h 11"/>
                <a:gd name="T22" fmla="*/ 5 w 30"/>
                <a:gd name="T23" fmla="*/ 0 h 11"/>
                <a:gd name="T24" fmla="*/ 4 w 30"/>
                <a:gd name="T25" fmla="*/ 0 h 11"/>
                <a:gd name="T26" fmla="*/ 4 w 30"/>
                <a:gd name="T27" fmla="*/ 2 h 11"/>
                <a:gd name="T28" fmla="*/ 3 w 30"/>
                <a:gd name="T29" fmla="*/ 2 h 11"/>
                <a:gd name="T30" fmla="*/ 2 w 30"/>
                <a:gd name="T31" fmla="*/ 0 h 11"/>
                <a:gd name="T32" fmla="*/ 2 w 30"/>
                <a:gd name="T33" fmla="*/ 0 h 11"/>
                <a:gd name="T34" fmla="*/ 2 w 30"/>
                <a:gd name="T35" fmla="*/ 0 h 11"/>
                <a:gd name="T36" fmla="*/ 1 w 30"/>
                <a:gd name="T37" fmla="*/ 0 h 11"/>
                <a:gd name="T38" fmla="*/ 2 w 30"/>
                <a:gd name="T39" fmla="*/ 1 h 11"/>
                <a:gd name="T40" fmla="*/ 1 w 30"/>
                <a:gd name="T41" fmla="*/ 1 h 11"/>
                <a:gd name="T42" fmla="*/ 2 w 30"/>
                <a:gd name="T43" fmla="*/ 1 h 11"/>
                <a:gd name="T44" fmla="*/ 2 w 30"/>
                <a:gd name="T45" fmla="*/ 2 h 11"/>
                <a:gd name="T46" fmla="*/ 2 w 30"/>
                <a:gd name="T47" fmla="*/ 2 h 11"/>
                <a:gd name="T48" fmla="*/ 3 w 30"/>
                <a:gd name="T49" fmla="*/ 2 h 11"/>
                <a:gd name="T50" fmla="*/ 4 w 30"/>
                <a:gd name="T51" fmla="*/ 3 h 11"/>
                <a:gd name="T52" fmla="*/ 2 w 30"/>
                <a:gd name="T53" fmla="*/ 3 h 11"/>
                <a:gd name="T54" fmla="*/ 1 w 30"/>
                <a:gd name="T55" fmla="*/ 3 h 11"/>
                <a:gd name="T56" fmla="*/ 1 w 30"/>
                <a:gd name="T57" fmla="*/ 4 h 11"/>
                <a:gd name="T58" fmla="*/ 1 w 30"/>
                <a:gd name="T59" fmla="*/ 4 h 11"/>
                <a:gd name="T60" fmla="*/ 1 w 30"/>
                <a:gd name="T61" fmla="*/ 4 h 11"/>
                <a:gd name="T62" fmla="*/ 2 w 30"/>
                <a:gd name="T63" fmla="*/ 5 h 11"/>
                <a:gd name="T64" fmla="*/ 2 w 30"/>
                <a:gd name="T65" fmla="*/ 4 h 11"/>
                <a:gd name="T66" fmla="*/ 3 w 30"/>
                <a:gd name="T67" fmla="*/ 5 h 11"/>
                <a:gd name="T68" fmla="*/ 3 w 30"/>
                <a:gd name="T69" fmla="*/ 5 h 11"/>
                <a:gd name="T70" fmla="*/ 4 w 30"/>
                <a:gd name="T71" fmla="*/ 5 h 11"/>
                <a:gd name="T72" fmla="*/ 5 w 30"/>
                <a:gd name="T73" fmla="*/ 5 h 11"/>
                <a:gd name="T74" fmla="*/ 6 w 30"/>
                <a:gd name="T75" fmla="*/ 4 h 11"/>
                <a:gd name="T76" fmla="*/ 7 w 30"/>
                <a:gd name="T77" fmla="*/ 4 h 11"/>
                <a:gd name="T78" fmla="*/ 11 w 30"/>
                <a:gd name="T79" fmla="*/ 4 h 11"/>
                <a:gd name="T80" fmla="*/ 10 w 30"/>
                <a:gd name="T81" fmla="*/ 4 h 11"/>
                <a:gd name="T82" fmla="*/ 10 w 30"/>
                <a:gd name="T83" fmla="*/ 4 h 11"/>
                <a:gd name="T84" fmla="*/ 9 w 30"/>
                <a:gd name="T85" fmla="*/ 5 h 11"/>
                <a:gd name="T86" fmla="*/ 10 w 30"/>
                <a:gd name="T87" fmla="*/ 5 h 11"/>
                <a:gd name="T88" fmla="*/ 10 w 30"/>
                <a:gd name="T89" fmla="*/ 5 h 11"/>
                <a:gd name="T90" fmla="*/ 10 w 30"/>
                <a:gd name="T91" fmla="*/ 5 h 11"/>
                <a:gd name="T92" fmla="*/ 11 w 30"/>
                <a:gd name="T93" fmla="*/ 5 h 11"/>
                <a:gd name="T94" fmla="*/ 12 w 30"/>
                <a:gd name="T95" fmla="*/ 4 h 11"/>
                <a:gd name="T96" fmla="*/ 14 w 30"/>
                <a:gd name="T97" fmla="*/ 3 h 11"/>
                <a:gd name="T98" fmla="*/ 14 w 30"/>
                <a:gd name="T99" fmla="*/ 4 h 11"/>
                <a:gd name="T100" fmla="*/ 14 w 30"/>
                <a:gd name="T101" fmla="*/ 4 h 11"/>
                <a:gd name="T102" fmla="*/ 14 w 30"/>
                <a:gd name="T103" fmla="*/ 5 h 11"/>
                <a:gd name="T104" fmla="*/ 14 w 30"/>
                <a:gd name="T105" fmla="*/ 4 h 11"/>
                <a:gd name="T106" fmla="*/ 15 w 30"/>
                <a:gd name="T107" fmla="*/ 5 h 11"/>
                <a:gd name="T108" fmla="*/ 15 w 30"/>
                <a:gd name="T109" fmla="*/ 4 h 11"/>
                <a:gd name="T110" fmla="*/ 15 w 30"/>
                <a:gd name="T111" fmla="*/ 3 h 11"/>
                <a:gd name="T112" fmla="*/ 14 w 30"/>
                <a:gd name="T113" fmla="*/ 3 h 1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 h="11">
                  <a:moveTo>
                    <a:pt x="9" y="4"/>
                  </a:moveTo>
                  <a:cubicBezTo>
                    <a:pt x="9" y="4"/>
                    <a:pt x="9" y="4"/>
                    <a:pt x="9" y="4"/>
                  </a:cubicBezTo>
                  <a:cubicBezTo>
                    <a:pt x="9" y="4"/>
                    <a:pt x="9" y="4"/>
                    <a:pt x="10" y="3"/>
                  </a:cubicBezTo>
                  <a:cubicBezTo>
                    <a:pt x="10" y="3"/>
                    <a:pt x="9" y="3"/>
                    <a:pt x="9" y="3"/>
                  </a:cubicBezTo>
                  <a:cubicBezTo>
                    <a:pt x="9" y="3"/>
                    <a:pt x="10" y="3"/>
                    <a:pt x="9" y="3"/>
                  </a:cubicBezTo>
                  <a:cubicBezTo>
                    <a:pt x="9" y="3"/>
                    <a:pt x="9" y="3"/>
                    <a:pt x="9" y="3"/>
                  </a:cubicBezTo>
                  <a:cubicBezTo>
                    <a:pt x="9" y="3"/>
                    <a:pt x="9" y="3"/>
                    <a:pt x="9" y="3"/>
                  </a:cubicBezTo>
                  <a:cubicBezTo>
                    <a:pt x="9" y="3"/>
                    <a:pt x="9" y="3"/>
                    <a:pt x="10" y="3"/>
                  </a:cubicBezTo>
                  <a:cubicBezTo>
                    <a:pt x="10" y="3"/>
                    <a:pt x="10" y="3"/>
                    <a:pt x="10" y="3"/>
                  </a:cubicBezTo>
                  <a:cubicBezTo>
                    <a:pt x="10" y="3"/>
                    <a:pt x="11" y="3"/>
                    <a:pt x="11" y="3"/>
                  </a:cubicBezTo>
                  <a:cubicBezTo>
                    <a:pt x="11" y="3"/>
                    <a:pt x="11" y="3"/>
                    <a:pt x="10" y="3"/>
                  </a:cubicBezTo>
                  <a:cubicBezTo>
                    <a:pt x="10" y="4"/>
                    <a:pt x="10" y="3"/>
                    <a:pt x="10" y="3"/>
                  </a:cubicBezTo>
                  <a:cubicBezTo>
                    <a:pt x="10" y="3"/>
                    <a:pt x="10" y="3"/>
                    <a:pt x="10" y="4"/>
                  </a:cubicBezTo>
                  <a:cubicBezTo>
                    <a:pt x="10" y="3"/>
                    <a:pt x="10" y="3"/>
                    <a:pt x="10" y="4"/>
                  </a:cubicBezTo>
                  <a:cubicBezTo>
                    <a:pt x="10" y="4"/>
                    <a:pt x="10" y="4"/>
                    <a:pt x="10" y="4"/>
                  </a:cubicBezTo>
                  <a:cubicBezTo>
                    <a:pt x="10" y="4"/>
                    <a:pt x="10" y="4"/>
                    <a:pt x="10" y="4"/>
                  </a:cubicBezTo>
                  <a:cubicBezTo>
                    <a:pt x="10" y="5"/>
                    <a:pt x="9" y="5"/>
                    <a:pt x="9" y="5"/>
                  </a:cubicBezTo>
                  <a:cubicBezTo>
                    <a:pt x="9" y="5"/>
                    <a:pt x="9" y="4"/>
                    <a:pt x="9" y="4"/>
                  </a:cubicBezTo>
                  <a:moveTo>
                    <a:pt x="10" y="2"/>
                  </a:moveTo>
                  <a:cubicBezTo>
                    <a:pt x="10" y="2"/>
                    <a:pt x="9" y="2"/>
                    <a:pt x="9" y="2"/>
                  </a:cubicBezTo>
                  <a:cubicBezTo>
                    <a:pt x="9" y="2"/>
                    <a:pt x="9" y="2"/>
                    <a:pt x="9" y="1"/>
                  </a:cubicBezTo>
                  <a:cubicBezTo>
                    <a:pt x="9" y="2"/>
                    <a:pt x="10" y="2"/>
                    <a:pt x="10" y="2"/>
                  </a:cubicBezTo>
                  <a:moveTo>
                    <a:pt x="11" y="2"/>
                  </a:moveTo>
                  <a:cubicBezTo>
                    <a:pt x="11" y="2"/>
                    <a:pt x="11" y="3"/>
                    <a:pt x="12" y="3"/>
                  </a:cubicBezTo>
                  <a:cubicBezTo>
                    <a:pt x="11" y="3"/>
                    <a:pt x="11" y="3"/>
                    <a:pt x="11" y="3"/>
                  </a:cubicBezTo>
                  <a:cubicBezTo>
                    <a:pt x="11" y="3"/>
                    <a:pt x="11" y="2"/>
                    <a:pt x="11" y="2"/>
                  </a:cubicBezTo>
                  <a:moveTo>
                    <a:pt x="30" y="4"/>
                  </a:moveTo>
                  <a:cubicBezTo>
                    <a:pt x="30" y="4"/>
                    <a:pt x="29" y="3"/>
                    <a:pt x="26" y="3"/>
                  </a:cubicBezTo>
                  <a:cubicBezTo>
                    <a:pt x="24" y="3"/>
                    <a:pt x="16" y="4"/>
                    <a:pt x="16" y="3"/>
                  </a:cubicBezTo>
                  <a:cubicBezTo>
                    <a:pt x="16" y="2"/>
                    <a:pt x="18" y="2"/>
                    <a:pt x="20" y="2"/>
                  </a:cubicBezTo>
                  <a:cubicBezTo>
                    <a:pt x="20" y="2"/>
                    <a:pt x="21" y="2"/>
                    <a:pt x="21" y="2"/>
                  </a:cubicBezTo>
                  <a:cubicBezTo>
                    <a:pt x="24" y="3"/>
                    <a:pt x="28" y="1"/>
                    <a:pt x="30" y="2"/>
                  </a:cubicBezTo>
                  <a:cubicBezTo>
                    <a:pt x="28" y="0"/>
                    <a:pt x="26" y="2"/>
                    <a:pt x="23" y="2"/>
                  </a:cubicBezTo>
                  <a:cubicBezTo>
                    <a:pt x="25" y="2"/>
                    <a:pt x="26" y="1"/>
                    <a:pt x="26" y="1"/>
                  </a:cubicBezTo>
                  <a:cubicBezTo>
                    <a:pt x="25" y="2"/>
                    <a:pt x="22" y="0"/>
                    <a:pt x="21" y="1"/>
                  </a:cubicBezTo>
                  <a:cubicBezTo>
                    <a:pt x="20" y="1"/>
                    <a:pt x="20" y="1"/>
                    <a:pt x="20" y="1"/>
                  </a:cubicBezTo>
                  <a:cubicBezTo>
                    <a:pt x="18" y="1"/>
                    <a:pt x="15" y="1"/>
                    <a:pt x="15" y="3"/>
                  </a:cubicBezTo>
                  <a:cubicBezTo>
                    <a:pt x="15" y="5"/>
                    <a:pt x="24" y="4"/>
                    <a:pt x="26" y="4"/>
                  </a:cubicBezTo>
                  <a:cubicBezTo>
                    <a:pt x="28" y="4"/>
                    <a:pt x="29" y="4"/>
                    <a:pt x="29" y="4"/>
                  </a:cubicBezTo>
                  <a:cubicBezTo>
                    <a:pt x="29" y="5"/>
                    <a:pt x="27" y="5"/>
                    <a:pt x="25" y="5"/>
                  </a:cubicBezTo>
                  <a:cubicBezTo>
                    <a:pt x="23" y="5"/>
                    <a:pt x="15" y="4"/>
                    <a:pt x="11" y="5"/>
                  </a:cubicBezTo>
                  <a:cubicBezTo>
                    <a:pt x="12" y="4"/>
                    <a:pt x="12" y="4"/>
                    <a:pt x="12" y="3"/>
                  </a:cubicBezTo>
                  <a:cubicBezTo>
                    <a:pt x="12" y="3"/>
                    <a:pt x="13" y="3"/>
                    <a:pt x="13" y="2"/>
                  </a:cubicBezTo>
                  <a:cubicBezTo>
                    <a:pt x="12" y="2"/>
                    <a:pt x="12" y="2"/>
                    <a:pt x="12" y="2"/>
                  </a:cubicBezTo>
                  <a:cubicBezTo>
                    <a:pt x="12" y="2"/>
                    <a:pt x="12" y="2"/>
                    <a:pt x="12" y="2"/>
                  </a:cubicBezTo>
                  <a:cubicBezTo>
                    <a:pt x="12" y="2"/>
                    <a:pt x="12" y="1"/>
                    <a:pt x="12" y="1"/>
                  </a:cubicBezTo>
                  <a:cubicBezTo>
                    <a:pt x="11" y="1"/>
                    <a:pt x="11" y="1"/>
                    <a:pt x="11" y="1"/>
                  </a:cubicBezTo>
                  <a:cubicBezTo>
                    <a:pt x="10" y="0"/>
                    <a:pt x="10" y="0"/>
                    <a:pt x="10" y="0"/>
                  </a:cubicBezTo>
                  <a:cubicBezTo>
                    <a:pt x="10" y="0"/>
                    <a:pt x="10" y="1"/>
                    <a:pt x="10" y="1"/>
                  </a:cubicBezTo>
                  <a:cubicBezTo>
                    <a:pt x="9" y="0"/>
                    <a:pt x="9" y="0"/>
                    <a:pt x="9" y="1"/>
                  </a:cubicBezTo>
                  <a:cubicBezTo>
                    <a:pt x="9" y="1"/>
                    <a:pt x="9" y="0"/>
                    <a:pt x="9" y="0"/>
                  </a:cubicBezTo>
                  <a:cubicBezTo>
                    <a:pt x="8" y="1"/>
                    <a:pt x="8" y="1"/>
                    <a:pt x="8" y="1"/>
                  </a:cubicBezTo>
                  <a:cubicBezTo>
                    <a:pt x="8" y="1"/>
                    <a:pt x="8" y="2"/>
                    <a:pt x="8" y="2"/>
                  </a:cubicBezTo>
                  <a:cubicBezTo>
                    <a:pt x="8" y="2"/>
                    <a:pt x="8" y="2"/>
                    <a:pt x="8" y="2"/>
                  </a:cubicBezTo>
                  <a:cubicBezTo>
                    <a:pt x="8" y="3"/>
                    <a:pt x="7" y="3"/>
                    <a:pt x="7" y="3"/>
                  </a:cubicBezTo>
                  <a:cubicBezTo>
                    <a:pt x="7" y="4"/>
                    <a:pt x="7" y="4"/>
                    <a:pt x="7" y="4"/>
                  </a:cubicBezTo>
                  <a:cubicBezTo>
                    <a:pt x="7" y="4"/>
                    <a:pt x="7" y="4"/>
                    <a:pt x="7" y="5"/>
                  </a:cubicBezTo>
                  <a:cubicBezTo>
                    <a:pt x="7" y="4"/>
                    <a:pt x="7" y="4"/>
                    <a:pt x="7" y="4"/>
                  </a:cubicBezTo>
                  <a:cubicBezTo>
                    <a:pt x="7" y="4"/>
                    <a:pt x="7" y="4"/>
                    <a:pt x="7" y="4"/>
                  </a:cubicBezTo>
                  <a:cubicBezTo>
                    <a:pt x="7" y="4"/>
                    <a:pt x="6" y="4"/>
                    <a:pt x="6" y="4"/>
                  </a:cubicBezTo>
                  <a:cubicBezTo>
                    <a:pt x="6" y="4"/>
                    <a:pt x="5" y="4"/>
                    <a:pt x="5" y="3"/>
                  </a:cubicBezTo>
                  <a:cubicBezTo>
                    <a:pt x="4" y="3"/>
                    <a:pt x="4" y="3"/>
                    <a:pt x="4" y="2"/>
                  </a:cubicBezTo>
                  <a:cubicBezTo>
                    <a:pt x="4" y="2"/>
                    <a:pt x="4" y="1"/>
                    <a:pt x="4" y="1"/>
                  </a:cubicBezTo>
                  <a:cubicBezTo>
                    <a:pt x="4" y="1"/>
                    <a:pt x="4" y="1"/>
                    <a:pt x="4" y="0"/>
                  </a:cubicBezTo>
                  <a:cubicBezTo>
                    <a:pt x="4" y="0"/>
                    <a:pt x="4" y="0"/>
                    <a:pt x="4" y="0"/>
                  </a:cubicBezTo>
                  <a:cubicBezTo>
                    <a:pt x="4" y="0"/>
                    <a:pt x="4" y="0"/>
                    <a:pt x="4" y="1"/>
                  </a:cubicBezTo>
                  <a:cubicBezTo>
                    <a:pt x="4" y="1"/>
                    <a:pt x="4" y="1"/>
                    <a:pt x="4" y="1"/>
                  </a:cubicBezTo>
                  <a:cubicBezTo>
                    <a:pt x="4" y="1"/>
                    <a:pt x="4" y="1"/>
                    <a:pt x="4" y="1"/>
                  </a:cubicBezTo>
                  <a:cubicBezTo>
                    <a:pt x="4" y="1"/>
                    <a:pt x="4" y="1"/>
                    <a:pt x="4" y="1"/>
                  </a:cubicBezTo>
                  <a:cubicBezTo>
                    <a:pt x="4" y="1"/>
                    <a:pt x="4" y="1"/>
                    <a:pt x="4" y="2"/>
                  </a:cubicBezTo>
                  <a:cubicBezTo>
                    <a:pt x="4" y="2"/>
                    <a:pt x="4" y="2"/>
                    <a:pt x="4" y="2"/>
                  </a:cubicBezTo>
                  <a:cubicBezTo>
                    <a:pt x="4" y="1"/>
                    <a:pt x="3" y="1"/>
                    <a:pt x="3" y="1"/>
                  </a:cubicBezTo>
                  <a:cubicBezTo>
                    <a:pt x="3" y="1"/>
                    <a:pt x="3" y="1"/>
                    <a:pt x="3" y="1"/>
                  </a:cubicBezTo>
                  <a:cubicBezTo>
                    <a:pt x="3" y="1"/>
                    <a:pt x="3" y="1"/>
                    <a:pt x="3" y="1"/>
                  </a:cubicBezTo>
                  <a:cubicBezTo>
                    <a:pt x="3" y="0"/>
                    <a:pt x="3" y="0"/>
                    <a:pt x="2" y="0"/>
                  </a:cubicBezTo>
                  <a:cubicBezTo>
                    <a:pt x="2" y="0"/>
                    <a:pt x="2" y="0"/>
                    <a:pt x="2" y="1"/>
                  </a:cubicBezTo>
                  <a:cubicBezTo>
                    <a:pt x="2" y="1"/>
                    <a:pt x="2" y="1"/>
                    <a:pt x="2" y="1"/>
                  </a:cubicBezTo>
                  <a:cubicBezTo>
                    <a:pt x="2" y="1"/>
                    <a:pt x="3" y="1"/>
                    <a:pt x="3" y="1"/>
                  </a:cubicBezTo>
                  <a:cubicBezTo>
                    <a:pt x="3" y="1"/>
                    <a:pt x="3" y="1"/>
                    <a:pt x="3" y="1"/>
                  </a:cubicBezTo>
                  <a:cubicBezTo>
                    <a:pt x="3" y="1"/>
                    <a:pt x="3" y="2"/>
                    <a:pt x="3" y="2"/>
                  </a:cubicBezTo>
                  <a:cubicBezTo>
                    <a:pt x="3" y="2"/>
                    <a:pt x="3" y="2"/>
                    <a:pt x="3" y="2"/>
                  </a:cubicBezTo>
                  <a:cubicBezTo>
                    <a:pt x="2" y="1"/>
                    <a:pt x="2" y="2"/>
                    <a:pt x="2" y="2"/>
                  </a:cubicBezTo>
                  <a:cubicBezTo>
                    <a:pt x="2" y="2"/>
                    <a:pt x="2" y="2"/>
                    <a:pt x="2" y="2"/>
                  </a:cubicBezTo>
                  <a:cubicBezTo>
                    <a:pt x="2" y="2"/>
                    <a:pt x="2" y="3"/>
                    <a:pt x="2" y="3"/>
                  </a:cubicBezTo>
                  <a:cubicBezTo>
                    <a:pt x="2" y="3"/>
                    <a:pt x="2" y="3"/>
                    <a:pt x="2" y="2"/>
                  </a:cubicBezTo>
                  <a:cubicBezTo>
                    <a:pt x="2" y="2"/>
                    <a:pt x="3" y="2"/>
                    <a:pt x="3" y="2"/>
                  </a:cubicBezTo>
                  <a:cubicBezTo>
                    <a:pt x="3" y="3"/>
                    <a:pt x="3" y="3"/>
                    <a:pt x="3" y="3"/>
                  </a:cubicBezTo>
                  <a:cubicBezTo>
                    <a:pt x="3" y="3"/>
                    <a:pt x="3" y="3"/>
                    <a:pt x="3" y="2"/>
                  </a:cubicBezTo>
                  <a:cubicBezTo>
                    <a:pt x="3" y="2"/>
                    <a:pt x="3" y="2"/>
                    <a:pt x="3" y="2"/>
                  </a:cubicBezTo>
                  <a:cubicBezTo>
                    <a:pt x="3" y="3"/>
                    <a:pt x="3" y="3"/>
                    <a:pt x="3" y="3"/>
                  </a:cubicBezTo>
                  <a:cubicBezTo>
                    <a:pt x="3" y="3"/>
                    <a:pt x="3" y="3"/>
                    <a:pt x="3" y="3"/>
                  </a:cubicBezTo>
                  <a:cubicBezTo>
                    <a:pt x="3" y="3"/>
                    <a:pt x="3" y="3"/>
                    <a:pt x="4" y="4"/>
                  </a:cubicBezTo>
                  <a:cubicBezTo>
                    <a:pt x="4" y="4"/>
                    <a:pt x="4" y="4"/>
                    <a:pt x="4" y="4"/>
                  </a:cubicBezTo>
                  <a:cubicBezTo>
                    <a:pt x="4" y="4"/>
                    <a:pt x="3" y="4"/>
                    <a:pt x="3" y="4"/>
                  </a:cubicBezTo>
                  <a:cubicBezTo>
                    <a:pt x="2" y="4"/>
                    <a:pt x="3" y="5"/>
                    <a:pt x="4" y="5"/>
                  </a:cubicBezTo>
                  <a:cubicBezTo>
                    <a:pt x="4" y="5"/>
                    <a:pt x="4" y="5"/>
                    <a:pt x="4" y="5"/>
                  </a:cubicBezTo>
                  <a:cubicBezTo>
                    <a:pt x="4" y="5"/>
                    <a:pt x="4" y="5"/>
                    <a:pt x="4" y="5"/>
                  </a:cubicBezTo>
                  <a:cubicBezTo>
                    <a:pt x="4" y="5"/>
                    <a:pt x="4" y="5"/>
                    <a:pt x="4" y="5"/>
                  </a:cubicBezTo>
                  <a:cubicBezTo>
                    <a:pt x="4" y="5"/>
                    <a:pt x="4" y="5"/>
                    <a:pt x="4" y="5"/>
                  </a:cubicBezTo>
                  <a:cubicBezTo>
                    <a:pt x="4" y="5"/>
                    <a:pt x="4" y="5"/>
                    <a:pt x="5" y="5"/>
                  </a:cubicBezTo>
                  <a:cubicBezTo>
                    <a:pt x="5" y="5"/>
                    <a:pt x="5" y="5"/>
                    <a:pt x="5" y="5"/>
                  </a:cubicBezTo>
                  <a:cubicBezTo>
                    <a:pt x="5" y="5"/>
                    <a:pt x="5" y="6"/>
                    <a:pt x="7" y="7"/>
                  </a:cubicBezTo>
                  <a:cubicBezTo>
                    <a:pt x="7" y="7"/>
                    <a:pt x="7" y="7"/>
                    <a:pt x="7" y="6"/>
                  </a:cubicBezTo>
                  <a:cubicBezTo>
                    <a:pt x="7" y="6"/>
                    <a:pt x="7" y="6"/>
                    <a:pt x="7" y="7"/>
                  </a:cubicBezTo>
                  <a:cubicBezTo>
                    <a:pt x="7" y="7"/>
                    <a:pt x="8" y="8"/>
                    <a:pt x="8" y="8"/>
                  </a:cubicBezTo>
                  <a:cubicBezTo>
                    <a:pt x="7" y="8"/>
                    <a:pt x="6" y="8"/>
                    <a:pt x="5" y="8"/>
                  </a:cubicBezTo>
                  <a:cubicBezTo>
                    <a:pt x="5" y="8"/>
                    <a:pt x="4" y="8"/>
                    <a:pt x="3" y="8"/>
                  </a:cubicBezTo>
                  <a:cubicBezTo>
                    <a:pt x="3" y="8"/>
                    <a:pt x="3" y="8"/>
                    <a:pt x="3" y="7"/>
                  </a:cubicBezTo>
                  <a:cubicBezTo>
                    <a:pt x="3" y="7"/>
                    <a:pt x="3" y="7"/>
                    <a:pt x="3" y="7"/>
                  </a:cubicBezTo>
                  <a:cubicBezTo>
                    <a:pt x="3" y="7"/>
                    <a:pt x="3" y="7"/>
                    <a:pt x="2" y="7"/>
                  </a:cubicBezTo>
                  <a:cubicBezTo>
                    <a:pt x="2" y="7"/>
                    <a:pt x="2" y="7"/>
                    <a:pt x="2" y="7"/>
                  </a:cubicBezTo>
                  <a:cubicBezTo>
                    <a:pt x="2" y="7"/>
                    <a:pt x="2" y="7"/>
                    <a:pt x="2" y="7"/>
                  </a:cubicBezTo>
                  <a:cubicBezTo>
                    <a:pt x="2" y="7"/>
                    <a:pt x="2" y="7"/>
                    <a:pt x="2" y="7"/>
                  </a:cubicBezTo>
                  <a:cubicBezTo>
                    <a:pt x="2" y="8"/>
                    <a:pt x="2" y="8"/>
                    <a:pt x="3" y="8"/>
                  </a:cubicBezTo>
                  <a:cubicBezTo>
                    <a:pt x="3" y="8"/>
                    <a:pt x="3" y="8"/>
                    <a:pt x="3" y="8"/>
                  </a:cubicBezTo>
                  <a:cubicBezTo>
                    <a:pt x="3" y="8"/>
                    <a:pt x="2" y="8"/>
                    <a:pt x="2" y="8"/>
                  </a:cubicBezTo>
                  <a:cubicBezTo>
                    <a:pt x="2" y="8"/>
                    <a:pt x="2" y="8"/>
                    <a:pt x="2" y="8"/>
                  </a:cubicBezTo>
                  <a:cubicBezTo>
                    <a:pt x="2" y="8"/>
                    <a:pt x="1" y="8"/>
                    <a:pt x="1" y="8"/>
                  </a:cubicBezTo>
                  <a:cubicBezTo>
                    <a:pt x="1" y="8"/>
                    <a:pt x="1" y="8"/>
                    <a:pt x="1" y="8"/>
                  </a:cubicBezTo>
                  <a:cubicBezTo>
                    <a:pt x="1" y="8"/>
                    <a:pt x="0" y="8"/>
                    <a:pt x="1" y="9"/>
                  </a:cubicBezTo>
                  <a:cubicBezTo>
                    <a:pt x="1" y="9"/>
                    <a:pt x="1" y="8"/>
                    <a:pt x="1" y="8"/>
                  </a:cubicBezTo>
                  <a:cubicBezTo>
                    <a:pt x="1" y="8"/>
                    <a:pt x="1" y="9"/>
                    <a:pt x="1" y="9"/>
                  </a:cubicBezTo>
                  <a:cubicBezTo>
                    <a:pt x="1" y="9"/>
                    <a:pt x="1" y="9"/>
                    <a:pt x="2" y="9"/>
                  </a:cubicBezTo>
                  <a:cubicBezTo>
                    <a:pt x="2" y="9"/>
                    <a:pt x="2" y="9"/>
                    <a:pt x="2" y="9"/>
                  </a:cubicBezTo>
                  <a:cubicBezTo>
                    <a:pt x="2" y="9"/>
                    <a:pt x="2" y="10"/>
                    <a:pt x="2" y="10"/>
                  </a:cubicBezTo>
                  <a:cubicBezTo>
                    <a:pt x="2" y="10"/>
                    <a:pt x="2" y="10"/>
                    <a:pt x="2" y="10"/>
                  </a:cubicBezTo>
                  <a:cubicBezTo>
                    <a:pt x="2" y="10"/>
                    <a:pt x="2" y="10"/>
                    <a:pt x="2" y="10"/>
                  </a:cubicBezTo>
                  <a:cubicBezTo>
                    <a:pt x="2" y="10"/>
                    <a:pt x="3" y="11"/>
                    <a:pt x="3" y="11"/>
                  </a:cubicBezTo>
                  <a:cubicBezTo>
                    <a:pt x="3" y="11"/>
                    <a:pt x="2" y="10"/>
                    <a:pt x="3" y="10"/>
                  </a:cubicBezTo>
                  <a:cubicBezTo>
                    <a:pt x="3" y="10"/>
                    <a:pt x="3" y="10"/>
                    <a:pt x="3" y="10"/>
                  </a:cubicBezTo>
                  <a:cubicBezTo>
                    <a:pt x="3" y="10"/>
                    <a:pt x="3" y="10"/>
                    <a:pt x="3" y="9"/>
                  </a:cubicBezTo>
                  <a:cubicBezTo>
                    <a:pt x="3" y="9"/>
                    <a:pt x="3" y="9"/>
                    <a:pt x="3" y="9"/>
                  </a:cubicBezTo>
                  <a:cubicBezTo>
                    <a:pt x="3" y="10"/>
                    <a:pt x="3" y="10"/>
                    <a:pt x="4" y="10"/>
                  </a:cubicBezTo>
                  <a:cubicBezTo>
                    <a:pt x="4" y="10"/>
                    <a:pt x="5" y="10"/>
                    <a:pt x="4" y="9"/>
                  </a:cubicBezTo>
                  <a:cubicBezTo>
                    <a:pt x="4" y="9"/>
                    <a:pt x="4" y="9"/>
                    <a:pt x="5" y="9"/>
                  </a:cubicBezTo>
                  <a:cubicBezTo>
                    <a:pt x="5" y="9"/>
                    <a:pt x="5" y="10"/>
                    <a:pt x="5" y="10"/>
                  </a:cubicBezTo>
                  <a:cubicBezTo>
                    <a:pt x="5" y="10"/>
                    <a:pt x="5" y="10"/>
                    <a:pt x="5" y="9"/>
                  </a:cubicBezTo>
                  <a:cubicBezTo>
                    <a:pt x="5" y="10"/>
                    <a:pt x="5" y="10"/>
                    <a:pt x="5" y="10"/>
                  </a:cubicBezTo>
                  <a:cubicBezTo>
                    <a:pt x="5" y="10"/>
                    <a:pt x="6" y="10"/>
                    <a:pt x="6" y="9"/>
                  </a:cubicBezTo>
                  <a:cubicBezTo>
                    <a:pt x="6" y="10"/>
                    <a:pt x="6" y="10"/>
                    <a:pt x="6" y="10"/>
                  </a:cubicBezTo>
                  <a:cubicBezTo>
                    <a:pt x="6" y="10"/>
                    <a:pt x="6" y="10"/>
                    <a:pt x="6" y="10"/>
                  </a:cubicBezTo>
                  <a:cubicBezTo>
                    <a:pt x="6" y="10"/>
                    <a:pt x="6" y="10"/>
                    <a:pt x="7" y="10"/>
                  </a:cubicBezTo>
                  <a:cubicBezTo>
                    <a:pt x="7" y="10"/>
                    <a:pt x="7" y="10"/>
                    <a:pt x="7" y="10"/>
                  </a:cubicBezTo>
                  <a:cubicBezTo>
                    <a:pt x="7" y="10"/>
                    <a:pt x="7" y="10"/>
                    <a:pt x="7" y="10"/>
                  </a:cubicBezTo>
                  <a:cubicBezTo>
                    <a:pt x="7" y="10"/>
                    <a:pt x="7" y="10"/>
                    <a:pt x="7" y="10"/>
                  </a:cubicBezTo>
                  <a:cubicBezTo>
                    <a:pt x="7" y="10"/>
                    <a:pt x="7" y="10"/>
                    <a:pt x="7" y="11"/>
                  </a:cubicBezTo>
                  <a:cubicBezTo>
                    <a:pt x="7" y="10"/>
                    <a:pt x="9" y="10"/>
                    <a:pt x="9" y="10"/>
                  </a:cubicBezTo>
                  <a:cubicBezTo>
                    <a:pt x="10" y="10"/>
                    <a:pt x="10" y="10"/>
                    <a:pt x="10" y="10"/>
                  </a:cubicBezTo>
                  <a:cubicBezTo>
                    <a:pt x="9" y="10"/>
                    <a:pt x="9" y="10"/>
                    <a:pt x="9" y="10"/>
                  </a:cubicBezTo>
                  <a:cubicBezTo>
                    <a:pt x="9" y="10"/>
                    <a:pt x="10" y="10"/>
                    <a:pt x="10" y="10"/>
                  </a:cubicBezTo>
                  <a:cubicBezTo>
                    <a:pt x="10" y="10"/>
                    <a:pt x="10" y="10"/>
                    <a:pt x="10" y="10"/>
                  </a:cubicBezTo>
                  <a:cubicBezTo>
                    <a:pt x="11" y="9"/>
                    <a:pt x="11" y="9"/>
                    <a:pt x="11" y="9"/>
                  </a:cubicBezTo>
                  <a:cubicBezTo>
                    <a:pt x="11" y="9"/>
                    <a:pt x="11" y="9"/>
                    <a:pt x="11" y="9"/>
                  </a:cubicBezTo>
                  <a:cubicBezTo>
                    <a:pt x="11" y="9"/>
                    <a:pt x="12" y="9"/>
                    <a:pt x="12" y="9"/>
                  </a:cubicBezTo>
                  <a:cubicBezTo>
                    <a:pt x="12" y="9"/>
                    <a:pt x="12" y="9"/>
                    <a:pt x="12" y="9"/>
                  </a:cubicBezTo>
                  <a:cubicBezTo>
                    <a:pt x="12" y="9"/>
                    <a:pt x="12" y="8"/>
                    <a:pt x="13" y="8"/>
                  </a:cubicBezTo>
                  <a:cubicBezTo>
                    <a:pt x="17" y="9"/>
                    <a:pt x="15" y="6"/>
                    <a:pt x="20" y="7"/>
                  </a:cubicBezTo>
                  <a:cubicBezTo>
                    <a:pt x="20" y="7"/>
                    <a:pt x="20" y="7"/>
                    <a:pt x="20" y="7"/>
                  </a:cubicBezTo>
                  <a:cubicBezTo>
                    <a:pt x="20" y="7"/>
                    <a:pt x="20" y="8"/>
                    <a:pt x="20" y="8"/>
                  </a:cubicBezTo>
                  <a:cubicBezTo>
                    <a:pt x="21" y="8"/>
                    <a:pt x="21" y="8"/>
                    <a:pt x="21" y="8"/>
                  </a:cubicBezTo>
                  <a:cubicBezTo>
                    <a:pt x="21" y="8"/>
                    <a:pt x="21" y="8"/>
                    <a:pt x="21" y="8"/>
                  </a:cubicBezTo>
                  <a:cubicBezTo>
                    <a:pt x="21" y="9"/>
                    <a:pt x="21" y="9"/>
                    <a:pt x="20" y="9"/>
                  </a:cubicBezTo>
                  <a:cubicBezTo>
                    <a:pt x="20" y="9"/>
                    <a:pt x="20" y="8"/>
                    <a:pt x="19" y="8"/>
                  </a:cubicBezTo>
                  <a:cubicBezTo>
                    <a:pt x="19" y="8"/>
                    <a:pt x="19" y="8"/>
                    <a:pt x="19" y="8"/>
                  </a:cubicBezTo>
                  <a:cubicBezTo>
                    <a:pt x="18" y="8"/>
                    <a:pt x="18" y="8"/>
                    <a:pt x="18" y="9"/>
                  </a:cubicBezTo>
                  <a:cubicBezTo>
                    <a:pt x="18" y="9"/>
                    <a:pt x="18" y="8"/>
                    <a:pt x="18" y="8"/>
                  </a:cubicBezTo>
                  <a:cubicBezTo>
                    <a:pt x="18" y="8"/>
                    <a:pt x="18" y="9"/>
                    <a:pt x="18" y="9"/>
                  </a:cubicBezTo>
                  <a:cubicBezTo>
                    <a:pt x="18" y="9"/>
                    <a:pt x="18" y="9"/>
                    <a:pt x="19" y="9"/>
                  </a:cubicBezTo>
                  <a:cubicBezTo>
                    <a:pt x="19" y="9"/>
                    <a:pt x="19" y="9"/>
                    <a:pt x="19" y="9"/>
                  </a:cubicBezTo>
                  <a:cubicBezTo>
                    <a:pt x="19" y="9"/>
                    <a:pt x="19" y="9"/>
                    <a:pt x="19" y="9"/>
                  </a:cubicBezTo>
                  <a:cubicBezTo>
                    <a:pt x="19" y="9"/>
                    <a:pt x="18" y="9"/>
                    <a:pt x="18" y="10"/>
                  </a:cubicBezTo>
                  <a:cubicBezTo>
                    <a:pt x="18" y="10"/>
                    <a:pt x="18" y="10"/>
                    <a:pt x="18" y="10"/>
                  </a:cubicBezTo>
                  <a:cubicBezTo>
                    <a:pt x="18"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0"/>
                    <a:pt x="19" y="10"/>
                    <a:pt x="19" y="10"/>
                  </a:cubicBezTo>
                  <a:cubicBezTo>
                    <a:pt x="19" y="11"/>
                    <a:pt x="20" y="11"/>
                    <a:pt x="20" y="11"/>
                  </a:cubicBezTo>
                  <a:cubicBezTo>
                    <a:pt x="20" y="11"/>
                    <a:pt x="20" y="11"/>
                    <a:pt x="20" y="10"/>
                  </a:cubicBezTo>
                  <a:cubicBezTo>
                    <a:pt x="20" y="10"/>
                    <a:pt x="20" y="10"/>
                    <a:pt x="20" y="10"/>
                  </a:cubicBezTo>
                  <a:cubicBezTo>
                    <a:pt x="20" y="10"/>
                    <a:pt x="20" y="10"/>
                    <a:pt x="20" y="10"/>
                  </a:cubicBezTo>
                  <a:cubicBezTo>
                    <a:pt x="20" y="10"/>
                    <a:pt x="20" y="10"/>
                    <a:pt x="20" y="10"/>
                  </a:cubicBezTo>
                  <a:cubicBezTo>
                    <a:pt x="20" y="10"/>
                    <a:pt x="20" y="10"/>
                    <a:pt x="20" y="10"/>
                  </a:cubicBezTo>
                  <a:cubicBezTo>
                    <a:pt x="21" y="10"/>
                    <a:pt x="21" y="10"/>
                    <a:pt x="21" y="10"/>
                  </a:cubicBezTo>
                  <a:cubicBezTo>
                    <a:pt x="21" y="10"/>
                    <a:pt x="21" y="10"/>
                    <a:pt x="21" y="10"/>
                  </a:cubicBezTo>
                  <a:cubicBezTo>
                    <a:pt x="22" y="10"/>
                    <a:pt x="21" y="10"/>
                    <a:pt x="22" y="9"/>
                  </a:cubicBezTo>
                  <a:cubicBezTo>
                    <a:pt x="22" y="9"/>
                    <a:pt x="22" y="9"/>
                    <a:pt x="22" y="9"/>
                  </a:cubicBezTo>
                  <a:cubicBezTo>
                    <a:pt x="23" y="10"/>
                    <a:pt x="23" y="10"/>
                    <a:pt x="23" y="9"/>
                  </a:cubicBezTo>
                  <a:cubicBezTo>
                    <a:pt x="23" y="9"/>
                    <a:pt x="23" y="8"/>
                    <a:pt x="23" y="8"/>
                  </a:cubicBezTo>
                  <a:cubicBezTo>
                    <a:pt x="23" y="8"/>
                    <a:pt x="23" y="8"/>
                    <a:pt x="23" y="7"/>
                  </a:cubicBezTo>
                  <a:cubicBezTo>
                    <a:pt x="23" y="7"/>
                    <a:pt x="24" y="8"/>
                    <a:pt x="24" y="8"/>
                  </a:cubicBezTo>
                  <a:cubicBezTo>
                    <a:pt x="25" y="8"/>
                    <a:pt x="26" y="7"/>
                    <a:pt x="26" y="7"/>
                  </a:cubicBezTo>
                  <a:cubicBezTo>
                    <a:pt x="27" y="7"/>
                    <a:pt x="28" y="7"/>
                    <a:pt x="28" y="7"/>
                  </a:cubicBezTo>
                  <a:cubicBezTo>
                    <a:pt x="28" y="7"/>
                    <a:pt x="28" y="7"/>
                    <a:pt x="28" y="7"/>
                  </a:cubicBezTo>
                  <a:cubicBezTo>
                    <a:pt x="28" y="8"/>
                    <a:pt x="28" y="8"/>
                    <a:pt x="28" y="8"/>
                  </a:cubicBezTo>
                  <a:cubicBezTo>
                    <a:pt x="28" y="8"/>
                    <a:pt x="27" y="8"/>
                    <a:pt x="27" y="8"/>
                  </a:cubicBezTo>
                  <a:cubicBezTo>
                    <a:pt x="27" y="8"/>
                    <a:pt x="27" y="8"/>
                    <a:pt x="27" y="8"/>
                  </a:cubicBezTo>
                  <a:cubicBezTo>
                    <a:pt x="26" y="8"/>
                    <a:pt x="26" y="9"/>
                    <a:pt x="26" y="9"/>
                  </a:cubicBezTo>
                  <a:cubicBezTo>
                    <a:pt x="26" y="9"/>
                    <a:pt x="26" y="9"/>
                    <a:pt x="26" y="9"/>
                  </a:cubicBezTo>
                  <a:cubicBezTo>
                    <a:pt x="26" y="9"/>
                    <a:pt x="26" y="9"/>
                    <a:pt x="26" y="9"/>
                  </a:cubicBezTo>
                  <a:cubicBezTo>
                    <a:pt x="27" y="9"/>
                    <a:pt x="27" y="9"/>
                    <a:pt x="27" y="9"/>
                  </a:cubicBezTo>
                  <a:cubicBezTo>
                    <a:pt x="27" y="9"/>
                    <a:pt x="27" y="9"/>
                    <a:pt x="27" y="9"/>
                  </a:cubicBezTo>
                  <a:cubicBezTo>
                    <a:pt x="27" y="9"/>
                    <a:pt x="27" y="10"/>
                    <a:pt x="27" y="10"/>
                  </a:cubicBezTo>
                  <a:cubicBezTo>
                    <a:pt x="27" y="10"/>
                    <a:pt x="27" y="10"/>
                    <a:pt x="27" y="10"/>
                  </a:cubicBezTo>
                  <a:cubicBezTo>
                    <a:pt x="27" y="10"/>
                    <a:pt x="27" y="11"/>
                    <a:pt x="28" y="11"/>
                  </a:cubicBezTo>
                  <a:cubicBezTo>
                    <a:pt x="28" y="11"/>
                    <a:pt x="28" y="10"/>
                    <a:pt x="28" y="10"/>
                  </a:cubicBezTo>
                  <a:cubicBezTo>
                    <a:pt x="28" y="10"/>
                    <a:pt x="28" y="10"/>
                    <a:pt x="28" y="10"/>
                  </a:cubicBezTo>
                  <a:cubicBezTo>
                    <a:pt x="28" y="10"/>
                    <a:pt x="28" y="10"/>
                    <a:pt x="28" y="9"/>
                  </a:cubicBezTo>
                  <a:cubicBezTo>
                    <a:pt x="28" y="9"/>
                    <a:pt x="28" y="9"/>
                    <a:pt x="28" y="9"/>
                  </a:cubicBezTo>
                  <a:cubicBezTo>
                    <a:pt x="28" y="10"/>
                    <a:pt x="28" y="10"/>
                    <a:pt x="28" y="10"/>
                  </a:cubicBezTo>
                  <a:cubicBezTo>
                    <a:pt x="29" y="10"/>
                    <a:pt x="29" y="10"/>
                    <a:pt x="29" y="10"/>
                  </a:cubicBezTo>
                  <a:cubicBezTo>
                    <a:pt x="29" y="11"/>
                    <a:pt x="29" y="11"/>
                    <a:pt x="29" y="11"/>
                  </a:cubicBezTo>
                  <a:cubicBezTo>
                    <a:pt x="29" y="10"/>
                    <a:pt x="29" y="10"/>
                    <a:pt x="29" y="10"/>
                  </a:cubicBezTo>
                  <a:cubicBezTo>
                    <a:pt x="29" y="10"/>
                    <a:pt x="29" y="10"/>
                    <a:pt x="29" y="10"/>
                  </a:cubicBezTo>
                  <a:cubicBezTo>
                    <a:pt x="30" y="9"/>
                    <a:pt x="29" y="9"/>
                    <a:pt x="29" y="9"/>
                  </a:cubicBezTo>
                  <a:cubicBezTo>
                    <a:pt x="29" y="9"/>
                    <a:pt x="30" y="9"/>
                    <a:pt x="30" y="8"/>
                  </a:cubicBezTo>
                  <a:cubicBezTo>
                    <a:pt x="30" y="8"/>
                    <a:pt x="30" y="8"/>
                    <a:pt x="29" y="8"/>
                  </a:cubicBezTo>
                  <a:cubicBezTo>
                    <a:pt x="29" y="8"/>
                    <a:pt x="29" y="8"/>
                    <a:pt x="29" y="8"/>
                  </a:cubicBezTo>
                  <a:cubicBezTo>
                    <a:pt x="29" y="8"/>
                    <a:pt x="29" y="8"/>
                    <a:pt x="29" y="8"/>
                  </a:cubicBezTo>
                  <a:cubicBezTo>
                    <a:pt x="29" y="8"/>
                    <a:pt x="30" y="8"/>
                    <a:pt x="30" y="8"/>
                  </a:cubicBezTo>
                  <a:cubicBezTo>
                    <a:pt x="29" y="8"/>
                    <a:pt x="29" y="7"/>
                    <a:pt x="29" y="7"/>
                  </a:cubicBezTo>
                  <a:cubicBezTo>
                    <a:pt x="29" y="7"/>
                    <a:pt x="29" y="7"/>
                    <a:pt x="29" y="7"/>
                  </a:cubicBezTo>
                  <a:cubicBezTo>
                    <a:pt x="30" y="7"/>
                    <a:pt x="30" y="7"/>
                    <a:pt x="30" y="6"/>
                  </a:cubicBezTo>
                  <a:cubicBezTo>
                    <a:pt x="29" y="6"/>
                    <a:pt x="29" y="7"/>
                    <a:pt x="29" y="6"/>
                  </a:cubicBezTo>
                  <a:cubicBezTo>
                    <a:pt x="29" y="6"/>
                    <a:pt x="29" y="6"/>
                    <a:pt x="28" y="6"/>
                  </a:cubicBezTo>
                  <a:cubicBezTo>
                    <a:pt x="28" y="6"/>
                    <a:pt x="27" y="6"/>
                    <a:pt x="25" y="6"/>
                  </a:cubicBezTo>
                  <a:cubicBezTo>
                    <a:pt x="27" y="6"/>
                    <a:pt x="30" y="5"/>
                    <a:pt x="30" y="4"/>
                  </a:cubicBezTo>
                </a:path>
              </a:pathLst>
            </a:custGeom>
            <a:solidFill>
              <a:schemeClr val="tx1"/>
            </a:solidFill>
            <a:ln>
              <a:noFill/>
            </a:ln>
          </p:spPr>
          <p:txBody>
            <a:bodyPr/>
            <a:lstStyle/>
            <a:p>
              <a:endParaRPr lang="en-GB"/>
            </a:p>
          </p:txBody>
        </p:sp>
        <p:sp>
          <p:nvSpPr>
            <p:cNvPr id="240" name="Freeform 157">
              <a:extLst>
                <a:ext uri="{FF2B5EF4-FFF2-40B4-BE49-F238E27FC236}">
                  <a16:creationId xmlns:a16="http://schemas.microsoft.com/office/drawing/2014/main" id="{104DEB5E-A54C-4813-8F5B-3842E9E95271}"/>
                </a:ext>
              </a:extLst>
            </p:cNvPr>
            <p:cNvSpPr>
              <a:spLocks noChangeAspect="1" noEditPoints="1"/>
            </p:cNvSpPr>
            <p:nvPr userDrawn="1"/>
          </p:nvSpPr>
          <p:spPr bwMode="auto">
            <a:xfrm>
              <a:off x="660413" y="554038"/>
              <a:ext cx="23813" cy="7938"/>
            </a:xfrm>
            <a:custGeom>
              <a:avLst/>
              <a:gdLst>
                <a:gd name="T0" fmla="*/ 4 w 29"/>
                <a:gd name="T1" fmla="*/ 0 h 11"/>
                <a:gd name="T2" fmla="*/ 4 w 29"/>
                <a:gd name="T3" fmla="*/ 1 h 11"/>
                <a:gd name="T4" fmla="*/ 4 w 29"/>
                <a:gd name="T5" fmla="*/ 1 h 11"/>
                <a:gd name="T6" fmla="*/ 4 w 29"/>
                <a:gd name="T7" fmla="*/ 1 h 11"/>
                <a:gd name="T8" fmla="*/ 5 w 29"/>
                <a:gd name="T9" fmla="*/ 1 h 11"/>
                <a:gd name="T10" fmla="*/ 4 w 29"/>
                <a:gd name="T11" fmla="*/ 2 h 11"/>
                <a:gd name="T12" fmla="*/ 4 w 29"/>
                <a:gd name="T13" fmla="*/ 1 h 11"/>
                <a:gd name="T14" fmla="*/ 5 w 29"/>
                <a:gd name="T15" fmla="*/ 1 h 11"/>
                <a:gd name="T16" fmla="*/ 14 w 29"/>
                <a:gd name="T17" fmla="*/ 3 h 11"/>
                <a:gd name="T18" fmla="*/ 12 w 29"/>
                <a:gd name="T19" fmla="*/ 2 h 11"/>
                <a:gd name="T20" fmla="*/ 7 w 29"/>
                <a:gd name="T21" fmla="*/ 1 h 11"/>
                <a:gd name="T22" fmla="*/ 11 w 29"/>
                <a:gd name="T23" fmla="*/ 0 h 11"/>
                <a:gd name="T24" fmla="*/ 7 w 29"/>
                <a:gd name="T25" fmla="*/ 1 h 11"/>
                <a:gd name="T26" fmla="*/ 5 w 29"/>
                <a:gd name="T27" fmla="*/ 2 h 11"/>
                <a:gd name="T28" fmla="*/ 5 w 29"/>
                <a:gd name="T29" fmla="*/ 0 h 11"/>
                <a:gd name="T30" fmla="*/ 4 w 29"/>
                <a:gd name="T31" fmla="*/ 0 h 11"/>
                <a:gd name="T32" fmla="*/ 3 w 29"/>
                <a:gd name="T33" fmla="*/ 1 h 11"/>
                <a:gd name="T34" fmla="*/ 3 w 29"/>
                <a:gd name="T35" fmla="*/ 2 h 11"/>
                <a:gd name="T36" fmla="*/ 2 w 29"/>
                <a:gd name="T37" fmla="*/ 1 h 11"/>
                <a:gd name="T38" fmla="*/ 1 w 29"/>
                <a:gd name="T39" fmla="*/ 0 h 11"/>
                <a:gd name="T40" fmla="*/ 1 w 29"/>
                <a:gd name="T41" fmla="*/ 0 h 11"/>
                <a:gd name="T42" fmla="*/ 1 w 29"/>
                <a:gd name="T43" fmla="*/ 0 h 11"/>
                <a:gd name="T44" fmla="*/ 1 w 29"/>
                <a:gd name="T45" fmla="*/ 0 h 11"/>
                <a:gd name="T46" fmla="*/ 1 w 29"/>
                <a:gd name="T47" fmla="*/ 0 h 11"/>
                <a:gd name="T48" fmla="*/ 1 w 29"/>
                <a:gd name="T49" fmla="*/ 1 h 11"/>
                <a:gd name="T50" fmla="*/ 1 w 29"/>
                <a:gd name="T51" fmla="*/ 1 h 11"/>
                <a:gd name="T52" fmla="*/ 1 w 29"/>
                <a:gd name="T53" fmla="*/ 1 h 11"/>
                <a:gd name="T54" fmla="*/ 2 w 29"/>
                <a:gd name="T55" fmla="*/ 2 h 11"/>
                <a:gd name="T56" fmla="*/ 2 w 29"/>
                <a:gd name="T57" fmla="*/ 2 h 11"/>
                <a:gd name="T58" fmla="*/ 3 w 29"/>
                <a:gd name="T59" fmla="*/ 3 h 11"/>
                <a:gd name="T60" fmla="*/ 2 w 29"/>
                <a:gd name="T61" fmla="*/ 3 h 11"/>
                <a:gd name="T62" fmla="*/ 1 w 29"/>
                <a:gd name="T63" fmla="*/ 3 h 11"/>
                <a:gd name="T64" fmla="*/ 1 w 29"/>
                <a:gd name="T65" fmla="*/ 4 h 11"/>
                <a:gd name="T66" fmla="*/ 0 w 29"/>
                <a:gd name="T67" fmla="*/ 4 h 11"/>
                <a:gd name="T68" fmla="*/ 1 w 29"/>
                <a:gd name="T69" fmla="*/ 4 h 11"/>
                <a:gd name="T70" fmla="*/ 2 w 29"/>
                <a:gd name="T71" fmla="*/ 5 h 11"/>
                <a:gd name="T72" fmla="*/ 2 w 29"/>
                <a:gd name="T73" fmla="*/ 4 h 11"/>
                <a:gd name="T74" fmla="*/ 2 w 29"/>
                <a:gd name="T75" fmla="*/ 4 h 11"/>
                <a:gd name="T76" fmla="*/ 3 w 29"/>
                <a:gd name="T77" fmla="*/ 4 h 11"/>
                <a:gd name="T78" fmla="*/ 4 w 29"/>
                <a:gd name="T79" fmla="*/ 5 h 11"/>
                <a:gd name="T80" fmla="*/ 5 w 29"/>
                <a:gd name="T81" fmla="*/ 4 h 11"/>
                <a:gd name="T82" fmla="*/ 6 w 29"/>
                <a:gd name="T83" fmla="*/ 4 h 11"/>
                <a:gd name="T84" fmla="*/ 10 w 29"/>
                <a:gd name="T85" fmla="*/ 4 h 11"/>
                <a:gd name="T86" fmla="*/ 9 w 29"/>
                <a:gd name="T87" fmla="*/ 4 h 11"/>
                <a:gd name="T88" fmla="*/ 9 w 29"/>
                <a:gd name="T89" fmla="*/ 4 h 11"/>
                <a:gd name="T90" fmla="*/ 9 w 29"/>
                <a:gd name="T91" fmla="*/ 4 h 11"/>
                <a:gd name="T92" fmla="*/ 9 w 29"/>
                <a:gd name="T93" fmla="*/ 4 h 11"/>
                <a:gd name="T94" fmla="*/ 9 w 29"/>
                <a:gd name="T95" fmla="*/ 5 h 11"/>
                <a:gd name="T96" fmla="*/ 10 w 29"/>
                <a:gd name="T97" fmla="*/ 5 h 11"/>
                <a:gd name="T98" fmla="*/ 10 w 29"/>
                <a:gd name="T99" fmla="*/ 5 h 11"/>
                <a:gd name="T100" fmla="*/ 11 w 29"/>
                <a:gd name="T101" fmla="*/ 4 h 11"/>
                <a:gd name="T102" fmla="*/ 14 w 29"/>
                <a:gd name="T103" fmla="*/ 3 h 11"/>
                <a:gd name="T104" fmla="*/ 13 w 29"/>
                <a:gd name="T105" fmla="*/ 4 h 11"/>
                <a:gd name="T106" fmla="*/ 13 w 29"/>
                <a:gd name="T107" fmla="*/ 4 h 11"/>
                <a:gd name="T108" fmla="*/ 13 w 29"/>
                <a:gd name="T109" fmla="*/ 5 h 11"/>
                <a:gd name="T110" fmla="*/ 14 w 29"/>
                <a:gd name="T111" fmla="*/ 4 h 11"/>
                <a:gd name="T112" fmla="*/ 14 w 29"/>
                <a:gd name="T113" fmla="*/ 5 h 11"/>
                <a:gd name="T114" fmla="*/ 14 w 29"/>
                <a:gd name="T115" fmla="*/ 3 h 11"/>
                <a:gd name="T116" fmla="*/ 14 w 29"/>
                <a:gd name="T117" fmla="*/ 3 h 1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9" h="11">
                  <a:moveTo>
                    <a:pt x="11" y="8"/>
                  </a:moveTo>
                  <a:cubicBezTo>
                    <a:pt x="11" y="8"/>
                    <a:pt x="11" y="8"/>
                    <a:pt x="11" y="8"/>
                  </a:cubicBezTo>
                  <a:cubicBezTo>
                    <a:pt x="11" y="8"/>
                    <a:pt x="11" y="8"/>
                    <a:pt x="11" y="8"/>
                  </a:cubicBezTo>
                  <a:moveTo>
                    <a:pt x="7" y="1"/>
                  </a:moveTo>
                  <a:cubicBezTo>
                    <a:pt x="7" y="1"/>
                    <a:pt x="7" y="1"/>
                    <a:pt x="7" y="1"/>
                  </a:cubicBezTo>
                  <a:cubicBezTo>
                    <a:pt x="7" y="1"/>
                    <a:pt x="7" y="1"/>
                    <a:pt x="7" y="1"/>
                  </a:cubicBezTo>
                  <a:moveTo>
                    <a:pt x="7" y="2"/>
                  </a:moveTo>
                  <a:cubicBezTo>
                    <a:pt x="7" y="2"/>
                    <a:pt x="7" y="2"/>
                    <a:pt x="7" y="2"/>
                  </a:cubicBezTo>
                  <a:close/>
                  <a:moveTo>
                    <a:pt x="8" y="4"/>
                  </a:moveTo>
                  <a:cubicBezTo>
                    <a:pt x="8" y="3"/>
                    <a:pt x="8" y="3"/>
                    <a:pt x="8" y="3"/>
                  </a:cubicBezTo>
                  <a:cubicBezTo>
                    <a:pt x="8" y="3"/>
                    <a:pt x="8" y="3"/>
                    <a:pt x="8" y="3"/>
                  </a:cubicBezTo>
                  <a:cubicBezTo>
                    <a:pt x="8" y="3"/>
                    <a:pt x="8" y="3"/>
                    <a:pt x="8" y="3"/>
                  </a:cubicBezTo>
                  <a:cubicBezTo>
                    <a:pt x="8" y="2"/>
                    <a:pt x="8" y="2"/>
                    <a:pt x="8" y="2"/>
                  </a:cubicBezTo>
                  <a:cubicBezTo>
                    <a:pt x="8" y="2"/>
                    <a:pt x="8" y="2"/>
                    <a:pt x="8" y="2"/>
                  </a:cubicBezTo>
                  <a:cubicBezTo>
                    <a:pt x="8" y="2"/>
                    <a:pt x="8" y="2"/>
                    <a:pt x="8" y="2"/>
                  </a:cubicBezTo>
                  <a:cubicBezTo>
                    <a:pt x="8" y="2"/>
                    <a:pt x="8" y="2"/>
                    <a:pt x="8" y="2"/>
                  </a:cubicBezTo>
                  <a:cubicBezTo>
                    <a:pt x="9" y="2"/>
                    <a:pt x="9" y="2"/>
                    <a:pt x="9" y="2"/>
                  </a:cubicBezTo>
                  <a:cubicBezTo>
                    <a:pt x="9" y="3"/>
                    <a:pt x="9" y="3"/>
                    <a:pt x="9" y="3"/>
                  </a:cubicBezTo>
                  <a:cubicBezTo>
                    <a:pt x="9" y="3"/>
                    <a:pt x="9" y="3"/>
                    <a:pt x="9" y="3"/>
                  </a:cubicBezTo>
                  <a:cubicBezTo>
                    <a:pt x="9" y="3"/>
                    <a:pt x="9" y="3"/>
                    <a:pt x="9" y="3"/>
                  </a:cubicBezTo>
                  <a:cubicBezTo>
                    <a:pt x="9" y="3"/>
                    <a:pt x="9" y="3"/>
                    <a:pt x="9" y="3"/>
                  </a:cubicBezTo>
                  <a:cubicBezTo>
                    <a:pt x="9" y="3"/>
                    <a:pt x="8" y="3"/>
                    <a:pt x="8" y="3"/>
                  </a:cubicBezTo>
                  <a:cubicBezTo>
                    <a:pt x="8" y="3"/>
                    <a:pt x="8" y="3"/>
                    <a:pt x="8" y="3"/>
                  </a:cubicBezTo>
                  <a:cubicBezTo>
                    <a:pt x="8" y="4"/>
                    <a:pt x="8" y="4"/>
                    <a:pt x="8" y="4"/>
                  </a:cubicBezTo>
                  <a:cubicBezTo>
                    <a:pt x="8" y="4"/>
                    <a:pt x="8" y="4"/>
                    <a:pt x="8" y="4"/>
                  </a:cubicBezTo>
                  <a:cubicBezTo>
                    <a:pt x="7" y="4"/>
                    <a:pt x="7" y="4"/>
                    <a:pt x="8" y="4"/>
                  </a:cubicBezTo>
                  <a:moveTo>
                    <a:pt x="9" y="1"/>
                  </a:moveTo>
                  <a:cubicBezTo>
                    <a:pt x="8" y="2"/>
                    <a:pt x="8" y="2"/>
                    <a:pt x="8" y="2"/>
                  </a:cubicBezTo>
                  <a:cubicBezTo>
                    <a:pt x="8" y="1"/>
                    <a:pt x="8" y="1"/>
                    <a:pt x="8" y="1"/>
                  </a:cubicBezTo>
                  <a:cubicBezTo>
                    <a:pt x="8" y="1"/>
                    <a:pt x="8" y="1"/>
                    <a:pt x="9" y="1"/>
                  </a:cubicBezTo>
                  <a:moveTo>
                    <a:pt x="9" y="2"/>
                  </a:moveTo>
                  <a:cubicBezTo>
                    <a:pt x="9" y="2"/>
                    <a:pt x="10" y="2"/>
                    <a:pt x="10" y="2"/>
                  </a:cubicBezTo>
                  <a:cubicBezTo>
                    <a:pt x="10" y="2"/>
                    <a:pt x="10" y="2"/>
                    <a:pt x="10" y="2"/>
                  </a:cubicBezTo>
                  <a:cubicBezTo>
                    <a:pt x="9" y="2"/>
                    <a:pt x="9" y="2"/>
                    <a:pt x="9" y="2"/>
                  </a:cubicBezTo>
                  <a:moveTo>
                    <a:pt x="28" y="7"/>
                  </a:moveTo>
                  <a:cubicBezTo>
                    <a:pt x="28" y="7"/>
                    <a:pt x="28" y="7"/>
                    <a:pt x="28" y="7"/>
                  </a:cubicBezTo>
                  <a:cubicBezTo>
                    <a:pt x="28" y="6"/>
                    <a:pt x="28" y="6"/>
                    <a:pt x="28" y="6"/>
                  </a:cubicBezTo>
                  <a:cubicBezTo>
                    <a:pt x="28" y="6"/>
                    <a:pt x="28" y="6"/>
                    <a:pt x="28" y="6"/>
                  </a:cubicBezTo>
                  <a:cubicBezTo>
                    <a:pt x="28" y="6"/>
                    <a:pt x="28" y="5"/>
                    <a:pt x="27" y="6"/>
                  </a:cubicBezTo>
                  <a:cubicBezTo>
                    <a:pt x="26" y="6"/>
                    <a:pt x="26" y="6"/>
                    <a:pt x="24" y="5"/>
                  </a:cubicBezTo>
                  <a:cubicBezTo>
                    <a:pt x="24" y="5"/>
                    <a:pt x="24" y="5"/>
                    <a:pt x="24" y="5"/>
                  </a:cubicBezTo>
                  <a:cubicBezTo>
                    <a:pt x="26" y="5"/>
                    <a:pt x="28" y="5"/>
                    <a:pt x="28" y="4"/>
                  </a:cubicBezTo>
                  <a:cubicBezTo>
                    <a:pt x="28" y="3"/>
                    <a:pt x="28" y="3"/>
                    <a:pt x="25" y="3"/>
                  </a:cubicBezTo>
                  <a:cubicBezTo>
                    <a:pt x="22" y="3"/>
                    <a:pt x="14" y="4"/>
                    <a:pt x="14" y="2"/>
                  </a:cubicBezTo>
                  <a:cubicBezTo>
                    <a:pt x="14" y="1"/>
                    <a:pt x="17" y="2"/>
                    <a:pt x="19" y="2"/>
                  </a:cubicBezTo>
                  <a:cubicBezTo>
                    <a:pt x="19" y="2"/>
                    <a:pt x="19" y="2"/>
                    <a:pt x="19" y="2"/>
                  </a:cubicBezTo>
                  <a:cubicBezTo>
                    <a:pt x="23" y="3"/>
                    <a:pt x="27" y="0"/>
                    <a:pt x="29" y="1"/>
                  </a:cubicBezTo>
                  <a:cubicBezTo>
                    <a:pt x="26" y="0"/>
                    <a:pt x="24" y="2"/>
                    <a:pt x="22" y="1"/>
                  </a:cubicBezTo>
                  <a:cubicBezTo>
                    <a:pt x="23" y="1"/>
                    <a:pt x="25" y="1"/>
                    <a:pt x="25" y="0"/>
                  </a:cubicBezTo>
                  <a:cubicBezTo>
                    <a:pt x="24" y="1"/>
                    <a:pt x="21" y="0"/>
                    <a:pt x="19" y="1"/>
                  </a:cubicBezTo>
                  <a:cubicBezTo>
                    <a:pt x="19" y="1"/>
                    <a:pt x="19" y="1"/>
                    <a:pt x="19" y="1"/>
                  </a:cubicBezTo>
                  <a:cubicBezTo>
                    <a:pt x="16" y="1"/>
                    <a:pt x="13" y="1"/>
                    <a:pt x="13" y="2"/>
                  </a:cubicBezTo>
                  <a:cubicBezTo>
                    <a:pt x="13" y="5"/>
                    <a:pt x="23" y="3"/>
                    <a:pt x="25" y="3"/>
                  </a:cubicBezTo>
                  <a:cubicBezTo>
                    <a:pt x="27" y="3"/>
                    <a:pt x="28" y="3"/>
                    <a:pt x="28" y="4"/>
                  </a:cubicBezTo>
                  <a:cubicBezTo>
                    <a:pt x="28" y="4"/>
                    <a:pt x="25" y="5"/>
                    <a:pt x="24" y="5"/>
                  </a:cubicBezTo>
                  <a:cubicBezTo>
                    <a:pt x="22" y="5"/>
                    <a:pt x="13" y="4"/>
                    <a:pt x="10" y="5"/>
                  </a:cubicBezTo>
                  <a:cubicBezTo>
                    <a:pt x="10" y="4"/>
                    <a:pt x="11" y="3"/>
                    <a:pt x="11" y="3"/>
                  </a:cubicBezTo>
                  <a:cubicBezTo>
                    <a:pt x="11" y="2"/>
                    <a:pt x="11" y="2"/>
                    <a:pt x="11" y="2"/>
                  </a:cubicBezTo>
                  <a:cubicBezTo>
                    <a:pt x="11" y="2"/>
                    <a:pt x="11" y="2"/>
                    <a:pt x="11" y="2"/>
                  </a:cubicBezTo>
                  <a:cubicBezTo>
                    <a:pt x="11" y="2"/>
                    <a:pt x="11" y="1"/>
                    <a:pt x="10" y="1"/>
                  </a:cubicBezTo>
                  <a:cubicBezTo>
                    <a:pt x="10" y="1"/>
                    <a:pt x="10" y="1"/>
                    <a:pt x="10" y="1"/>
                  </a:cubicBezTo>
                  <a:cubicBezTo>
                    <a:pt x="10" y="1"/>
                    <a:pt x="10" y="0"/>
                    <a:pt x="9" y="0"/>
                  </a:cubicBezTo>
                  <a:cubicBezTo>
                    <a:pt x="9" y="0"/>
                    <a:pt x="9" y="0"/>
                    <a:pt x="9" y="0"/>
                  </a:cubicBezTo>
                  <a:cubicBezTo>
                    <a:pt x="9" y="0"/>
                    <a:pt x="8" y="0"/>
                    <a:pt x="8" y="0"/>
                  </a:cubicBezTo>
                  <a:cubicBezTo>
                    <a:pt x="8" y="0"/>
                    <a:pt x="8" y="0"/>
                    <a:pt x="8" y="0"/>
                  </a:cubicBezTo>
                  <a:cubicBezTo>
                    <a:pt x="8" y="0"/>
                    <a:pt x="7" y="0"/>
                    <a:pt x="7" y="0"/>
                  </a:cubicBezTo>
                  <a:cubicBezTo>
                    <a:pt x="7" y="0"/>
                    <a:pt x="7" y="1"/>
                    <a:pt x="7" y="1"/>
                  </a:cubicBezTo>
                  <a:cubicBezTo>
                    <a:pt x="7" y="1"/>
                    <a:pt x="6" y="2"/>
                    <a:pt x="6" y="2"/>
                  </a:cubicBezTo>
                  <a:cubicBezTo>
                    <a:pt x="6" y="2"/>
                    <a:pt x="6" y="2"/>
                    <a:pt x="6" y="2"/>
                  </a:cubicBezTo>
                  <a:cubicBezTo>
                    <a:pt x="6" y="2"/>
                    <a:pt x="6" y="3"/>
                    <a:pt x="6" y="3"/>
                  </a:cubicBezTo>
                  <a:cubicBezTo>
                    <a:pt x="6" y="3"/>
                    <a:pt x="6" y="3"/>
                    <a:pt x="6" y="3"/>
                  </a:cubicBezTo>
                  <a:cubicBezTo>
                    <a:pt x="6" y="4"/>
                    <a:pt x="6" y="4"/>
                    <a:pt x="6" y="4"/>
                  </a:cubicBezTo>
                  <a:cubicBezTo>
                    <a:pt x="6" y="4"/>
                    <a:pt x="6" y="4"/>
                    <a:pt x="6" y="4"/>
                  </a:cubicBezTo>
                  <a:cubicBezTo>
                    <a:pt x="6" y="4"/>
                    <a:pt x="5" y="4"/>
                    <a:pt x="5" y="4"/>
                  </a:cubicBezTo>
                  <a:cubicBezTo>
                    <a:pt x="5" y="4"/>
                    <a:pt x="5" y="4"/>
                    <a:pt x="5" y="4"/>
                  </a:cubicBezTo>
                  <a:cubicBezTo>
                    <a:pt x="4" y="4"/>
                    <a:pt x="4" y="3"/>
                    <a:pt x="3" y="3"/>
                  </a:cubicBezTo>
                  <a:cubicBezTo>
                    <a:pt x="3" y="3"/>
                    <a:pt x="3" y="2"/>
                    <a:pt x="3" y="2"/>
                  </a:cubicBezTo>
                  <a:cubicBezTo>
                    <a:pt x="3" y="1"/>
                    <a:pt x="3" y="1"/>
                    <a:pt x="3" y="0"/>
                  </a:cubicBezTo>
                  <a:cubicBezTo>
                    <a:pt x="3" y="0"/>
                    <a:pt x="3" y="0"/>
                    <a:pt x="3" y="0"/>
                  </a:cubicBezTo>
                  <a:cubicBezTo>
                    <a:pt x="3" y="0"/>
                    <a:pt x="2" y="0"/>
                    <a:pt x="2" y="0"/>
                  </a:cubicBezTo>
                  <a:cubicBezTo>
                    <a:pt x="2" y="0"/>
                    <a:pt x="2" y="0"/>
                    <a:pt x="3" y="0"/>
                  </a:cubicBezTo>
                  <a:cubicBezTo>
                    <a:pt x="2" y="0"/>
                    <a:pt x="2" y="0"/>
                    <a:pt x="2" y="0"/>
                  </a:cubicBezTo>
                  <a:cubicBezTo>
                    <a:pt x="2" y="0"/>
                    <a:pt x="2" y="1"/>
                    <a:pt x="2" y="1"/>
                  </a:cubicBezTo>
                  <a:cubicBezTo>
                    <a:pt x="2" y="1"/>
                    <a:pt x="2" y="1"/>
                    <a:pt x="2" y="1"/>
                  </a:cubicBezTo>
                  <a:cubicBezTo>
                    <a:pt x="2" y="1"/>
                    <a:pt x="2" y="1"/>
                    <a:pt x="2" y="1"/>
                  </a:cubicBezTo>
                  <a:cubicBezTo>
                    <a:pt x="2" y="1"/>
                    <a:pt x="2" y="1"/>
                    <a:pt x="2" y="1"/>
                  </a:cubicBezTo>
                  <a:cubicBezTo>
                    <a:pt x="2" y="1"/>
                    <a:pt x="2" y="0"/>
                    <a:pt x="2" y="0"/>
                  </a:cubicBezTo>
                  <a:cubicBezTo>
                    <a:pt x="2" y="0"/>
                    <a:pt x="2" y="0"/>
                    <a:pt x="2" y="0"/>
                  </a:cubicBezTo>
                  <a:cubicBezTo>
                    <a:pt x="2" y="0"/>
                    <a:pt x="2" y="0"/>
                    <a:pt x="2" y="0"/>
                  </a:cubicBezTo>
                  <a:cubicBezTo>
                    <a:pt x="2" y="0"/>
                    <a:pt x="1" y="0"/>
                    <a:pt x="1" y="0"/>
                  </a:cubicBezTo>
                  <a:cubicBezTo>
                    <a:pt x="1" y="0"/>
                    <a:pt x="1" y="0"/>
                    <a:pt x="1" y="0"/>
                  </a:cubicBezTo>
                  <a:cubicBezTo>
                    <a:pt x="1" y="0"/>
                    <a:pt x="1" y="0"/>
                    <a:pt x="1" y="0"/>
                  </a:cubicBezTo>
                  <a:cubicBezTo>
                    <a:pt x="1" y="1"/>
                    <a:pt x="1" y="1"/>
                    <a:pt x="2" y="1"/>
                  </a:cubicBezTo>
                  <a:cubicBezTo>
                    <a:pt x="2" y="1"/>
                    <a:pt x="2" y="1"/>
                    <a:pt x="2" y="1"/>
                  </a:cubicBezTo>
                  <a:cubicBezTo>
                    <a:pt x="2" y="1"/>
                    <a:pt x="2" y="1"/>
                    <a:pt x="2" y="1"/>
                  </a:cubicBezTo>
                  <a:cubicBezTo>
                    <a:pt x="2" y="1"/>
                    <a:pt x="2" y="1"/>
                    <a:pt x="2" y="1"/>
                  </a:cubicBezTo>
                  <a:cubicBezTo>
                    <a:pt x="1" y="1"/>
                    <a:pt x="1" y="1"/>
                    <a:pt x="1" y="1"/>
                  </a:cubicBezTo>
                  <a:cubicBezTo>
                    <a:pt x="1" y="1"/>
                    <a:pt x="1" y="2"/>
                    <a:pt x="1" y="2"/>
                  </a:cubicBezTo>
                  <a:cubicBezTo>
                    <a:pt x="1" y="2"/>
                    <a:pt x="1" y="2"/>
                    <a:pt x="1" y="2"/>
                  </a:cubicBezTo>
                  <a:cubicBezTo>
                    <a:pt x="1" y="2"/>
                    <a:pt x="1" y="2"/>
                    <a:pt x="1" y="2"/>
                  </a:cubicBezTo>
                  <a:cubicBezTo>
                    <a:pt x="1" y="2"/>
                    <a:pt x="1" y="2"/>
                    <a:pt x="1" y="2"/>
                  </a:cubicBezTo>
                  <a:cubicBezTo>
                    <a:pt x="1" y="2"/>
                    <a:pt x="1" y="2"/>
                    <a:pt x="1" y="2"/>
                  </a:cubicBezTo>
                  <a:cubicBezTo>
                    <a:pt x="1" y="2"/>
                    <a:pt x="1" y="2"/>
                    <a:pt x="2" y="2"/>
                  </a:cubicBezTo>
                  <a:cubicBezTo>
                    <a:pt x="2" y="2"/>
                    <a:pt x="2" y="2"/>
                    <a:pt x="2" y="2"/>
                  </a:cubicBezTo>
                  <a:cubicBezTo>
                    <a:pt x="2" y="2"/>
                    <a:pt x="2" y="2"/>
                    <a:pt x="2" y="2"/>
                  </a:cubicBezTo>
                  <a:cubicBezTo>
                    <a:pt x="2" y="2"/>
                    <a:pt x="2" y="2"/>
                    <a:pt x="2" y="2"/>
                  </a:cubicBezTo>
                  <a:cubicBezTo>
                    <a:pt x="2" y="3"/>
                    <a:pt x="2" y="3"/>
                    <a:pt x="2" y="3"/>
                  </a:cubicBezTo>
                  <a:cubicBezTo>
                    <a:pt x="2" y="3"/>
                    <a:pt x="2" y="3"/>
                    <a:pt x="2" y="3"/>
                  </a:cubicBezTo>
                  <a:cubicBezTo>
                    <a:pt x="2" y="4"/>
                    <a:pt x="1" y="4"/>
                    <a:pt x="1" y="3"/>
                  </a:cubicBezTo>
                  <a:cubicBezTo>
                    <a:pt x="1" y="4"/>
                    <a:pt x="2" y="5"/>
                    <a:pt x="2" y="4"/>
                  </a:cubicBezTo>
                  <a:cubicBezTo>
                    <a:pt x="2" y="4"/>
                    <a:pt x="3" y="4"/>
                    <a:pt x="3" y="4"/>
                  </a:cubicBezTo>
                  <a:cubicBezTo>
                    <a:pt x="3" y="4"/>
                    <a:pt x="3" y="4"/>
                    <a:pt x="3" y="4"/>
                  </a:cubicBezTo>
                  <a:cubicBezTo>
                    <a:pt x="3" y="4"/>
                    <a:pt x="3" y="4"/>
                    <a:pt x="3" y="4"/>
                  </a:cubicBezTo>
                  <a:cubicBezTo>
                    <a:pt x="3" y="4"/>
                    <a:pt x="3" y="4"/>
                    <a:pt x="3" y="4"/>
                  </a:cubicBezTo>
                  <a:cubicBezTo>
                    <a:pt x="3" y="5"/>
                    <a:pt x="3" y="5"/>
                    <a:pt x="3" y="5"/>
                  </a:cubicBezTo>
                  <a:cubicBezTo>
                    <a:pt x="3" y="5"/>
                    <a:pt x="3" y="5"/>
                    <a:pt x="3" y="5"/>
                  </a:cubicBezTo>
                  <a:cubicBezTo>
                    <a:pt x="4" y="5"/>
                    <a:pt x="4" y="6"/>
                    <a:pt x="5" y="6"/>
                  </a:cubicBezTo>
                  <a:cubicBezTo>
                    <a:pt x="5" y="6"/>
                    <a:pt x="6" y="6"/>
                    <a:pt x="6" y="6"/>
                  </a:cubicBezTo>
                  <a:cubicBezTo>
                    <a:pt x="6" y="6"/>
                    <a:pt x="6" y="6"/>
                    <a:pt x="6" y="6"/>
                  </a:cubicBezTo>
                  <a:cubicBezTo>
                    <a:pt x="6" y="6"/>
                    <a:pt x="6" y="6"/>
                    <a:pt x="6" y="6"/>
                  </a:cubicBezTo>
                  <a:cubicBezTo>
                    <a:pt x="6" y="7"/>
                    <a:pt x="7" y="7"/>
                    <a:pt x="7" y="7"/>
                  </a:cubicBezTo>
                  <a:cubicBezTo>
                    <a:pt x="7" y="7"/>
                    <a:pt x="6" y="7"/>
                    <a:pt x="5" y="7"/>
                  </a:cubicBezTo>
                  <a:cubicBezTo>
                    <a:pt x="5" y="8"/>
                    <a:pt x="4" y="8"/>
                    <a:pt x="3" y="8"/>
                  </a:cubicBezTo>
                  <a:cubicBezTo>
                    <a:pt x="3" y="7"/>
                    <a:pt x="3" y="7"/>
                    <a:pt x="3" y="7"/>
                  </a:cubicBezTo>
                  <a:cubicBezTo>
                    <a:pt x="3" y="7"/>
                    <a:pt x="3" y="7"/>
                    <a:pt x="3" y="7"/>
                  </a:cubicBezTo>
                  <a:cubicBezTo>
                    <a:pt x="2" y="7"/>
                    <a:pt x="2" y="7"/>
                    <a:pt x="2" y="7"/>
                  </a:cubicBezTo>
                  <a:cubicBezTo>
                    <a:pt x="2" y="6"/>
                    <a:pt x="2" y="6"/>
                    <a:pt x="1" y="6"/>
                  </a:cubicBezTo>
                  <a:cubicBezTo>
                    <a:pt x="2" y="7"/>
                    <a:pt x="2" y="7"/>
                    <a:pt x="2" y="7"/>
                  </a:cubicBezTo>
                  <a:cubicBezTo>
                    <a:pt x="2" y="7"/>
                    <a:pt x="2" y="7"/>
                    <a:pt x="2" y="7"/>
                  </a:cubicBezTo>
                  <a:cubicBezTo>
                    <a:pt x="2" y="7"/>
                    <a:pt x="2" y="7"/>
                    <a:pt x="2" y="8"/>
                  </a:cubicBezTo>
                  <a:cubicBezTo>
                    <a:pt x="3" y="8"/>
                    <a:pt x="3" y="8"/>
                    <a:pt x="3" y="8"/>
                  </a:cubicBezTo>
                  <a:cubicBezTo>
                    <a:pt x="2" y="8"/>
                    <a:pt x="2" y="8"/>
                    <a:pt x="2" y="8"/>
                  </a:cubicBezTo>
                  <a:cubicBezTo>
                    <a:pt x="2" y="8"/>
                    <a:pt x="2" y="7"/>
                    <a:pt x="1" y="7"/>
                  </a:cubicBezTo>
                  <a:cubicBezTo>
                    <a:pt x="1" y="7"/>
                    <a:pt x="1" y="7"/>
                    <a:pt x="1" y="8"/>
                  </a:cubicBezTo>
                  <a:cubicBezTo>
                    <a:pt x="1" y="8"/>
                    <a:pt x="1" y="8"/>
                    <a:pt x="1" y="8"/>
                  </a:cubicBezTo>
                  <a:cubicBezTo>
                    <a:pt x="1" y="7"/>
                    <a:pt x="0" y="8"/>
                    <a:pt x="0" y="8"/>
                  </a:cubicBezTo>
                  <a:cubicBezTo>
                    <a:pt x="0" y="8"/>
                    <a:pt x="1" y="8"/>
                    <a:pt x="1" y="8"/>
                  </a:cubicBezTo>
                  <a:cubicBezTo>
                    <a:pt x="1" y="8"/>
                    <a:pt x="1" y="8"/>
                    <a:pt x="1" y="8"/>
                  </a:cubicBezTo>
                  <a:cubicBezTo>
                    <a:pt x="1" y="9"/>
                    <a:pt x="1" y="9"/>
                    <a:pt x="2" y="8"/>
                  </a:cubicBezTo>
                  <a:cubicBezTo>
                    <a:pt x="2" y="8"/>
                    <a:pt x="2" y="8"/>
                    <a:pt x="2" y="8"/>
                  </a:cubicBezTo>
                  <a:cubicBezTo>
                    <a:pt x="2" y="9"/>
                    <a:pt x="1" y="9"/>
                    <a:pt x="2" y="9"/>
                  </a:cubicBezTo>
                  <a:cubicBezTo>
                    <a:pt x="2" y="9"/>
                    <a:pt x="2" y="9"/>
                    <a:pt x="2" y="9"/>
                  </a:cubicBezTo>
                  <a:cubicBezTo>
                    <a:pt x="2" y="9"/>
                    <a:pt x="2" y="10"/>
                    <a:pt x="2" y="10"/>
                  </a:cubicBezTo>
                  <a:cubicBezTo>
                    <a:pt x="2" y="10"/>
                    <a:pt x="2" y="10"/>
                    <a:pt x="3" y="10"/>
                  </a:cubicBezTo>
                  <a:cubicBezTo>
                    <a:pt x="2" y="10"/>
                    <a:pt x="2" y="10"/>
                    <a:pt x="2" y="10"/>
                  </a:cubicBezTo>
                  <a:cubicBezTo>
                    <a:pt x="2" y="10"/>
                    <a:pt x="2" y="10"/>
                    <a:pt x="3" y="10"/>
                  </a:cubicBezTo>
                  <a:cubicBezTo>
                    <a:pt x="3" y="10"/>
                    <a:pt x="3" y="9"/>
                    <a:pt x="3" y="9"/>
                  </a:cubicBezTo>
                  <a:cubicBezTo>
                    <a:pt x="3" y="9"/>
                    <a:pt x="3" y="9"/>
                    <a:pt x="3" y="9"/>
                  </a:cubicBezTo>
                  <a:cubicBezTo>
                    <a:pt x="3" y="9"/>
                    <a:pt x="3" y="10"/>
                    <a:pt x="4" y="10"/>
                  </a:cubicBezTo>
                  <a:cubicBezTo>
                    <a:pt x="4" y="10"/>
                    <a:pt x="4" y="9"/>
                    <a:pt x="4" y="9"/>
                  </a:cubicBezTo>
                  <a:cubicBezTo>
                    <a:pt x="4" y="9"/>
                    <a:pt x="4" y="9"/>
                    <a:pt x="4" y="9"/>
                  </a:cubicBezTo>
                  <a:cubicBezTo>
                    <a:pt x="4" y="9"/>
                    <a:pt x="5" y="9"/>
                    <a:pt x="4" y="9"/>
                  </a:cubicBezTo>
                  <a:cubicBezTo>
                    <a:pt x="5" y="9"/>
                    <a:pt x="5" y="9"/>
                    <a:pt x="5" y="9"/>
                  </a:cubicBezTo>
                  <a:cubicBezTo>
                    <a:pt x="5" y="9"/>
                    <a:pt x="5" y="10"/>
                    <a:pt x="5" y="10"/>
                  </a:cubicBezTo>
                  <a:cubicBezTo>
                    <a:pt x="5" y="10"/>
                    <a:pt x="5" y="10"/>
                    <a:pt x="5" y="9"/>
                  </a:cubicBezTo>
                  <a:cubicBezTo>
                    <a:pt x="5" y="9"/>
                    <a:pt x="6" y="9"/>
                    <a:pt x="6" y="9"/>
                  </a:cubicBezTo>
                  <a:cubicBezTo>
                    <a:pt x="6" y="9"/>
                    <a:pt x="6" y="9"/>
                    <a:pt x="6" y="9"/>
                  </a:cubicBezTo>
                  <a:cubicBezTo>
                    <a:pt x="6" y="9"/>
                    <a:pt x="6" y="9"/>
                    <a:pt x="7" y="9"/>
                  </a:cubicBezTo>
                  <a:cubicBezTo>
                    <a:pt x="7" y="9"/>
                    <a:pt x="7" y="9"/>
                    <a:pt x="7" y="9"/>
                  </a:cubicBezTo>
                  <a:cubicBezTo>
                    <a:pt x="7" y="9"/>
                    <a:pt x="7" y="10"/>
                    <a:pt x="7" y="10"/>
                  </a:cubicBezTo>
                  <a:cubicBezTo>
                    <a:pt x="7" y="10"/>
                    <a:pt x="7" y="10"/>
                    <a:pt x="7" y="10"/>
                  </a:cubicBezTo>
                  <a:cubicBezTo>
                    <a:pt x="7" y="10"/>
                    <a:pt x="7" y="10"/>
                    <a:pt x="7" y="10"/>
                  </a:cubicBezTo>
                  <a:cubicBezTo>
                    <a:pt x="7" y="9"/>
                    <a:pt x="8" y="10"/>
                    <a:pt x="9" y="9"/>
                  </a:cubicBezTo>
                  <a:cubicBezTo>
                    <a:pt x="9" y="9"/>
                    <a:pt x="9" y="9"/>
                    <a:pt x="9" y="9"/>
                  </a:cubicBezTo>
                  <a:cubicBezTo>
                    <a:pt x="9" y="9"/>
                    <a:pt x="8" y="9"/>
                    <a:pt x="8" y="10"/>
                  </a:cubicBezTo>
                  <a:cubicBezTo>
                    <a:pt x="9" y="10"/>
                    <a:pt x="10" y="9"/>
                    <a:pt x="10" y="9"/>
                  </a:cubicBezTo>
                  <a:cubicBezTo>
                    <a:pt x="10" y="9"/>
                    <a:pt x="10" y="8"/>
                    <a:pt x="10" y="8"/>
                  </a:cubicBezTo>
                  <a:cubicBezTo>
                    <a:pt x="11" y="8"/>
                    <a:pt x="11" y="8"/>
                    <a:pt x="11" y="8"/>
                  </a:cubicBezTo>
                  <a:cubicBezTo>
                    <a:pt x="16" y="8"/>
                    <a:pt x="13" y="6"/>
                    <a:pt x="18" y="7"/>
                  </a:cubicBezTo>
                  <a:cubicBezTo>
                    <a:pt x="18" y="7"/>
                    <a:pt x="19" y="6"/>
                    <a:pt x="19" y="6"/>
                  </a:cubicBezTo>
                  <a:cubicBezTo>
                    <a:pt x="18" y="7"/>
                    <a:pt x="18" y="8"/>
                    <a:pt x="19" y="8"/>
                  </a:cubicBezTo>
                  <a:cubicBezTo>
                    <a:pt x="19" y="8"/>
                    <a:pt x="20" y="8"/>
                    <a:pt x="20" y="8"/>
                  </a:cubicBezTo>
                  <a:cubicBezTo>
                    <a:pt x="20" y="8"/>
                    <a:pt x="20" y="8"/>
                    <a:pt x="20" y="8"/>
                  </a:cubicBezTo>
                  <a:cubicBezTo>
                    <a:pt x="20" y="8"/>
                    <a:pt x="19" y="8"/>
                    <a:pt x="19" y="8"/>
                  </a:cubicBezTo>
                  <a:cubicBezTo>
                    <a:pt x="18" y="9"/>
                    <a:pt x="18" y="7"/>
                    <a:pt x="17" y="7"/>
                  </a:cubicBezTo>
                  <a:cubicBezTo>
                    <a:pt x="17" y="7"/>
                    <a:pt x="17" y="8"/>
                    <a:pt x="17" y="8"/>
                  </a:cubicBezTo>
                  <a:cubicBezTo>
                    <a:pt x="17" y="8"/>
                    <a:pt x="16" y="8"/>
                    <a:pt x="17" y="8"/>
                  </a:cubicBezTo>
                  <a:cubicBezTo>
                    <a:pt x="17" y="8"/>
                    <a:pt x="17" y="8"/>
                    <a:pt x="17" y="8"/>
                  </a:cubicBezTo>
                  <a:cubicBezTo>
                    <a:pt x="17" y="8"/>
                    <a:pt x="17" y="8"/>
                    <a:pt x="17" y="8"/>
                  </a:cubicBezTo>
                  <a:cubicBezTo>
                    <a:pt x="17" y="8"/>
                    <a:pt x="17" y="8"/>
                    <a:pt x="17" y="8"/>
                  </a:cubicBezTo>
                  <a:cubicBezTo>
                    <a:pt x="18" y="8"/>
                    <a:pt x="18" y="8"/>
                    <a:pt x="18" y="8"/>
                  </a:cubicBezTo>
                  <a:cubicBezTo>
                    <a:pt x="18" y="8"/>
                    <a:pt x="18" y="8"/>
                    <a:pt x="18" y="8"/>
                  </a:cubicBezTo>
                  <a:cubicBezTo>
                    <a:pt x="18" y="9"/>
                    <a:pt x="17" y="8"/>
                    <a:pt x="17" y="9"/>
                  </a:cubicBezTo>
                  <a:cubicBezTo>
                    <a:pt x="17" y="9"/>
                    <a:pt x="17" y="9"/>
                    <a:pt x="17" y="9"/>
                  </a:cubicBezTo>
                  <a:cubicBezTo>
                    <a:pt x="17" y="10"/>
                    <a:pt x="17" y="10"/>
                    <a:pt x="18" y="10"/>
                  </a:cubicBezTo>
                  <a:cubicBezTo>
                    <a:pt x="18" y="10"/>
                    <a:pt x="18" y="10"/>
                    <a:pt x="18" y="9"/>
                  </a:cubicBezTo>
                  <a:cubicBezTo>
                    <a:pt x="18" y="9"/>
                    <a:pt x="18" y="9"/>
                    <a:pt x="18" y="9"/>
                  </a:cubicBezTo>
                  <a:cubicBezTo>
                    <a:pt x="18" y="9"/>
                    <a:pt x="18" y="9"/>
                    <a:pt x="18" y="9"/>
                  </a:cubicBezTo>
                  <a:cubicBezTo>
                    <a:pt x="18" y="9"/>
                    <a:pt x="18" y="9"/>
                    <a:pt x="18" y="9"/>
                  </a:cubicBezTo>
                  <a:cubicBezTo>
                    <a:pt x="18" y="9"/>
                    <a:pt x="18" y="9"/>
                    <a:pt x="18" y="9"/>
                  </a:cubicBezTo>
                  <a:cubicBezTo>
                    <a:pt x="18" y="9"/>
                    <a:pt x="18" y="9"/>
                    <a:pt x="18" y="10"/>
                  </a:cubicBezTo>
                  <a:cubicBezTo>
                    <a:pt x="18" y="10"/>
                    <a:pt x="18" y="10"/>
                    <a:pt x="18" y="10"/>
                  </a:cubicBezTo>
                  <a:cubicBezTo>
                    <a:pt x="18" y="10"/>
                    <a:pt x="18" y="11"/>
                    <a:pt x="19" y="10"/>
                  </a:cubicBezTo>
                  <a:cubicBezTo>
                    <a:pt x="19" y="10"/>
                    <a:pt x="18" y="10"/>
                    <a:pt x="18" y="10"/>
                  </a:cubicBezTo>
                  <a:cubicBezTo>
                    <a:pt x="19" y="10"/>
                    <a:pt x="19" y="10"/>
                    <a:pt x="19" y="10"/>
                  </a:cubicBezTo>
                  <a:cubicBezTo>
                    <a:pt x="19" y="10"/>
                    <a:pt x="19" y="10"/>
                    <a:pt x="19" y="10"/>
                  </a:cubicBezTo>
                  <a:cubicBezTo>
                    <a:pt x="19" y="9"/>
                    <a:pt x="19" y="9"/>
                    <a:pt x="19" y="9"/>
                  </a:cubicBezTo>
                  <a:cubicBezTo>
                    <a:pt x="19" y="9"/>
                    <a:pt x="19" y="9"/>
                    <a:pt x="19" y="9"/>
                  </a:cubicBezTo>
                  <a:cubicBezTo>
                    <a:pt x="19" y="9"/>
                    <a:pt x="19" y="9"/>
                    <a:pt x="19" y="10"/>
                  </a:cubicBezTo>
                  <a:cubicBezTo>
                    <a:pt x="19" y="10"/>
                    <a:pt x="20" y="10"/>
                    <a:pt x="20" y="10"/>
                  </a:cubicBezTo>
                  <a:cubicBezTo>
                    <a:pt x="20" y="10"/>
                    <a:pt x="20" y="9"/>
                    <a:pt x="20" y="9"/>
                  </a:cubicBezTo>
                  <a:cubicBezTo>
                    <a:pt x="20" y="9"/>
                    <a:pt x="21" y="9"/>
                    <a:pt x="21" y="9"/>
                  </a:cubicBezTo>
                  <a:cubicBezTo>
                    <a:pt x="21" y="9"/>
                    <a:pt x="22" y="9"/>
                    <a:pt x="22" y="9"/>
                  </a:cubicBezTo>
                  <a:cubicBezTo>
                    <a:pt x="22" y="9"/>
                    <a:pt x="22" y="8"/>
                    <a:pt x="22" y="8"/>
                  </a:cubicBezTo>
                  <a:cubicBezTo>
                    <a:pt x="21" y="7"/>
                    <a:pt x="22" y="7"/>
                    <a:pt x="21" y="7"/>
                  </a:cubicBezTo>
                  <a:cubicBezTo>
                    <a:pt x="22" y="7"/>
                    <a:pt x="22" y="7"/>
                    <a:pt x="23" y="7"/>
                  </a:cubicBezTo>
                  <a:cubicBezTo>
                    <a:pt x="24" y="7"/>
                    <a:pt x="24" y="7"/>
                    <a:pt x="25" y="7"/>
                  </a:cubicBezTo>
                  <a:cubicBezTo>
                    <a:pt x="26" y="6"/>
                    <a:pt x="26" y="6"/>
                    <a:pt x="27" y="6"/>
                  </a:cubicBezTo>
                  <a:cubicBezTo>
                    <a:pt x="27" y="7"/>
                    <a:pt x="27" y="7"/>
                    <a:pt x="27" y="7"/>
                  </a:cubicBezTo>
                  <a:cubicBezTo>
                    <a:pt x="27" y="7"/>
                    <a:pt x="27" y="7"/>
                    <a:pt x="27" y="8"/>
                  </a:cubicBezTo>
                  <a:cubicBezTo>
                    <a:pt x="26" y="8"/>
                    <a:pt x="26" y="8"/>
                    <a:pt x="26" y="8"/>
                  </a:cubicBezTo>
                  <a:cubicBezTo>
                    <a:pt x="25" y="8"/>
                    <a:pt x="25" y="8"/>
                    <a:pt x="25" y="8"/>
                  </a:cubicBezTo>
                  <a:cubicBezTo>
                    <a:pt x="25" y="8"/>
                    <a:pt x="25" y="8"/>
                    <a:pt x="25" y="9"/>
                  </a:cubicBezTo>
                  <a:cubicBezTo>
                    <a:pt x="25" y="9"/>
                    <a:pt x="25" y="8"/>
                    <a:pt x="25" y="8"/>
                  </a:cubicBezTo>
                  <a:cubicBezTo>
                    <a:pt x="25" y="8"/>
                    <a:pt x="25" y="8"/>
                    <a:pt x="25" y="8"/>
                  </a:cubicBezTo>
                  <a:cubicBezTo>
                    <a:pt x="25" y="9"/>
                    <a:pt x="26" y="9"/>
                    <a:pt x="26" y="9"/>
                  </a:cubicBezTo>
                  <a:cubicBezTo>
                    <a:pt x="26" y="9"/>
                    <a:pt x="26" y="9"/>
                    <a:pt x="26" y="9"/>
                  </a:cubicBezTo>
                  <a:cubicBezTo>
                    <a:pt x="26" y="9"/>
                    <a:pt x="25" y="9"/>
                    <a:pt x="26" y="10"/>
                  </a:cubicBezTo>
                  <a:cubicBezTo>
                    <a:pt x="26" y="10"/>
                    <a:pt x="26" y="10"/>
                    <a:pt x="26" y="10"/>
                  </a:cubicBezTo>
                  <a:cubicBezTo>
                    <a:pt x="26" y="10"/>
                    <a:pt x="26" y="10"/>
                    <a:pt x="26" y="10"/>
                  </a:cubicBezTo>
                  <a:cubicBezTo>
                    <a:pt x="26" y="10"/>
                    <a:pt x="26" y="10"/>
                    <a:pt x="26" y="10"/>
                  </a:cubicBezTo>
                  <a:cubicBezTo>
                    <a:pt x="26" y="10"/>
                    <a:pt x="26" y="10"/>
                    <a:pt x="26" y="10"/>
                  </a:cubicBezTo>
                  <a:cubicBezTo>
                    <a:pt x="27" y="10"/>
                    <a:pt x="27" y="9"/>
                    <a:pt x="27" y="9"/>
                  </a:cubicBezTo>
                  <a:cubicBezTo>
                    <a:pt x="27" y="9"/>
                    <a:pt x="27" y="9"/>
                    <a:pt x="27" y="9"/>
                  </a:cubicBezTo>
                  <a:cubicBezTo>
                    <a:pt x="27" y="9"/>
                    <a:pt x="27" y="10"/>
                    <a:pt x="27" y="10"/>
                  </a:cubicBezTo>
                  <a:cubicBezTo>
                    <a:pt x="27" y="10"/>
                    <a:pt x="27" y="10"/>
                    <a:pt x="27" y="10"/>
                  </a:cubicBezTo>
                  <a:cubicBezTo>
                    <a:pt x="27" y="10"/>
                    <a:pt x="28" y="10"/>
                    <a:pt x="28" y="10"/>
                  </a:cubicBezTo>
                  <a:cubicBezTo>
                    <a:pt x="28" y="10"/>
                    <a:pt x="28" y="10"/>
                    <a:pt x="28" y="10"/>
                  </a:cubicBezTo>
                  <a:cubicBezTo>
                    <a:pt x="28" y="10"/>
                    <a:pt x="28" y="10"/>
                    <a:pt x="28" y="10"/>
                  </a:cubicBezTo>
                  <a:cubicBezTo>
                    <a:pt x="28" y="9"/>
                    <a:pt x="28" y="9"/>
                    <a:pt x="28" y="9"/>
                  </a:cubicBezTo>
                  <a:cubicBezTo>
                    <a:pt x="28" y="8"/>
                    <a:pt x="28" y="9"/>
                    <a:pt x="28" y="8"/>
                  </a:cubicBezTo>
                  <a:cubicBezTo>
                    <a:pt x="28" y="8"/>
                    <a:pt x="28" y="8"/>
                    <a:pt x="28" y="7"/>
                  </a:cubicBezTo>
                  <a:cubicBezTo>
                    <a:pt x="28" y="7"/>
                    <a:pt x="28" y="7"/>
                    <a:pt x="28" y="7"/>
                  </a:cubicBezTo>
                  <a:cubicBezTo>
                    <a:pt x="28" y="7"/>
                    <a:pt x="28" y="7"/>
                    <a:pt x="28" y="7"/>
                  </a:cubicBezTo>
                  <a:cubicBezTo>
                    <a:pt x="28" y="7"/>
                    <a:pt x="28" y="7"/>
                    <a:pt x="28" y="7"/>
                  </a:cubicBezTo>
                  <a:cubicBezTo>
                    <a:pt x="28" y="7"/>
                    <a:pt x="28" y="7"/>
                    <a:pt x="28" y="7"/>
                  </a:cubicBezTo>
                </a:path>
              </a:pathLst>
            </a:custGeom>
            <a:solidFill>
              <a:schemeClr val="tx1"/>
            </a:solidFill>
            <a:ln>
              <a:noFill/>
            </a:ln>
          </p:spPr>
          <p:txBody>
            <a:bodyPr/>
            <a:lstStyle/>
            <a:p>
              <a:endParaRPr lang="en-GB"/>
            </a:p>
          </p:txBody>
        </p:sp>
        <p:sp>
          <p:nvSpPr>
            <p:cNvPr id="241" name="Freeform 158">
              <a:extLst>
                <a:ext uri="{FF2B5EF4-FFF2-40B4-BE49-F238E27FC236}">
                  <a16:creationId xmlns:a16="http://schemas.microsoft.com/office/drawing/2014/main" id="{0DF97D98-742F-4092-A8B6-A87A5E56A46A}"/>
                </a:ext>
              </a:extLst>
            </p:cNvPr>
            <p:cNvSpPr>
              <a:spLocks noChangeAspect="1" noEditPoints="1"/>
            </p:cNvSpPr>
            <p:nvPr userDrawn="1"/>
          </p:nvSpPr>
          <p:spPr bwMode="auto">
            <a:xfrm>
              <a:off x="660413" y="563563"/>
              <a:ext cx="20638" cy="7938"/>
            </a:xfrm>
            <a:custGeom>
              <a:avLst/>
              <a:gdLst>
                <a:gd name="T0" fmla="*/ 5 w 26"/>
                <a:gd name="T1" fmla="*/ 1 h 10"/>
                <a:gd name="T2" fmla="*/ 4 w 26"/>
                <a:gd name="T3" fmla="*/ 2 h 10"/>
                <a:gd name="T4" fmla="*/ 4 w 26"/>
                <a:gd name="T5" fmla="*/ 2 h 10"/>
                <a:gd name="T6" fmla="*/ 4 w 26"/>
                <a:gd name="T7" fmla="*/ 1 h 10"/>
                <a:gd name="T8" fmla="*/ 5 w 26"/>
                <a:gd name="T9" fmla="*/ 1 h 10"/>
                <a:gd name="T10" fmla="*/ 4 w 26"/>
                <a:gd name="T11" fmla="*/ 1 h 10"/>
                <a:gd name="T12" fmla="*/ 9 w 26"/>
                <a:gd name="T13" fmla="*/ 1 h 10"/>
                <a:gd name="T14" fmla="*/ 9 w 26"/>
                <a:gd name="T15" fmla="*/ 0 h 10"/>
                <a:gd name="T16" fmla="*/ 12 w 26"/>
                <a:gd name="T17" fmla="*/ 2 h 10"/>
                <a:gd name="T18" fmla="*/ 6 w 26"/>
                <a:gd name="T19" fmla="*/ 1 h 10"/>
                <a:gd name="T20" fmla="*/ 5 w 26"/>
                <a:gd name="T21" fmla="*/ 0 h 10"/>
                <a:gd name="T22" fmla="*/ 4 w 26"/>
                <a:gd name="T23" fmla="*/ 0 h 10"/>
                <a:gd name="T24" fmla="*/ 3 w 26"/>
                <a:gd name="T25" fmla="*/ 2 h 10"/>
                <a:gd name="T26" fmla="*/ 3 w 26"/>
                <a:gd name="T27" fmla="*/ 2 h 10"/>
                <a:gd name="T28" fmla="*/ 2 w 26"/>
                <a:gd name="T29" fmla="*/ 1 h 10"/>
                <a:gd name="T30" fmla="*/ 2 w 26"/>
                <a:gd name="T31" fmla="*/ 1 h 10"/>
                <a:gd name="T32" fmla="*/ 1 w 26"/>
                <a:gd name="T33" fmla="*/ 1 h 10"/>
                <a:gd name="T34" fmla="*/ 1 w 26"/>
                <a:gd name="T35" fmla="*/ 1 h 10"/>
                <a:gd name="T36" fmla="*/ 1 w 26"/>
                <a:gd name="T37" fmla="*/ 1 h 10"/>
                <a:gd name="T38" fmla="*/ 1 w 26"/>
                <a:gd name="T39" fmla="*/ 2 h 10"/>
                <a:gd name="T40" fmla="*/ 1 w 26"/>
                <a:gd name="T41" fmla="*/ 2 h 10"/>
                <a:gd name="T42" fmla="*/ 2 w 26"/>
                <a:gd name="T43" fmla="*/ 2 h 10"/>
                <a:gd name="T44" fmla="*/ 2 w 26"/>
                <a:gd name="T45" fmla="*/ 3 h 10"/>
                <a:gd name="T46" fmla="*/ 2 w 26"/>
                <a:gd name="T47" fmla="*/ 3 h 10"/>
                <a:gd name="T48" fmla="*/ 3 w 26"/>
                <a:gd name="T49" fmla="*/ 3 h 10"/>
                <a:gd name="T50" fmla="*/ 1 w 26"/>
                <a:gd name="T51" fmla="*/ 3 h 10"/>
                <a:gd name="T52" fmla="*/ 1 w 26"/>
                <a:gd name="T53" fmla="*/ 3 h 10"/>
                <a:gd name="T54" fmla="*/ 1 w 26"/>
                <a:gd name="T55" fmla="*/ 4 h 10"/>
                <a:gd name="T56" fmla="*/ 0 w 26"/>
                <a:gd name="T57" fmla="*/ 4 h 10"/>
                <a:gd name="T58" fmla="*/ 1 w 26"/>
                <a:gd name="T59" fmla="*/ 4 h 10"/>
                <a:gd name="T60" fmla="*/ 1 w 26"/>
                <a:gd name="T61" fmla="*/ 5 h 10"/>
                <a:gd name="T62" fmla="*/ 1 w 26"/>
                <a:gd name="T63" fmla="*/ 4 h 10"/>
                <a:gd name="T64" fmla="*/ 2 w 26"/>
                <a:gd name="T65" fmla="*/ 5 h 10"/>
                <a:gd name="T66" fmla="*/ 3 w 26"/>
                <a:gd name="T67" fmla="*/ 5 h 10"/>
                <a:gd name="T68" fmla="*/ 3 w 26"/>
                <a:gd name="T69" fmla="*/ 5 h 10"/>
                <a:gd name="T70" fmla="*/ 4 w 26"/>
                <a:gd name="T71" fmla="*/ 4 h 10"/>
                <a:gd name="T72" fmla="*/ 5 w 26"/>
                <a:gd name="T73" fmla="*/ 4 h 10"/>
                <a:gd name="T74" fmla="*/ 8 w 26"/>
                <a:gd name="T75" fmla="*/ 4 h 10"/>
                <a:gd name="T76" fmla="*/ 7 w 26"/>
                <a:gd name="T77" fmla="*/ 4 h 10"/>
                <a:gd name="T78" fmla="*/ 7 w 26"/>
                <a:gd name="T79" fmla="*/ 4 h 10"/>
                <a:gd name="T80" fmla="*/ 7 w 26"/>
                <a:gd name="T81" fmla="*/ 4 h 10"/>
                <a:gd name="T82" fmla="*/ 7 w 26"/>
                <a:gd name="T83" fmla="*/ 5 h 10"/>
                <a:gd name="T84" fmla="*/ 7 w 26"/>
                <a:gd name="T85" fmla="*/ 5 h 10"/>
                <a:gd name="T86" fmla="*/ 8 w 26"/>
                <a:gd name="T87" fmla="*/ 5 h 10"/>
                <a:gd name="T88" fmla="*/ 8 w 26"/>
                <a:gd name="T89" fmla="*/ 5 h 10"/>
                <a:gd name="T90" fmla="*/ 9 w 26"/>
                <a:gd name="T91" fmla="*/ 4 h 10"/>
                <a:gd name="T92" fmla="*/ 11 w 26"/>
                <a:gd name="T93" fmla="*/ 3 h 10"/>
                <a:gd name="T94" fmla="*/ 11 w 26"/>
                <a:gd name="T95" fmla="*/ 4 h 10"/>
                <a:gd name="T96" fmla="*/ 11 w 26"/>
                <a:gd name="T97" fmla="*/ 4 h 10"/>
                <a:gd name="T98" fmla="*/ 11 w 26"/>
                <a:gd name="T99" fmla="*/ 5 h 10"/>
                <a:gd name="T100" fmla="*/ 12 w 26"/>
                <a:gd name="T101" fmla="*/ 4 h 10"/>
                <a:gd name="T102" fmla="*/ 12 w 26"/>
                <a:gd name="T103" fmla="*/ 5 h 10"/>
                <a:gd name="T104" fmla="*/ 12 w 26"/>
                <a:gd name="T105" fmla="*/ 4 h 10"/>
                <a:gd name="T106" fmla="*/ 13 w 26"/>
                <a:gd name="T107" fmla="*/ 4 h 10"/>
                <a:gd name="T108" fmla="*/ 12 w 26"/>
                <a:gd name="T109" fmla="*/ 3 h 10"/>
                <a:gd name="T110" fmla="*/ 13 w 26"/>
                <a:gd name="T111" fmla="*/ 2 h 1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6" h="10">
                  <a:moveTo>
                    <a:pt x="9" y="2"/>
                  </a:moveTo>
                  <a:cubicBezTo>
                    <a:pt x="9" y="2"/>
                    <a:pt x="9" y="2"/>
                    <a:pt x="9" y="1"/>
                  </a:cubicBezTo>
                  <a:cubicBezTo>
                    <a:pt x="9" y="1"/>
                    <a:pt x="9" y="2"/>
                    <a:pt x="10" y="2"/>
                  </a:cubicBezTo>
                  <a:cubicBezTo>
                    <a:pt x="9" y="2"/>
                    <a:pt x="9" y="2"/>
                    <a:pt x="9" y="2"/>
                  </a:cubicBezTo>
                  <a:moveTo>
                    <a:pt x="9" y="3"/>
                  </a:moveTo>
                  <a:cubicBezTo>
                    <a:pt x="9" y="3"/>
                    <a:pt x="9" y="2"/>
                    <a:pt x="8" y="2"/>
                  </a:cubicBezTo>
                  <a:cubicBezTo>
                    <a:pt x="8" y="2"/>
                    <a:pt x="8" y="2"/>
                    <a:pt x="8" y="3"/>
                  </a:cubicBezTo>
                  <a:cubicBezTo>
                    <a:pt x="8" y="3"/>
                    <a:pt x="8" y="2"/>
                    <a:pt x="8" y="3"/>
                  </a:cubicBezTo>
                  <a:cubicBezTo>
                    <a:pt x="8" y="3"/>
                    <a:pt x="8" y="3"/>
                    <a:pt x="8" y="3"/>
                  </a:cubicBezTo>
                  <a:cubicBezTo>
                    <a:pt x="8" y="3"/>
                    <a:pt x="8" y="3"/>
                    <a:pt x="8" y="3"/>
                  </a:cubicBezTo>
                  <a:cubicBezTo>
                    <a:pt x="8" y="4"/>
                    <a:pt x="8" y="4"/>
                    <a:pt x="7" y="4"/>
                  </a:cubicBezTo>
                  <a:cubicBezTo>
                    <a:pt x="7" y="4"/>
                    <a:pt x="7" y="3"/>
                    <a:pt x="7" y="3"/>
                  </a:cubicBezTo>
                  <a:cubicBezTo>
                    <a:pt x="7" y="3"/>
                    <a:pt x="7" y="3"/>
                    <a:pt x="7" y="3"/>
                  </a:cubicBezTo>
                  <a:cubicBezTo>
                    <a:pt x="8" y="3"/>
                    <a:pt x="8" y="3"/>
                    <a:pt x="8" y="3"/>
                  </a:cubicBezTo>
                  <a:cubicBezTo>
                    <a:pt x="8" y="2"/>
                    <a:pt x="8" y="2"/>
                    <a:pt x="8" y="2"/>
                  </a:cubicBezTo>
                  <a:cubicBezTo>
                    <a:pt x="8" y="2"/>
                    <a:pt x="8" y="2"/>
                    <a:pt x="8" y="2"/>
                  </a:cubicBezTo>
                  <a:cubicBezTo>
                    <a:pt x="8" y="2"/>
                    <a:pt x="7" y="2"/>
                    <a:pt x="7" y="2"/>
                  </a:cubicBezTo>
                  <a:cubicBezTo>
                    <a:pt x="7" y="2"/>
                    <a:pt x="7" y="2"/>
                    <a:pt x="8" y="2"/>
                  </a:cubicBezTo>
                  <a:cubicBezTo>
                    <a:pt x="8" y="2"/>
                    <a:pt x="8" y="2"/>
                    <a:pt x="8" y="2"/>
                  </a:cubicBezTo>
                  <a:cubicBezTo>
                    <a:pt x="9" y="2"/>
                    <a:pt x="9" y="2"/>
                    <a:pt x="9" y="2"/>
                  </a:cubicBezTo>
                  <a:cubicBezTo>
                    <a:pt x="9" y="2"/>
                    <a:pt x="9" y="2"/>
                    <a:pt x="9" y="2"/>
                  </a:cubicBezTo>
                  <a:cubicBezTo>
                    <a:pt x="9" y="2"/>
                    <a:pt x="9" y="3"/>
                    <a:pt x="9" y="3"/>
                  </a:cubicBezTo>
                  <a:moveTo>
                    <a:pt x="8" y="1"/>
                  </a:moveTo>
                  <a:cubicBezTo>
                    <a:pt x="8" y="1"/>
                    <a:pt x="8" y="1"/>
                    <a:pt x="8" y="1"/>
                  </a:cubicBezTo>
                  <a:cubicBezTo>
                    <a:pt x="7" y="1"/>
                    <a:pt x="8" y="1"/>
                    <a:pt x="7" y="1"/>
                  </a:cubicBezTo>
                  <a:cubicBezTo>
                    <a:pt x="8" y="1"/>
                    <a:pt x="8" y="1"/>
                    <a:pt x="8" y="1"/>
                  </a:cubicBezTo>
                  <a:moveTo>
                    <a:pt x="16" y="1"/>
                  </a:moveTo>
                  <a:cubicBezTo>
                    <a:pt x="16" y="1"/>
                    <a:pt x="17" y="2"/>
                    <a:pt x="17" y="2"/>
                  </a:cubicBezTo>
                  <a:cubicBezTo>
                    <a:pt x="20" y="3"/>
                    <a:pt x="24" y="0"/>
                    <a:pt x="26" y="1"/>
                  </a:cubicBezTo>
                  <a:cubicBezTo>
                    <a:pt x="23" y="0"/>
                    <a:pt x="22" y="1"/>
                    <a:pt x="19" y="1"/>
                  </a:cubicBezTo>
                  <a:cubicBezTo>
                    <a:pt x="21" y="1"/>
                    <a:pt x="22" y="1"/>
                    <a:pt x="22" y="0"/>
                  </a:cubicBezTo>
                  <a:cubicBezTo>
                    <a:pt x="21" y="1"/>
                    <a:pt x="18" y="0"/>
                    <a:pt x="17" y="0"/>
                  </a:cubicBezTo>
                  <a:cubicBezTo>
                    <a:pt x="17" y="1"/>
                    <a:pt x="16" y="1"/>
                    <a:pt x="16" y="1"/>
                  </a:cubicBezTo>
                  <a:cubicBezTo>
                    <a:pt x="15" y="1"/>
                    <a:pt x="13" y="1"/>
                    <a:pt x="13" y="2"/>
                  </a:cubicBezTo>
                  <a:cubicBezTo>
                    <a:pt x="13" y="4"/>
                    <a:pt x="20" y="3"/>
                    <a:pt x="22" y="3"/>
                  </a:cubicBezTo>
                  <a:cubicBezTo>
                    <a:pt x="24" y="3"/>
                    <a:pt x="24" y="3"/>
                    <a:pt x="24" y="3"/>
                  </a:cubicBezTo>
                  <a:cubicBezTo>
                    <a:pt x="24" y="4"/>
                    <a:pt x="21" y="4"/>
                    <a:pt x="20" y="4"/>
                  </a:cubicBezTo>
                  <a:cubicBezTo>
                    <a:pt x="18" y="4"/>
                    <a:pt x="13" y="3"/>
                    <a:pt x="10" y="4"/>
                  </a:cubicBezTo>
                  <a:cubicBezTo>
                    <a:pt x="10" y="3"/>
                    <a:pt x="11" y="3"/>
                    <a:pt x="10" y="2"/>
                  </a:cubicBezTo>
                  <a:cubicBezTo>
                    <a:pt x="11" y="2"/>
                    <a:pt x="11" y="2"/>
                    <a:pt x="11" y="2"/>
                  </a:cubicBezTo>
                  <a:cubicBezTo>
                    <a:pt x="11" y="1"/>
                    <a:pt x="10" y="1"/>
                    <a:pt x="10" y="1"/>
                  </a:cubicBezTo>
                  <a:cubicBezTo>
                    <a:pt x="10" y="1"/>
                    <a:pt x="10" y="1"/>
                    <a:pt x="10" y="1"/>
                  </a:cubicBezTo>
                  <a:cubicBezTo>
                    <a:pt x="10" y="1"/>
                    <a:pt x="10" y="1"/>
                    <a:pt x="10" y="0"/>
                  </a:cubicBezTo>
                  <a:cubicBezTo>
                    <a:pt x="10" y="0"/>
                    <a:pt x="9" y="0"/>
                    <a:pt x="9" y="0"/>
                  </a:cubicBezTo>
                  <a:cubicBezTo>
                    <a:pt x="9" y="0"/>
                    <a:pt x="8" y="0"/>
                    <a:pt x="8" y="0"/>
                  </a:cubicBezTo>
                  <a:cubicBezTo>
                    <a:pt x="8" y="0"/>
                    <a:pt x="8" y="0"/>
                    <a:pt x="8" y="0"/>
                  </a:cubicBezTo>
                  <a:cubicBezTo>
                    <a:pt x="8" y="0"/>
                    <a:pt x="7" y="0"/>
                    <a:pt x="7" y="0"/>
                  </a:cubicBezTo>
                  <a:cubicBezTo>
                    <a:pt x="7" y="0"/>
                    <a:pt x="7" y="0"/>
                    <a:pt x="7" y="0"/>
                  </a:cubicBezTo>
                  <a:cubicBezTo>
                    <a:pt x="7" y="0"/>
                    <a:pt x="7" y="0"/>
                    <a:pt x="7" y="1"/>
                  </a:cubicBezTo>
                  <a:cubicBezTo>
                    <a:pt x="6" y="1"/>
                    <a:pt x="6" y="1"/>
                    <a:pt x="6" y="1"/>
                  </a:cubicBezTo>
                  <a:cubicBezTo>
                    <a:pt x="6" y="2"/>
                    <a:pt x="6" y="2"/>
                    <a:pt x="6" y="2"/>
                  </a:cubicBezTo>
                  <a:cubicBezTo>
                    <a:pt x="6" y="2"/>
                    <a:pt x="6" y="3"/>
                    <a:pt x="6" y="3"/>
                  </a:cubicBezTo>
                  <a:cubicBezTo>
                    <a:pt x="6" y="3"/>
                    <a:pt x="6" y="3"/>
                    <a:pt x="6" y="3"/>
                  </a:cubicBezTo>
                  <a:cubicBezTo>
                    <a:pt x="6" y="3"/>
                    <a:pt x="6" y="4"/>
                    <a:pt x="6" y="4"/>
                  </a:cubicBezTo>
                  <a:cubicBezTo>
                    <a:pt x="5" y="4"/>
                    <a:pt x="5" y="4"/>
                    <a:pt x="5" y="4"/>
                  </a:cubicBezTo>
                  <a:cubicBezTo>
                    <a:pt x="5" y="4"/>
                    <a:pt x="5" y="4"/>
                    <a:pt x="5" y="4"/>
                  </a:cubicBezTo>
                  <a:cubicBezTo>
                    <a:pt x="5" y="4"/>
                    <a:pt x="5" y="4"/>
                    <a:pt x="4" y="3"/>
                  </a:cubicBezTo>
                  <a:cubicBezTo>
                    <a:pt x="3" y="3"/>
                    <a:pt x="3" y="3"/>
                    <a:pt x="3" y="2"/>
                  </a:cubicBezTo>
                  <a:cubicBezTo>
                    <a:pt x="3" y="2"/>
                    <a:pt x="4" y="2"/>
                    <a:pt x="4" y="1"/>
                  </a:cubicBezTo>
                  <a:cubicBezTo>
                    <a:pt x="4" y="1"/>
                    <a:pt x="4" y="1"/>
                    <a:pt x="3" y="1"/>
                  </a:cubicBezTo>
                  <a:cubicBezTo>
                    <a:pt x="3" y="0"/>
                    <a:pt x="3" y="0"/>
                    <a:pt x="3" y="0"/>
                  </a:cubicBezTo>
                  <a:cubicBezTo>
                    <a:pt x="3" y="0"/>
                    <a:pt x="3" y="0"/>
                    <a:pt x="3" y="1"/>
                  </a:cubicBezTo>
                  <a:cubicBezTo>
                    <a:pt x="3" y="1"/>
                    <a:pt x="3" y="1"/>
                    <a:pt x="3" y="1"/>
                  </a:cubicBezTo>
                  <a:cubicBezTo>
                    <a:pt x="3" y="1"/>
                    <a:pt x="3" y="1"/>
                    <a:pt x="3" y="1"/>
                  </a:cubicBezTo>
                  <a:cubicBezTo>
                    <a:pt x="3" y="1"/>
                    <a:pt x="3" y="1"/>
                    <a:pt x="3" y="1"/>
                  </a:cubicBezTo>
                  <a:cubicBezTo>
                    <a:pt x="3" y="2"/>
                    <a:pt x="3" y="2"/>
                    <a:pt x="3" y="2"/>
                  </a:cubicBezTo>
                  <a:cubicBezTo>
                    <a:pt x="3" y="2"/>
                    <a:pt x="3" y="2"/>
                    <a:pt x="3" y="2"/>
                  </a:cubicBezTo>
                  <a:cubicBezTo>
                    <a:pt x="3" y="1"/>
                    <a:pt x="3" y="1"/>
                    <a:pt x="2" y="1"/>
                  </a:cubicBezTo>
                  <a:cubicBezTo>
                    <a:pt x="2" y="1"/>
                    <a:pt x="2" y="1"/>
                    <a:pt x="2" y="1"/>
                  </a:cubicBezTo>
                  <a:cubicBezTo>
                    <a:pt x="2" y="1"/>
                    <a:pt x="2" y="1"/>
                    <a:pt x="2" y="1"/>
                  </a:cubicBezTo>
                  <a:cubicBezTo>
                    <a:pt x="2" y="1"/>
                    <a:pt x="2" y="0"/>
                    <a:pt x="1" y="1"/>
                  </a:cubicBezTo>
                  <a:cubicBezTo>
                    <a:pt x="1" y="1"/>
                    <a:pt x="2" y="1"/>
                    <a:pt x="2" y="1"/>
                  </a:cubicBezTo>
                  <a:cubicBezTo>
                    <a:pt x="2" y="1"/>
                    <a:pt x="2" y="1"/>
                    <a:pt x="2" y="1"/>
                  </a:cubicBezTo>
                  <a:cubicBezTo>
                    <a:pt x="2" y="1"/>
                    <a:pt x="2" y="2"/>
                    <a:pt x="2" y="2"/>
                  </a:cubicBezTo>
                  <a:cubicBezTo>
                    <a:pt x="2" y="2"/>
                    <a:pt x="2" y="2"/>
                    <a:pt x="2" y="2"/>
                  </a:cubicBezTo>
                  <a:cubicBezTo>
                    <a:pt x="2" y="2"/>
                    <a:pt x="2" y="2"/>
                    <a:pt x="2" y="2"/>
                  </a:cubicBezTo>
                  <a:cubicBezTo>
                    <a:pt x="2" y="2"/>
                    <a:pt x="2" y="2"/>
                    <a:pt x="2" y="2"/>
                  </a:cubicBezTo>
                  <a:cubicBezTo>
                    <a:pt x="2" y="2"/>
                    <a:pt x="1" y="2"/>
                    <a:pt x="1" y="2"/>
                  </a:cubicBezTo>
                  <a:cubicBezTo>
                    <a:pt x="1" y="2"/>
                    <a:pt x="1" y="2"/>
                    <a:pt x="1" y="2"/>
                  </a:cubicBezTo>
                  <a:cubicBezTo>
                    <a:pt x="1" y="2"/>
                    <a:pt x="1" y="3"/>
                    <a:pt x="2" y="3"/>
                  </a:cubicBezTo>
                  <a:cubicBezTo>
                    <a:pt x="2" y="3"/>
                    <a:pt x="2" y="3"/>
                    <a:pt x="2" y="3"/>
                  </a:cubicBezTo>
                  <a:cubicBezTo>
                    <a:pt x="2" y="3"/>
                    <a:pt x="2" y="3"/>
                    <a:pt x="2" y="3"/>
                  </a:cubicBezTo>
                  <a:cubicBezTo>
                    <a:pt x="2" y="3"/>
                    <a:pt x="2" y="3"/>
                    <a:pt x="2" y="3"/>
                  </a:cubicBezTo>
                  <a:cubicBezTo>
                    <a:pt x="2" y="3"/>
                    <a:pt x="2" y="3"/>
                    <a:pt x="2" y="3"/>
                  </a:cubicBezTo>
                  <a:cubicBezTo>
                    <a:pt x="2" y="3"/>
                    <a:pt x="2" y="3"/>
                    <a:pt x="2" y="3"/>
                  </a:cubicBezTo>
                  <a:cubicBezTo>
                    <a:pt x="2" y="3"/>
                    <a:pt x="3" y="3"/>
                    <a:pt x="3" y="3"/>
                  </a:cubicBezTo>
                  <a:cubicBezTo>
                    <a:pt x="3" y="3"/>
                    <a:pt x="3" y="3"/>
                    <a:pt x="3" y="3"/>
                  </a:cubicBezTo>
                  <a:cubicBezTo>
                    <a:pt x="2" y="3"/>
                    <a:pt x="2" y="4"/>
                    <a:pt x="3" y="4"/>
                  </a:cubicBezTo>
                  <a:cubicBezTo>
                    <a:pt x="3" y="4"/>
                    <a:pt x="3" y="4"/>
                    <a:pt x="3" y="4"/>
                  </a:cubicBezTo>
                  <a:cubicBezTo>
                    <a:pt x="3" y="4"/>
                    <a:pt x="2" y="4"/>
                    <a:pt x="2" y="4"/>
                  </a:cubicBezTo>
                  <a:cubicBezTo>
                    <a:pt x="1" y="4"/>
                    <a:pt x="2" y="5"/>
                    <a:pt x="3" y="5"/>
                  </a:cubicBezTo>
                  <a:cubicBezTo>
                    <a:pt x="3" y="5"/>
                    <a:pt x="3" y="5"/>
                    <a:pt x="3" y="5"/>
                  </a:cubicBezTo>
                  <a:cubicBezTo>
                    <a:pt x="3" y="5"/>
                    <a:pt x="3" y="5"/>
                    <a:pt x="3" y="5"/>
                  </a:cubicBezTo>
                  <a:cubicBezTo>
                    <a:pt x="3" y="5"/>
                    <a:pt x="3" y="5"/>
                    <a:pt x="3" y="5"/>
                  </a:cubicBezTo>
                  <a:cubicBezTo>
                    <a:pt x="4" y="5"/>
                    <a:pt x="4" y="5"/>
                    <a:pt x="4" y="5"/>
                  </a:cubicBezTo>
                  <a:cubicBezTo>
                    <a:pt x="4" y="5"/>
                    <a:pt x="4" y="5"/>
                    <a:pt x="4" y="5"/>
                  </a:cubicBezTo>
                  <a:cubicBezTo>
                    <a:pt x="4" y="5"/>
                    <a:pt x="4" y="5"/>
                    <a:pt x="4" y="5"/>
                  </a:cubicBezTo>
                  <a:cubicBezTo>
                    <a:pt x="4" y="5"/>
                    <a:pt x="4" y="5"/>
                    <a:pt x="5" y="5"/>
                  </a:cubicBezTo>
                  <a:cubicBezTo>
                    <a:pt x="5" y="5"/>
                    <a:pt x="5" y="5"/>
                    <a:pt x="5" y="6"/>
                  </a:cubicBezTo>
                  <a:cubicBezTo>
                    <a:pt x="6" y="5"/>
                    <a:pt x="6" y="5"/>
                    <a:pt x="6" y="5"/>
                  </a:cubicBezTo>
                  <a:cubicBezTo>
                    <a:pt x="6" y="6"/>
                    <a:pt x="6" y="7"/>
                    <a:pt x="6" y="7"/>
                  </a:cubicBezTo>
                  <a:cubicBezTo>
                    <a:pt x="6" y="7"/>
                    <a:pt x="5" y="7"/>
                    <a:pt x="4" y="7"/>
                  </a:cubicBezTo>
                  <a:cubicBezTo>
                    <a:pt x="4" y="7"/>
                    <a:pt x="3" y="7"/>
                    <a:pt x="2" y="7"/>
                  </a:cubicBezTo>
                  <a:cubicBezTo>
                    <a:pt x="2" y="7"/>
                    <a:pt x="2" y="7"/>
                    <a:pt x="2" y="6"/>
                  </a:cubicBezTo>
                  <a:cubicBezTo>
                    <a:pt x="2" y="6"/>
                    <a:pt x="2" y="6"/>
                    <a:pt x="2" y="6"/>
                  </a:cubicBezTo>
                  <a:cubicBezTo>
                    <a:pt x="2" y="6"/>
                    <a:pt x="2" y="6"/>
                    <a:pt x="2" y="6"/>
                  </a:cubicBezTo>
                  <a:cubicBezTo>
                    <a:pt x="1" y="6"/>
                    <a:pt x="1" y="6"/>
                    <a:pt x="1" y="6"/>
                  </a:cubicBezTo>
                  <a:cubicBezTo>
                    <a:pt x="1" y="6"/>
                    <a:pt x="1" y="6"/>
                    <a:pt x="1" y="6"/>
                  </a:cubicBezTo>
                  <a:cubicBezTo>
                    <a:pt x="1" y="6"/>
                    <a:pt x="1" y="6"/>
                    <a:pt x="1" y="6"/>
                  </a:cubicBezTo>
                  <a:cubicBezTo>
                    <a:pt x="1" y="7"/>
                    <a:pt x="1" y="7"/>
                    <a:pt x="2" y="7"/>
                  </a:cubicBezTo>
                  <a:cubicBezTo>
                    <a:pt x="2" y="7"/>
                    <a:pt x="2" y="7"/>
                    <a:pt x="2" y="7"/>
                  </a:cubicBezTo>
                  <a:cubicBezTo>
                    <a:pt x="2" y="7"/>
                    <a:pt x="2" y="7"/>
                    <a:pt x="1" y="7"/>
                  </a:cubicBezTo>
                  <a:cubicBezTo>
                    <a:pt x="1" y="7"/>
                    <a:pt x="1" y="7"/>
                    <a:pt x="1" y="7"/>
                  </a:cubicBezTo>
                  <a:cubicBezTo>
                    <a:pt x="1" y="7"/>
                    <a:pt x="1" y="7"/>
                    <a:pt x="0" y="7"/>
                  </a:cubicBezTo>
                  <a:cubicBezTo>
                    <a:pt x="0" y="7"/>
                    <a:pt x="0" y="7"/>
                    <a:pt x="0" y="7"/>
                  </a:cubicBezTo>
                  <a:cubicBezTo>
                    <a:pt x="0" y="7"/>
                    <a:pt x="0" y="7"/>
                    <a:pt x="0" y="8"/>
                  </a:cubicBezTo>
                  <a:cubicBezTo>
                    <a:pt x="0" y="8"/>
                    <a:pt x="0" y="7"/>
                    <a:pt x="0" y="7"/>
                  </a:cubicBezTo>
                  <a:cubicBezTo>
                    <a:pt x="0" y="7"/>
                    <a:pt x="0" y="7"/>
                    <a:pt x="0" y="8"/>
                  </a:cubicBezTo>
                  <a:cubicBezTo>
                    <a:pt x="0" y="8"/>
                    <a:pt x="1" y="8"/>
                    <a:pt x="1" y="8"/>
                  </a:cubicBezTo>
                  <a:cubicBezTo>
                    <a:pt x="1" y="8"/>
                    <a:pt x="1" y="8"/>
                    <a:pt x="1" y="8"/>
                  </a:cubicBezTo>
                  <a:cubicBezTo>
                    <a:pt x="1" y="8"/>
                    <a:pt x="1" y="8"/>
                    <a:pt x="1" y="9"/>
                  </a:cubicBezTo>
                  <a:cubicBezTo>
                    <a:pt x="1" y="9"/>
                    <a:pt x="1" y="9"/>
                    <a:pt x="1" y="9"/>
                  </a:cubicBezTo>
                  <a:cubicBezTo>
                    <a:pt x="1" y="9"/>
                    <a:pt x="1" y="9"/>
                    <a:pt x="1" y="9"/>
                  </a:cubicBezTo>
                  <a:cubicBezTo>
                    <a:pt x="1" y="9"/>
                    <a:pt x="2" y="10"/>
                    <a:pt x="2" y="10"/>
                  </a:cubicBezTo>
                  <a:cubicBezTo>
                    <a:pt x="2" y="9"/>
                    <a:pt x="2" y="9"/>
                    <a:pt x="2" y="9"/>
                  </a:cubicBezTo>
                  <a:cubicBezTo>
                    <a:pt x="2" y="9"/>
                    <a:pt x="2" y="9"/>
                    <a:pt x="2" y="9"/>
                  </a:cubicBezTo>
                  <a:cubicBezTo>
                    <a:pt x="2" y="9"/>
                    <a:pt x="2" y="8"/>
                    <a:pt x="2" y="8"/>
                  </a:cubicBezTo>
                  <a:cubicBezTo>
                    <a:pt x="2" y="8"/>
                    <a:pt x="2" y="8"/>
                    <a:pt x="2" y="8"/>
                  </a:cubicBezTo>
                  <a:cubicBezTo>
                    <a:pt x="2" y="8"/>
                    <a:pt x="2" y="9"/>
                    <a:pt x="3" y="9"/>
                  </a:cubicBezTo>
                  <a:cubicBezTo>
                    <a:pt x="3" y="9"/>
                    <a:pt x="3" y="8"/>
                    <a:pt x="3" y="8"/>
                  </a:cubicBezTo>
                  <a:cubicBezTo>
                    <a:pt x="3" y="8"/>
                    <a:pt x="3" y="8"/>
                    <a:pt x="3" y="8"/>
                  </a:cubicBezTo>
                  <a:cubicBezTo>
                    <a:pt x="4" y="8"/>
                    <a:pt x="4" y="8"/>
                    <a:pt x="4" y="9"/>
                  </a:cubicBezTo>
                  <a:cubicBezTo>
                    <a:pt x="4" y="9"/>
                    <a:pt x="4" y="8"/>
                    <a:pt x="4" y="8"/>
                  </a:cubicBezTo>
                  <a:cubicBezTo>
                    <a:pt x="4" y="9"/>
                    <a:pt x="4" y="9"/>
                    <a:pt x="4" y="9"/>
                  </a:cubicBezTo>
                  <a:cubicBezTo>
                    <a:pt x="4" y="9"/>
                    <a:pt x="4" y="9"/>
                    <a:pt x="5" y="8"/>
                  </a:cubicBezTo>
                  <a:cubicBezTo>
                    <a:pt x="5" y="8"/>
                    <a:pt x="5" y="9"/>
                    <a:pt x="5" y="9"/>
                  </a:cubicBezTo>
                  <a:cubicBezTo>
                    <a:pt x="5" y="9"/>
                    <a:pt x="5" y="9"/>
                    <a:pt x="5" y="9"/>
                  </a:cubicBezTo>
                  <a:cubicBezTo>
                    <a:pt x="5" y="9"/>
                    <a:pt x="5" y="9"/>
                    <a:pt x="6" y="9"/>
                  </a:cubicBezTo>
                  <a:cubicBezTo>
                    <a:pt x="6" y="9"/>
                    <a:pt x="6" y="9"/>
                    <a:pt x="6" y="9"/>
                  </a:cubicBezTo>
                  <a:cubicBezTo>
                    <a:pt x="6" y="9"/>
                    <a:pt x="6" y="9"/>
                    <a:pt x="6" y="9"/>
                  </a:cubicBezTo>
                  <a:cubicBezTo>
                    <a:pt x="6" y="9"/>
                    <a:pt x="6" y="9"/>
                    <a:pt x="6" y="9"/>
                  </a:cubicBezTo>
                  <a:cubicBezTo>
                    <a:pt x="6" y="9"/>
                    <a:pt x="6" y="9"/>
                    <a:pt x="6" y="9"/>
                  </a:cubicBezTo>
                  <a:cubicBezTo>
                    <a:pt x="6" y="8"/>
                    <a:pt x="7" y="9"/>
                    <a:pt x="8" y="8"/>
                  </a:cubicBezTo>
                  <a:cubicBezTo>
                    <a:pt x="8" y="8"/>
                    <a:pt x="8" y="8"/>
                    <a:pt x="8" y="8"/>
                  </a:cubicBezTo>
                  <a:cubicBezTo>
                    <a:pt x="8" y="8"/>
                    <a:pt x="8" y="9"/>
                    <a:pt x="8" y="9"/>
                  </a:cubicBezTo>
                  <a:cubicBezTo>
                    <a:pt x="8" y="9"/>
                    <a:pt x="9" y="8"/>
                    <a:pt x="9" y="7"/>
                  </a:cubicBezTo>
                  <a:cubicBezTo>
                    <a:pt x="9" y="7"/>
                    <a:pt x="9" y="7"/>
                    <a:pt x="10" y="7"/>
                  </a:cubicBezTo>
                  <a:cubicBezTo>
                    <a:pt x="10" y="7"/>
                    <a:pt x="10" y="7"/>
                    <a:pt x="9" y="8"/>
                  </a:cubicBezTo>
                  <a:cubicBezTo>
                    <a:pt x="10" y="8"/>
                    <a:pt x="10" y="7"/>
                    <a:pt x="10" y="7"/>
                  </a:cubicBezTo>
                  <a:cubicBezTo>
                    <a:pt x="13" y="7"/>
                    <a:pt x="11" y="5"/>
                    <a:pt x="14" y="6"/>
                  </a:cubicBezTo>
                  <a:cubicBezTo>
                    <a:pt x="15" y="6"/>
                    <a:pt x="15" y="6"/>
                    <a:pt x="15" y="5"/>
                  </a:cubicBezTo>
                  <a:cubicBezTo>
                    <a:pt x="15" y="6"/>
                    <a:pt x="15" y="7"/>
                    <a:pt x="15" y="7"/>
                  </a:cubicBezTo>
                  <a:cubicBezTo>
                    <a:pt x="16" y="7"/>
                    <a:pt x="16" y="7"/>
                    <a:pt x="16" y="7"/>
                  </a:cubicBezTo>
                  <a:cubicBezTo>
                    <a:pt x="16" y="7"/>
                    <a:pt x="16" y="7"/>
                    <a:pt x="16" y="7"/>
                  </a:cubicBezTo>
                  <a:cubicBezTo>
                    <a:pt x="16" y="7"/>
                    <a:pt x="16" y="8"/>
                    <a:pt x="16" y="8"/>
                  </a:cubicBezTo>
                  <a:cubicBezTo>
                    <a:pt x="15" y="8"/>
                    <a:pt x="15" y="6"/>
                    <a:pt x="14" y="7"/>
                  </a:cubicBezTo>
                  <a:cubicBezTo>
                    <a:pt x="14" y="7"/>
                    <a:pt x="14" y="7"/>
                    <a:pt x="14" y="7"/>
                  </a:cubicBezTo>
                  <a:cubicBezTo>
                    <a:pt x="13" y="7"/>
                    <a:pt x="13" y="7"/>
                    <a:pt x="13" y="8"/>
                  </a:cubicBezTo>
                  <a:cubicBezTo>
                    <a:pt x="13" y="8"/>
                    <a:pt x="13" y="7"/>
                    <a:pt x="14" y="7"/>
                  </a:cubicBezTo>
                  <a:cubicBezTo>
                    <a:pt x="14" y="7"/>
                    <a:pt x="14" y="8"/>
                    <a:pt x="14" y="8"/>
                  </a:cubicBezTo>
                  <a:cubicBezTo>
                    <a:pt x="14" y="8"/>
                    <a:pt x="14" y="8"/>
                    <a:pt x="14" y="8"/>
                  </a:cubicBezTo>
                  <a:cubicBezTo>
                    <a:pt x="14" y="8"/>
                    <a:pt x="14" y="8"/>
                    <a:pt x="14" y="8"/>
                  </a:cubicBezTo>
                  <a:cubicBezTo>
                    <a:pt x="14" y="8"/>
                    <a:pt x="14" y="8"/>
                    <a:pt x="14" y="8"/>
                  </a:cubicBezTo>
                  <a:cubicBezTo>
                    <a:pt x="14" y="8"/>
                    <a:pt x="13" y="8"/>
                    <a:pt x="13" y="8"/>
                  </a:cubicBezTo>
                  <a:cubicBezTo>
                    <a:pt x="13" y="8"/>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4" y="9"/>
                    <a:pt x="14" y="9"/>
                  </a:cubicBezTo>
                  <a:cubicBezTo>
                    <a:pt x="14" y="9"/>
                    <a:pt x="15" y="10"/>
                    <a:pt x="15" y="9"/>
                  </a:cubicBezTo>
                  <a:cubicBezTo>
                    <a:pt x="15" y="9"/>
                    <a:pt x="15" y="9"/>
                    <a:pt x="15" y="9"/>
                  </a:cubicBezTo>
                  <a:cubicBezTo>
                    <a:pt x="15" y="9"/>
                    <a:pt x="15" y="9"/>
                    <a:pt x="15" y="9"/>
                  </a:cubicBezTo>
                  <a:cubicBezTo>
                    <a:pt x="15" y="9"/>
                    <a:pt x="15" y="9"/>
                    <a:pt x="15" y="9"/>
                  </a:cubicBezTo>
                  <a:cubicBezTo>
                    <a:pt x="15" y="9"/>
                    <a:pt x="15" y="9"/>
                    <a:pt x="15" y="9"/>
                  </a:cubicBezTo>
                  <a:cubicBezTo>
                    <a:pt x="15" y="9"/>
                    <a:pt x="15" y="9"/>
                    <a:pt x="15" y="9"/>
                  </a:cubicBezTo>
                  <a:cubicBezTo>
                    <a:pt x="16" y="9"/>
                    <a:pt x="16" y="9"/>
                    <a:pt x="16" y="9"/>
                  </a:cubicBezTo>
                  <a:cubicBezTo>
                    <a:pt x="16" y="9"/>
                    <a:pt x="16" y="9"/>
                    <a:pt x="16" y="9"/>
                  </a:cubicBezTo>
                  <a:cubicBezTo>
                    <a:pt x="17" y="9"/>
                    <a:pt x="16" y="8"/>
                    <a:pt x="17" y="8"/>
                  </a:cubicBezTo>
                  <a:cubicBezTo>
                    <a:pt x="17" y="8"/>
                    <a:pt x="17" y="8"/>
                    <a:pt x="17" y="8"/>
                  </a:cubicBezTo>
                  <a:cubicBezTo>
                    <a:pt x="17" y="8"/>
                    <a:pt x="18" y="8"/>
                    <a:pt x="18" y="8"/>
                  </a:cubicBezTo>
                  <a:cubicBezTo>
                    <a:pt x="18" y="8"/>
                    <a:pt x="18" y="7"/>
                    <a:pt x="18" y="7"/>
                  </a:cubicBezTo>
                  <a:cubicBezTo>
                    <a:pt x="18" y="7"/>
                    <a:pt x="18" y="7"/>
                    <a:pt x="18" y="6"/>
                  </a:cubicBezTo>
                  <a:cubicBezTo>
                    <a:pt x="18" y="6"/>
                    <a:pt x="19" y="7"/>
                    <a:pt x="19" y="7"/>
                  </a:cubicBezTo>
                  <a:cubicBezTo>
                    <a:pt x="20" y="7"/>
                    <a:pt x="21" y="6"/>
                    <a:pt x="21" y="6"/>
                  </a:cubicBezTo>
                  <a:cubicBezTo>
                    <a:pt x="22" y="6"/>
                    <a:pt x="23" y="6"/>
                    <a:pt x="23" y="6"/>
                  </a:cubicBezTo>
                  <a:cubicBezTo>
                    <a:pt x="23" y="6"/>
                    <a:pt x="23" y="6"/>
                    <a:pt x="23" y="6"/>
                  </a:cubicBezTo>
                  <a:cubicBezTo>
                    <a:pt x="23" y="7"/>
                    <a:pt x="23" y="7"/>
                    <a:pt x="23" y="7"/>
                  </a:cubicBezTo>
                  <a:cubicBezTo>
                    <a:pt x="22" y="7"/>
                    <a:pt x="22" y="7"/>
                    <a:pt x="22" y="7"/>
                  </a:cubicBezTo>
                  <a:cubicBezTo>
                    <a:pt x="22" y="7"/>
                    <a:pt x="21" y="7"/>
                    <a:pt x="21" y="7"/>
                  </a:cubicBezTo>
                  <a:cubicBezTo>
                    <a:pt x="21" y="7"/>
                    <a:pt x="21" y="8"/>
                    <a:pt x="21" y="8"/>
                  </a:cubicBezTo>
                  <a:cubicBezTo>
                    <a:pt x="21" y="8"/>
                    <a:pt x="21" y="8"/>
                    <a:pt x="21" y="8"/>
                  </a:cubicBezTo>
                  <a:cubicBezTo>
                    <a:pt x="21" y="8"/>
                    <a:pt x="21" y="8"/>
                    <a:pt x="21" y="8"/>
                  </a:cubicBezTo>
                  <a:cubicBezTo>
                    <a:pt x="21" y="8"/>
                    <a:pt x="21" y="8"/>
                    <a:pt x="22" y="8"/>
                  </a:cubicBezTo>
                  <a:cubicBezTo>
                    <a:pt x="22" y="8"/>
                    <a:pt x="22" y="8"/>
                    <a:pt x="22" y="8"/>
                  </a:cubicBezTo>
                  <a:cubicBezTo>
                    <a:pt x="22" y="8"/>
                    <a:pt x="21" y="9"/>
                    <a:pt x="21" y="9"/>
                  </a:cubicBezTo>
                  <a:cubicBezTo>
                    <a:pt x="21" y="9"/>
                    <a:pt x="21" y="9"/>
                    <a:pt x="22" y="9"/>
                  </a:cubicBezTo>
                  <a:cubicBezTo>
                    <a:pt x="21" y="9"/>
                    <a:pt x="22" y="9"/>
                    <a:pt x="22" y="9"/>
                  </a:cubicBezTo>
                  <a:cubicBezTo>
                    <a:pt x="22" y="9"/>
                    <a:pt x="22" y="9"/>
                    <a:pt x="22" y="9"/>
                  </a:cubicBezTo>
                  <a:cubicBezTo>
                    <a:pt x="22" y="9"/>
                    <a:pt x="22" y="9"/>
                    <a:pt x="22" y="9"/>
                  </a:cubicBezTo>
                  <a:cubicBezTo>
                    <a:pt x="22" y="9"/>
                    <a:pt x="22" y="8"/>
                    <a:pt x="23" y="8"/>
                  </a:cubicBezTo>
                  <a:cubicBezTo>
                    <a:pt x="23" y="8"/>
                    <a:pt x="23" y="8"/>
                    <a:pt x="23" y="8"/>
                  </a:cubicBezTo>
                  <a:cubicBezTo>
                    <a:pt x="23" y="9"/>
                    <a:pt x="22" y="9"/>
                    <a:pt x="23" y="9"/>
                  </a:cubicBezTo>
                  <a:cubicBezTo>
                    <a:pt x="23" y="9"/>
                    <a:pt x="23" y="9"/>
                    <a:pt x="23" y="9"/>
                  </a:cubicBezTo>
                  <a:cubicBezTo>
                    <a:pt x="23" y="9"/>
                    <a:pt x="23" y="10"/>
                    <a:pt x="24" y="9"/>
                  </a:cubicBezTo>
                  <a:cubicBezTo>
                    <a:pt x="23" y="9"/>
                    <a:pt x="23" y="9"/>
                    <a:pt x="23" y="9"/>
                  </a:cubicBezTo>
                  <a:cubicBezTo>
                    <a:pt x="23" y="9"/>
                    <a:pt x="24" y="9"/>
                    <a:pt x="24" y="9"/>
                  </a:cubicBezTo>
                  <a:cubicBezTo>
                    <a:pt x="24" y="8"/>
                    <a:pt x="23" y="8"/>
                    <a:pt x="23" y="8"/>
                  </a:cubicBezTo>
                  <a:cubicBezTo>
                    <a:pt x="24" y="8"/>
                    <a:pt x="24" y="8"/>
                    <a:pt x="24" y="7"/>
                  </a:cubicBezTo>
                  <a:cubicBezTo>
                    <a:pt x="24" y="7"/>
                    <a:pt x="24" y="7"/>
                    <a:pt x="24" y="7"/>
                  </a:cubicBezTo>
                  <a:cubicBezTo>
                    <a:pt x="24" y="7"/>
                    <a:pt x="24" y="7"/>
                    <a:pt x="24" y="7"/>
                  </a:cubicBezTo>
                  <a:cubicBezTo>
                    <a:pt x="24" y="7"/>
                    <a:pt x="24" y="7"/>
                    <a:pt x="24" y="7"/>
                  </a:cubicBezTo>
                  <a:cubicBezTo>
                    <a:pt x="24" y="7"/>
                    <a:pt x="24" y="7"/>
                    <a:pt x="25" y="7"/>
                  </a:cubicBezTo>
                  <a:cubicBezTo>
                    <a:pt x="24" y="7"/>
                    <a:pt x="24" y="6"/>
                    <a:pt x="24" y="6"/>
                  </a:cubicBezTo>
                  <a:cubicBezTo>
                    <a:pt x="24" y="6"/>
                    <a:pt x="24" y="6"/>
                    <a:pt x="24" y="6"/>
                  </a:cubicBezTo>
                  <a:cubicBezTo>
                    <a:pt x="25" y="6"/>
                    <a:pt x="25" y="6"/>
                    <a:pt x="25" y="5"/>
                  </a:cubicBezTo>
                  <a:cubicBezTo>
                    <a:pt x="25" y="5"/>
                    <a:pt x="24" y="6"/>
                    <a:pt x="24" y="5"/>
                  </a:cubicBezTo>
                  <a:cubicBezTo>
                    <a:pt x="24" y="5"/>
                    <a:pt x="24" y="5"/>
                    <a:pt x="24" y="5"/>
                  </a:cubicBezTo>
                  <a:cubicBezTo>
                    <a:pt x="23" y="5"/>
                    <a:pt x="22" y="5"/>
                    <a:pt x="20" y="5"/>
                  </a:cubicBezTo>
                  <a:cubicBezTo>
                    <a:pt x="20" y="5"/>
                    <a:pt x="20" y="5"/>
                    <a:pt x="20" y="5"/>
                  </a:cubicBezTo>
                  <a:cubicBezTo>
                    <a:pt x="22" y="5"/>
                    <a:pt x="25" y="4"/>
                    <a:pt x="25" y="3"/>
                  </a:cubicBezTo>
                  <a:cubicBezTo>
                    <a:pt x="25" y="3"/>
                    <a:pt x="25" y="2"/>
                    <a:pt x="22" y="2"/>
                  </a:cubicBezTo>
                  <a:cubicBezTo>
                    <a:pt x="20" y="2"/>
                    <a:pt x="14" y="3"/>
                    <a:pt x="14" y="2"/>
                  </a:cubicBezTo>
                  <a:cubicBezTo>
                    <a:pt x="14" y="1"/>
                    <a:pt x="15" y="1"/>
                    <a:pt x="16" y="1"/>
                  </a:cubicBezTo>
                </a:path>
              </a:pathLst>
            </a:custGeom>
            <a:solidFill>
              <a:schemeClr val="tx1"/>
            </a:solidFill>
            <a:ln>
              <a:noFill/>
            </a:ln>
          </p:spPr>
          <p:txBody>
            <a:bodyPr/>
            <a:lstStyle/>
            <a:p>
              <a:endParaRPr lang="en-GB"/>
            </a:p>
          </p:txBody>
        </p:sp>
        <p:sp>
          <p:nvSpPr>
            <p:cNvPr id="242" name="Freeform 159">
              <a:extLst>
                <a:ext uri="{FF2B5EF4-FFF2-40B4-BE49-F238E27FC236}">
                  <a16:creationId xmlns:a16="http://schemas.microsoft.com/office/drawing/2014/main" id="{C4BF97CB-16C1-4FBF-BCA4-7000FDAD13EA}"/>
                </a:ext>
              </a:extLst>
            </p:cNvPr>
            <p:cNvSpPr>
              <a:spLocks noChangeAspect="1" noEditPoints="1"/>
            </p:cNvSpPr>
            <p:nvPr userDrawn="1"/>
          </p:nvSpPr>
          <p:spPr bwMode="auto">
            <a:xfrm>
              <a:off x="660413" y="571500"/>
              <a:ext cx="19050" cy="9525"/>
            </a:xfrm>
            <a:custGeom>
              <a:avLst/>
              <a:gdLst>
                <a:gd name="T0" fmla="*/ 4 w 24"/>
                <a:gd name="T1" fmla="*/ 2 h 12"/>
                <a:gd name="T2" fmla="*/ 4 w 24"/>
                <a:gd name="T3" fmla="*/ 1 h 12"/>
                <a:gd name="T4" fmla="*/ 4 w 24"/>
                <a:gd name="T5" fmla="*/ 2 h 12"/>
                <a:gd name="T6" fmla="*/ 4 w 24"/>
                <a:gd name="T7" fmla="*/ 2 h 12"/>
                <a:gd name="T8" fmla="*/ 4 w 24"/>
                <a:gd name="T9" fmla="*/ 1 h 12"/>
                <a:gd name="T10" fmla="*/ 5 w 24"/>
                <a:gd name="T11" fmla="*/ 1 h 12"/>
                <a:gd name="T12" fmla="*/ 8 w 24"/>
                <a:gd name="T13" fmla="*/ 1 h 12"/>
                <a:gd name="T14" fmla="*/ 8 w 24"/>
                <a:gd name="T15" fmla="*/ 1 h 12"/>
                <a:gd name="T16" fmla="*/ 9 w 24"/>
                <a:gd name="T17" fmla="*/ 3 h 12"/>
                <a:gd name="T18" fmla="*/ 6 w 24"/>
                <a:gd name="T19" fmla="*/ 1 h 12"/>
                <a:gd name="T20" fmla="*/ 5 w 24"/>
                <a:gd name="T21" fmla="*/ 1 h 12"/>
                <a:gd name="T22" fmla="*/ 4 w 24"/>
                <a:gd name="T23" fmla="*/ 1 h 12"/>
                <a:gd name="T24" fmla="*/ 3 w 24"/>
                <a:gd name="T25" fmla="*/ 2 h 12"/>
                <a:gd name="T26" fmla="*/ 2 w 24"/>
                <a:gd name="T27" fmla="*/ 2 h 12"/>
                <a:gd name="T28" fmla="*/ 2 w 24"/>
                <a:gd name="T29" fmla="*/ 1 h 12"/>
                <a:gd name="T30" fmla="*/ 2 w 24"/>
                <a:gd name="T31" fmla="*/ 1 h 12"/>
                <a:gd name="T32" fmla="*/ 1 w 24"/>
                <a:gd name="T33" fmla="*/ 1 h 12"/>
                <a:gd name="T34" fmla="*/ 1 w 24"/>
                <a:gd name="T35" fmla="*/ 1 h 12"/>
                <a:gd name="T36" fmla="*/ 1 w 24"/>
                <a:gd name="T37" fmla="*/ 1 h 12"/>
                <a:gd name="T38" fmla="*/ 1 w 24"/>
                <a:gd name="T39" fmla="*/ 2 h 12"/>
                <a:gd name="T40" fmla="*/ 2 w 24"/>
                <a:gd name="T41" fmla="*/ 2 h 12"/>
                <a:gd name="T42" fmla="*/ 1 w 24"/>
                <a:gd name="T43" fmla="*/ 2 h 12"/>
                <a:gd name="T44" fmla="*/ 2 w 24"/>
                <a:gd name="T45" fmla="*/ 3 h 12"/>
                <a:gd name="T46" fmla="*/ 3 w 24"/>
                <a:gd name="T47" fmla="*/ 4 h 12"/>
                <a:gd name="T48" fmla="*/ 2 w 24"/>
                <a:gd name="T49" fmla="*/ 5 h 12"/>
                <a:gd name="T50" fmla="*/ 2 w 24"/>
                <a:gd name="T51" fmla="*/ 4 h 12"/>
                <a:gd name="T52" fmla="*/ 1 w 24"/>
                <a:gd name="T53" fmla="*/ 4 h 12"/>
                <a:gd name="T54" fmla="*/ 1 w 24"/>
                <a:gd name="T55" fmla="*/ 5 h 12"/>
                <a:gd name="T56" fmla="*/ 1 w 24"/>
                <a:gd name="T57" fmla="*/ 5 h 12"/>
                <a:gd name="T58" fmla="*/ 1 w 24"/>
                <a:gd name="T59" fmla="*/ 5 h 12"/>
                <a:gd name="T60" fmla="*/ 1 w 24"/>
                <a:gd name="T61" fmla="*/ 6 h 12"/>
                <a:gd name="T62" fmla="*/ 2 w 24"/>
                <a:gd name="T63" fmla="*/ 5 h 12"/>
                <a:gd name="T64" fmla="*/ 2 w 24"/>
                <a:gd name="T65" fmla="*/ 5 h 12"/>
                <a:gd name="T66" fmla="*/ 3 w 24"/>
                <a:gd name="T67" fmla="*/ 5 h 12"/>
                <a:gd name="T68" fmla="*/ 3 w 24"/>
                <a:gd name="T69" fmla="*/ 6 h 12"/>
                <a:gd name="T70" fmla="*/ 4 w 24"/>
                <a:gd name="T71" fmla="*/ 5 h 12"/>
                <a:gd name="T72" fmla="*/ 5 w 24"/>
                <a:gd name="T73" fmla="*/ 4 h 12"/>
                <a:gd name="T74" fmla="*/ 6 w 24"/>
                <a:gd name="T75" fmla="*/ 5 h 12"/>
                <a:gd name="T76" fmla="*/ 5 w 24"/>
                <a:gd name="T77" fmla="*/ 5 h 12"/>
                <a:gd name="T78" fmla="*/ 5 w 24"/>
                <a:gd name="T79" fmla="*/ 5 h 12"/>
                <a:gd name="T80" fmla="*/ 5 w 24"/>
                <a:gd name="T81" fmla="*/ 6 h 12"/>
                <a:gd name="T82" fmla="*/ 5 w 24"/>
                <a:gd name="T83" fmla="*/ 6 h 12"/>
                <a:gd name="T84" fmla="*/ 6 w 24"/>
                <a:gd name="T85" fmla="*/ 6 h 12"/>
                <a:gd name="T86" fmla="*/ 6 w 24"/>
                <a:gd name="T87" fmla="*/ 6 h 12"/>
                <a:gd name="T88" fmla="*/ 7 w 24"/>
                <a:gd name="T89" fmla="*/ 5 h 12"/>
                <a:gd name="T90" fmla="*/ 7 w 24"/>
                <a:gd name="T91" fmla="*/ 4 h 12"/>
                <a:gd name="T92" fmla="*/ 8 w 24"/>
                <a:gd name="T93" fmla="*/ 4 h 12"/>
                <a:gd name="T94" fmla="*/ 7 w 24"/>
                <a:gd name="T95" fmla="*/ 4 h 12"/>
                <a:gd name="T96" fmla="*/ 8 w 24"/>
                <a:gd name="T97" fmla="*/ 4 h 12"/>
                <a:gd name="T98" fmla="*/ 7 w 24"/>
                <a:gd name="T99" fmla="*/ 5 h 12"/>
                <a:gd name="T100" fmla="*/ 7 w 24"/>
                <a:gd name="T101" fmla="*/ 5 h 12"/>
                <a:gd name="T102" fmla="*/ 8 w 24"/>
                <a:gd name="T103" fmla="*/ 5 h 12"/>
                <a:gd name="T104" fmla="*/ 8 w 24"/>
                <a:gd name="T105" fmla="*/ 5 h 12"/>
                <a:gd name="T106" fmla="*/ 9 w 24"/>
                <a:gd name="T107" fmla="*/ 5 h 12"/>
                <a:gd name="T108" fmla="*/ 9 w 24"/>
                <a:gd name="T109" fmla="*/ 4 h 12"/>
                <a:gd name="T110" fmla="*/ 9 w 24"/>
                <a:gd name="T111" fmla="*/ 3 h 1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24" h="12">
                  <a:moveTo>
                    <a:pt x="7" y="4"/>
                  </a:moveTo>
                  <a:cubicBezTo>
                    <a:pt x="7" y="4"/>
                    <a:pt x="7" y="3"/>
                    <a:pt x="7" y="3"/>
                  </a:cubicBezTo>
                  <a:cubicBezTo>
                    <a:pt x="8" y="3"/>
                    <a:pt x="8" y="3"/>
                    <a:pt x="8" y="3"/>
                  </a:cubicBezTo>
                  <a:cubicBezTo>
                    <a:pt x="8" y="3"/>
                    <a:pt x="8" y="3"/>
                    <a:pt x="7" y="3"/>
                  </a:cubicBezTo>
                  <a:cubicBezTo>
                    <a:pt x="8" y="3"/>
                    <a:pt x="8" y="3"/>
                    <a:pt x="8" y="3"/>
                  </a:cubicBezTo>
                  <a:cubicBezTo>
                    <a:pt x="8" y="3"/>
                    <a:pt x="7" y="3"/>
                    <a:pt x="7" y="3"/>
                  </a:cubicBezTo>
                  <a:cubicBezTo>
                    <a:pt x="7" y="3"/>
                    <a:pt x="7" y="2"/>
                    <a:pt x="7" y="2"/>
                  </a:cubicBezTo>
                  <a:cubicBezTo>
                    <a:pt x="8" y="2"/>
                    <a:pt x="8" y="2"/>
                    <a:pt x="8" y="2"/>
                  </a:cubicBezTo>
                  <a:cubicBezTo>
                    <a:pt x="8" y="3"/>
                    <a:pt x="8" y="3"/>
                    <a:pt x="8" y="3"/>
                  </a:cubicBezTo>
                  <a:cubicBezTo>
                    <a:pt x="9" y="3"/>
                    <a:pt x="9" y="3"/>
                    <a:pt x="9" y="3"/>
                  </a:cubicBezTo>
                  <a:cubicBezTo>
                    <a:pt x="9" y="3"/>
                    <a:pt x="9" y="3"/>
                    <a:pt x="9" y="3"/>
                  </a:cubicBezTo>
                  <a:cubicBezTo>
                    <a:pt x="8" y="3"/>
                    <a:pt x="8" y="3"/>
                    <a:pt x="8" y="3"/>
                  </a:cubicBezTo>
                  <a:cubicBezTo>
                    <a:pt x="8" y="3"/>
                    <a:pt x="8" y="3"/>
                    <a:pt x="8" y="3"/>
                  </a:cubicBezTo>
                  <a:cubicBezTo>
                    <a:pt x="8" y="3"/>
                    <a:pt x="8" y="3"/>
                    <a:pt x="8" y="3"/>
                  </a:cubicBezTo>
                  <a:cubicBezTo>
                    <a:pt x="8" y="3"/>
                    <a:pt x="8" y="4"/>
                    <a:pt x="8" y="4"/>
                  </a:cubicBezTo>
                  <a:cubicBezTo>
                    <a:pt x="8" y="4"/>
                    <a:pt x="8" y="4"/>
                    <a:pt x="8" y="4"/>
                  </a:cubicBezTo>
                  <a:cubicBezTo>
                    <a:pt x="8" y="4"/>
                    <a:pt x="8" y="4"/>
                    <a:pt x="7" y="4"/>
                  </a:cubicBezTo>
                  <a:cubicBezTo>
                    <a:pt x="7" y="4"/>
                    <a:pt x="7" y="4"/>
                    <a:pt x="7" y="4"/>
                  </a:cubicBezTo>
                  <a:moveTo>
                    <a:pt x="8" y="2"/>
                  </a:moveTo>
                  <a:cubicBezTo>
                    <a:pt x="8" y="2"/>
                    <a:pt x="8" y="2"/>
                    <a:pt x="7" y="2"/>
                  </a:cubicBezTo>
                  <a:cubicBezTo>
                    <a:pt x="7" y="2"/>
                    <a:pt x="8" y="2"/>
                    <a:pt x="7" y="1"/>
                  </a:cubicBezTo>
                  <a:cubicBezTo>
                    <a:pt x="7" y="2"/>
                    <a:pt x="8" y="2"/>
                    <a:pt x="8" y="2"/>
                  </a:cubicBezTo>
                  <a:moveTo>
                    <a:pt x="9" y="2"/>
                  </a:moveTo>
                  <a:cubicBezTo>
                    <a:pt x="9" y="2"/>
                    <a:pt x="9" y="2"/>
                    <a:pt x="10" y="2"/>
                  </a:cubicBezTo>
                  <a:cubicBezTo>
                    <a:pt x="9" y="3"/>
                    <a:pt x="9" y="3"/>
                    <a:pt x="9" y="3"/>
                  </a:cubicBezTo>
                  <a:cubicBezTo>
                    <a:pt x="9" y="3"/>
                    <a:pt x="9" y="2"/>
                    <a:pt x="9" y="2"/>
                  </a:cubicBezTo>
                  <a:moveTo>
                    <a:pt x="15" y="2"/>
                  </a:moveTo>
                  <a:cubicBezTo>
                    <a:pt x="15" y="2"/>
                    <a:pt x="15" y="2"/>
                    <a:pt x="15" y="2"/>
                  </a:cubicBezTo>
                  <a:cubicBezTo>
                    <a:pt x="18" y="3"/>
                    <a:pt x="22" y="1"/>
                    <a:pt x="24" y="1"/>
                  </a:cubicBezTo>
                  <a:cubicBezTo>
                    <a:pt x="22" y="0"/>
                    <a:pt x="20" y="2"/>
                    <a:pt x="18" y="1"/>
                  </a:cubicBezTo>
                  <a:cubicBezTo>
                    <a:pt x="19" y="1"/>
                    <a:pt x="20" y="1"/>
                    <a:pt x="21" y="1"/>
                  </a:cubicBezTo>
                  <a:cubicBezTo>
                    <a:pt x="19" y="1"/>
                    <a:pt x="16" y="0"/>
                    <a:pt x="15" y="1"/>
                  </a:cubicBezTo>
                  <a:cubicBezTo>
                    <a:pt x="15" y="1"/>
                    <a:pt x="15" y="1"/>
                    <a:pt x="15" y="1"/>
                  </a:cubicBezTo>
                  <a:cubicBezTo>
                    <a:pt x="14" y="2"/>
                    <a:pt x="13" y="2"/>
                    <a:pt x="13" y="3"/>
                  </a:cubicBezTo>
                  <a:cubicBezTo>
                    <a:pt x="13" y="5"/>
                    <a:pt x="21" y="3"/>
                    <a:pt x="21" y="4"/>
                  </a:cubicBezTo>
                  <a:cubicBezTo>
                    <a:pt x="21" y="5"/>
                    <a:pt x="20" y="5"/>
                    <a:pt x="17" y="5"/>
                  </a:cubicBezTo>
                  <a:cubicBezTo>
                    <a:pt x="16" y="5"/>
                    <a:pt x="13" y="4"/>
                    <a:pt x="9" y="5"/>
                  </a:cubicBezTo>
                  <a:cubicBezTo>
                    <a:pt x="9" y="5"/>
                    <a:pt x="9" y="5"/>
                    <a:pt x="9" y="5"/>
                  </a:cubicBezTo>
                  <a:cubicBezTo>
                    <a:pt x="10" y="4"/>
                    <a:pt x="10" y="3"/>
                    <a:pt x="10" y="3"/>
                  </a:cubicBezTo>
                  <a:cubicBezTo>
                    <a:pt x="10" y="3"/>
                    <a:pt x="10" y="3"/>
                    <a:pt x="11" y="2"/>
                  </a:cubicBezTo>
                  <a:cubicBezTo>
                    <a:pt x="10" y="2"/>
                    <a:pt x="10" y="2"/>
                    <a:pt x="10" y="2"/>
                  </a:cubicBezTo>
                  <a:cubicBezTo>
                    <a:pt x="10" y="2"/>
                    <a:pt x="10" y="2"/>
                    <a:pt x="10" y="2"/>
                  </a:cubicBezTo>
                  <a:cubicBezTo>
                    <a:pt x="10" y="2"/>
                    <a:pt x="10" y="1"/>
                    <a:pt x="10" y="1"/>
                  </a:cubicBezTo>
                  <a:cubicBezTo>
                    <a:pt x="10" y="1"/>
                    <a:pt x="9" y="1"/>
                    <a:pt x="9" y="1"/>
                  </a:cubicBezTo>
                  <a:cubicBezTo>
                    <a:pt x="9" y="1"/>
                    <a:pt x="8" y="1"/>
                    <a:pt x="8" y="1"/>
                  </a:cubicBezTo>
                  <a:cubicBezTo>
                    <a:pt x="8" y="1"/>
                    <a:pt x="8" y="1"/>
                    <a:pt x="8" y="1"/>
                  </a:cubicBezTo>
                  <a:cubicBezTo>
                    <a:pt x="8" y="1"/>
                    <a:pt x="7" y="1"/>
                    <a:pt x="7" y="1"/>
                  </a:cubicBezTo>
                  <a:cubicBezTo>
                    <a:pt x="7" y="1"/>
                    <a:pt x="7" y="1"/>
                    <a:pt x="7" y="1"/>
                  </a:cubicBezTo>
                  <a:cubicBezTo>
                    <a:pt x="7" y="1"/>
                    <a:pt x="7" y="1"/>
                    <a:pt x="7" y="1"/>
                  </a:cubicBezTo>
                  <a:cubicBezTo>
                    <a:pt x="6" y="1"/>
                    <a:pt x="6" y="2"/>
                    <a:pt x="6" y="2"/>
                  </a:cubicBezTo>
                  <a:cubicBezTo>
                    <a:pt x="6" y="2"/>
                    <a:pt x="6" y="2"/>
                    <a:pt x="6" y="2"/>
                  </a:cubicBezTo>
                  <a:cubicBezTo>
                    <a:pt x="6" y="3"/>
                    <a:pt x="6" y="3"/>
                    <a:pt x="6" y="3"/>
                  </a:cubicBezTo>
                  <a:cubicBezTo>
                    <a:pt x="6" y="3"/>
                    <a:pt x="6" y="4"/>
                    <a:pt x="6" y="4"/>
                  </a:cubicBezTo>
                  <a:cubicBezTo>
                    <a:pt x="6" y="4"/>
                    <a:pt x="6" y="5"/>
                    <a:pt x="6" y="6"/>
                  </a:cubicBezTo>
                  <a:cubicBezTo>
                    <a:pt x="5" y="5"/>
                    <a:pt x="4" y="4"/>
                    <a:pt x="4" y="4"/>
                  </a:cubicBezTo>
                  <a:cubicBezTo>
                    <a:pt x="4" y="3"/>
                    <a:pt x="3" y="3"/>
                    <a:pt x="3" y="3"/>
                  </a:cubicBezTo>
                  <a:cubicBezTo>
                    <a:pt x="3" y="2"/>
                    <a:pt x="4" y="2"/>
                    <a:pt x="4" y="1"/>
                  </a:cubicBezTo>
                  <a:cubicBezTo>
                    <a:pt x="4" y="1"/>
                    <a:pt x="4" y="1"/>
                    <a:pt x="4" y="1"/>
                  </a:cubicBezTo>
                  <a:cubicBezTo>
                    <a:pt x="3" y="1"/>
                    <a:pt x="3" y="1"/>
                    <a:pt x="3" y="1"/>
                  </a:cubicBezTo>
                  <a:cubicBezTo>
                    <a:pt x="3" y="1"/>
                    <a:pt x="3" y="1"/>
                    <a:pt x="3" y="1"/>
                  </a:cubicBezTo>
                  <a:cubicBezTo>
                    <a:pt x="3" y="1"/>
                    <a:pt x="3" y="1"/>
                    <a:pt x="3" y="1"/>
                  </a:cubicBezTo>
                  <a:cubicBezTo>
                    <a:pt x="3" y="1"/>
                    <a:pt x="3" y="2"/>
                    <a:pt x="3" y="2"/>
                  </a:cubicBezTo>
                  <a:cubicBezTo>
                    <a:pt x="3" y="2"/>
                    <a:pt x="3" y="2"/>
                    <a:pt x="3" y="2"/>
                  </a:cubicBezTo>
                  <a:cubicBezTo>
                    <a:pt x="3" y="2"/>
                    <a:pt x="3" y="2"/>
                    <a:pt x="3" y="2"/>
                  </a:cubicBezTo>
                  <a:cubicBezTo>
                    <a:pt x="3" y="2"/>
                    <a:pt x="3" y="2"/>
                    <a:pt x="3" y="2"/>
                  </a:cubicBezTo>
                  <a:cubicBezTo>
                    <a:pt x="3" y="2"/>
                    <a:pt x="3" y="1"/>
                    <a:pt x="2"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2"/>
                    <a:pt x="2" y="2"/>
                    <a:pt x="2" y="2"/>
                  </a:cubicBezTo>
                  <a:cubicBezTo>
                    <a:pt x="2" y="2"/>
                    <a:pt x="2" y="2"/>
                    <a:pt x="2" y="2"/>
                  </a:cubicBezTo>
                  <a:cubicBezTo>
                    <a:pt x="2" y="2"/>
                    <a:pt x="2" y="2"/>
                    <a:pt x="2" y="2"/>
                  </a:cubicBezTo>
                  <a:cubicBezTo>
                    <a:pt x="2" y="2"/>
                    <a:pt x="2" y="2"/>
                    <a:pt x="2" y="2"/>
                  </a:cubicBezTo>
                  <a:cubicBezTo>
                    <a:pt x="2" y="2"/>
                    <a:pt x="2" y="2"/>
                    <a:pt x="2" y="2"/>
                  </a:cubicBezTo>
                  <a:cubicBezTo>
                    <a:pt x="2" y="2"/>
                    <a:pt x="2" y="3"/>
                    <a:pt x="2" y="3"/>
                  </a:cubicBezTo>
                  <a:cubicBezTo>
                    <a:pt x="1" y="3"/>
                    <a:pt x="1" y="3"/>
                    <a:pt x="2" y="3"/>
                  </a:cubicBezTo>
                  <a:cubicBezTo>
                    <a:pt x="2" y="3"/>
                    <a:pt x="2" y="3"/>
                    <a:pt x="2" y="3"/>
                  </a:cubicBezTo>
                  <a:cubicBezTo>
                    <a:pt x="2" y="3"/>
                    <a:pt x="2" y="3"/>
                    <a:pt x="2" y="3"/>
                  </a:cubicBezTo>
                  <a:cubicBezTo>
                    <a:pt x="2" y="3"/>
                    <a:pt x="2" y="3"/>
                    <a:pt x="2" y="3"/>
                  </a:cubicBezTo>
                  <a:cubicBezTo>
                    <a:pt x="2" y="3"/>
                    <a:pt x="2" y="3"/>
                    <a:pt x="2" y="3"/>
                  </a:cubicBezTo>
                  <a:cubicBezTo>
                    <a:pt x="2" y="3"/>
                    <a:pt x="2" y="3"/>
                    <a:pt x="3" y="3"/>
                  </a:cubicBezTo>
                  <a:cubicBezTo>
                    <a:pt x="3" y="3"/>
                    <a:pt x="3" y="3"/>
                    <a:pt x="3" y="3"/>
                  </a:cubicBezTo>
                  <a:cubicBezTo>
                    <a:pt x="3" y="3"/>
                    <a:pt x="3" y="3"/>
                    <a:pt x="3" y="3"/>
                  </a:cubicBezTo>
                  <a:cubicBezTo>
                    <a:pt x="2" y="3"/>
                    <a:pt x="2" y="4"/>
                    <a:pt x="3" y="4"/>
                  </a:cubicBezTo>
                  <a:cubicBezTo>
                    <a:pt x="3" y="4"/>
                    <a:pt x="3" y="4"/>
                    <a:pt x="3" y="4"/>
                  </a:cubicBezTo>
                  <a:cubicBezTo>
                    <a:pt x="3" y="5"/>
                    <a:pt x="2" y="4"/>
                    <a:pt x="2" y="4"/>
                  </a:cubicBezTo>
                  <a:cubicBezTo>
                    <a:pt x="2" y="5"/>
                    <a:pt x="2" y="5"/>
                    <a:pt x="3" y="5"/>
                  </a:cubicBezTo>
                  <a:cubicBezTo>
                    <a:pt x="3" y="5"/>
                    <a:pt x="3" y="5"/>
                    <a:pt x="3" y="5"/>
                  </a:cubicBezTo>
                  <a:cubicBezTo>
                    <a:pt x="3" y="5"/>
                    <a:pt x="3" y="5"/>
                    <a:pt x="3" y="5"/>
                  </a:cubicBezTo>
                  <a:cubicBezTo>
                    <a:pt x="3" y="5"/>
                    <a:pt x="3" y="5"/>
                    <a:pt x="4" y="5"/>
                  </a:cubicBezTo>
                  <a:cubicBezTo>
                    <a:pt x="4" y="5"/>
                    <a:pt x="4" y="5"/>
                    <a:pt x="4" y="5"/>
                  </a:cubicBezTo>
                  <a:cubicBezTo>
                    <a:pt x="4" y="5"/>
                    <a:pt x="4" y="5"/>
                    <a:pt x="4" y="5"/>
                  </a:cubicBezTo>
                  <a:cubicBezTo>
                    <a:pt x="4" y="5"/>
                    <a:pt x="4" y="5"/>
                    <a:pt x="4" y="5"/>
                  </a:cubicBezTo>
                  <a:cubicBezTo>
                    <a:pt x="4" y="5"/>
                    <a:pt x="4" y="6"/>
                    <a:pt x="5" y="7"/>
                  </a:cubicBezTo>
                  <a:cubicBezTo>
                    <a:pt x="5" y="7"/>
                    <a:pt x="6" y="8"/>
                    <a:pt x="6" y="8"/>
                  </a:cubicBezTo>
                  <a:cubicBezTo>
                    <a:pt x="6" y="8"/>
                    <a:pt x="6" y="8"/>
                    <a:pt x="6" y="8"/>
                  </a:cubicBezTo>
                  <a:cubicBezTo>
                    <a:pt x="6" y="8"/>
                    <a:pt x="5" y="8"/>
                    <a:pt x="5" y="8"/>
                  </a:cubicBezTo>
                  <a:cubicBezTo>
                    <a:pt x="5" y="8"/>
                    <a:pt x="4" y="9"/>
                    <a:pt x="4" y="9"/>
                  </a:cubicBezTo>
                  <a:cubicBezTo>
                    <a:pt x="4" y="9"/>
                    <a:pt x="4" y="9"/>
                    <a:pt x="4" y="9"/>
                  </a:cubicBezTo>
                  <a:cubicBezTo>
                    <a:pt x="4" y="9"/>
                    <a:pt x="4" y="9"/>
                    <a:pt x="4" y="9"/>
                  </a:cubicBezTo>
                  <a:cubicBezTo>
                    <a:pt x="3" y="9"/>
                    <a:pt x="3" y="9"/>
                    <a:pt x="3" y="9"/>
                  </a:cubicBezTo>
                  <a:cubicBezTo>
                    <a:pt x="3" y="8"/>
                    <a:pt x="3" y="8"/>
                    <a:pt x="3" y="8"/>
                  </a:cubicBezTo>
                  <a:cubicBezTo>
                    <a:pt x="3" y="8"/>
                    <a:pt x="3" y="8"/>
                    <a:pt x="2" y="8"/>
                  </a:cubicBezTo>
                  <a:cubicBezTo>
                    <a:pt x="2" y="8"/>
                    <a:pt x="2" y="8"/>
                    <a:pt x="2" y="8"/>
                  </a:cubicBezTo>
                  <a:cubicBezTo>
                    <a:pt x="2" y="8"/>
                    <a:pt x="2" y="7"/>
                    <a:pt x="1" y="8"/>
                  </a:cubicBezTo>
                  <a:cubicBezTo>
                    <a:pt x="2" y="8"/>
                    <a:pt x="2" y="8"/>
                    <a:pt x="2" y="8"/>
                  </a:cubicBezTo>
                  <a:cubicBezTo>
                    <a:pt x="2" y="8"/>
                    <a:pt x="2" y="8"/>
                    <a:pt x="2" y="8"/>
                  </a:cubicBezTo>
                  <a:cubicBezTo>
                    <a:pt x="2" y="8"/>
                    <a:pt x="2" y="8"/>
                    <a:pt x="2" y="9"/>
                  </a:cubicBezTo>
                  <a:cubicBezTo>
                    <a:pt x="2" y="9"/>
                    <a:pt x="2" y="9"/>
                    <a:pt x="2" y="9"/>
                  </a:cubicBezTo>
                  <a:cubicBezTo>
                    <a:pt x="2" y="9"/>
                    <a:pt x="2" y="9"/>
                    <a:pt x="2" y="9"/>
                  </a:cubicBezTo>
                  <a:cubicBezTo>
                    <a:pt x="2" y="9"/>
                    <a:pt x="2" y="8"/>
                    <a:pt x="1" y="8"/>
                  </a:cubicBezTo>
                  <a:cubicBezTo>
                    <a:pt x="1" y="8"/>
                    <a:pt x="1" y="9"/>
                    <a:pt x="1" y="9"/>
                  </a:cubicBezTo>
                  <a:cubicBezTo>
                    <a:pt x="1" y="9"/>
                    <a:pt x="1" y="9"/>
                    <a:pt x="1" y="9"/>
                  </a:cubicBezTo>
                  <a:cubicBezTo>
                    <a:pt x="1" y="9"/>
                    <a:pt x="0" y="9"/>
                    <a:pt x="1" y="9"/>
                  </a:cubicBezTo>
                  <a:cubicBezTo>
                    <a:pt x="1" y="9"/>
                    <a:pt x="1" y="9"/>
                    <a:pt x="1" y="9"/>
                  </a:cubicBezTo>
                  <a:cubicBezTo>
                    <a:pt x="1" y="9"/>
                    <a:pt x="1" y="9"/>
                    <a:pt x="1" y="9"/>
                  </a:cubicBezTo>
                  <a:cubicBezTo>
                    <a:pt x="1" y="10"/>
                    <a:pt x="1" y="10"/>
                    <a:pt x="2" y="9"/>
                  </a:cubicBezTo>
                  <a:cubicBezTo>
                    <a:pt x="2" y="9"/>
                    <a:pt x="2" y="9"/>
                    <a:pt x="2" y="9"/>
                  </a:cubicBezTo>
                  <a:cubicBezTo>
                    <a:pt x="2" y="10"/>
                    <a:pt x="1" y="10"/>
                    <a:pt x="2" y="10"/>
                  </a:cubicBezTo>
                  <a:cubicBezTo>
                    <a:pt x="2" y="10"/>
                    <a:pt x="2" y="10"/>
                    <a:pt x="2" y="10"/>
                  </a:cubicBezTo>
                  <a:cubicBezTo>
                    <a:pt x="2" y="10"/>
                    <a:pt x="2" y="10"/>
                    <a:pt x="2" y="10"/>
                  </a:cubicBezTo>
                  <a:cubicBezTo>
                    <a:pt x="2" y="11"/>
                    <a:pt x="2" y="11"/>
                    <a:pt x="2" y="11"/>
                  </a:cubicBezTo>
                  <a:cubicBezTo>
                    <a:pt x="2" y="11"/>
                    <a:pt x="2" y="11"/>
                    <a:pt x="2" y="10"/>
                  </a:cubicBezTo>
                  <a:cubicBezTo>
                    <a:pt x="2" y="10"/>
                    <a:pt x="2" y="11"/>
                    <a:pt x="2" y="11"/>
                  </a:cubicBezTo>
                  <a:cubicBezTo>
                    <a:pt x="3" y="10"/>
                    <a:pt x="3" y="10"/>
                    <a:pt x="3" y="10"/>
                  </a:cubicBezTo>
                  <a:cubicBezTo>
                    <a:pt x="3" y="10"/>
                    <a:pt x="3" y="10"/>
                    <a:pt x="3" y="10"/>
                  </a:cubicBezTo>
                  <a:cubicBezTo>
                    <a:pt x="3" y="10"/>
                    <a:pt x="3" y="10"/>
                    <a:pt x="3" y="10"/>
                  </a:cubicBezTo>
                  <a:cubicBezTo>
                    <a:pt x="4" y="10"/>
                    <a:pt x="4" y="10"/>
                    <a:pt x="4" y="10"/>
                  </a:cubicBezTo>
                  <a:cubicBezTo>
                    <a:pt x="4" y="10"/>
                    <a:pt x="4" y="10"/>
                    <a:pt x="4" y="10"/>
                  </a:cubicBezTo>
                  <a:cubicBezTo>
                    <a:pt x="4" y="10"/>
                    <a:pt x="4" y="10"/>
                    <a:pt x="4" y="10"/>
                  </a:cubicBezTo>
                  <a:cubicBezTo>
                    <a:pt x="4" y="10"/>
                    <a:pt x="4" y="10"/>
                    <a:pt x="4" y="10"/>
                  </a:cubicBezTo>
                  <a:cubicBezTo>
                    <a:pt x="5" y="10"/>
                    <a:pt x="5" y="10"/>
                    <a:pt x="4" y="11"/>
                  </a:cubicBezTo>
                  <a:cubicBezTo>
                    <a:pt x="4" y="11"/>
                    <a:pt x="5" y="10"/>
                    <a:pt x="5" y="10"/>
                  </a:cubicBezTo>
                  <a:cubicBezTo>
                    <a:pt x="5" y="10"/>
                    <a:pt x="5" y="10"/>
                    <a:pt x="5" y="10"/>
                  </a:cubicBezTo>
                  <a:cubicBezTo>
                    <a:pt x="5" y="10"/>
                    <a:pt x="5" y="10"/>
                    <a:pt x="5" y="10"/>
                  </a:cubicBezTo>
                  <a:cubicBezTo>
                    <a:pt x="5" y="10"/>
                    <a:pt x="6" y="10"/>
                    <a:pt x="6" y="10"/>
                  </a:cubicBezTo>
                  <a:cubicBezTo>
                    <a:pt x="6" y="10"/>
                    <a:pt x="6" y="10"/>
                    <a:pt x="6" y="10"/>
                  </a:cubicBezTo>
                  <a:cubicBezTo>
                    <a:pt x="6" y="10"/>
                    <a:pt x="6" y="10"/>
                    <a:pt x="6" y="11"/>
                  </a:cubicBezTo>
                  <a:cubicBezTo>
                    <a:pt x="6" y="11"/>
                    <a:pt x="6" y="10"/>
                    <a:pt x="6" y="10"/>
                  </a:cubicBezTo>
                  <a:cubicBezTo>
                    <a:pt x="6" y="10"/>
                    <a:pt x="6" y="11"/>
                    <a:pt x="6" y="11"/>
                  </a:cubicBezTo>
                  <a:cubicBezTo>
                    <a:pt x="7" y="10"/>
                    <a:pt x="7" y="10"/>
                    <a:pt x="8" y="10"/>
                  </a:cubicBezTo>
                  <a:cubicBezTo>
                    <a:pt x="8" y="10"/>
                    <a:pt x="8" y="10"/>
                    <a:pt x="8" y="10"/>
                  </a:cubicBezTo>
                  <a:cubicBezTo>
                    <a:pt x="8" y="10"/>
                    <a:pt x="8" y="10"/>
                    <a:pt x="8" y="10"/>
                  </a:cubicBezTo>
                  <a:cubicBezTo>
                    <a:pt x="8" y="10"/>
                    <a:pt x="9" y="10"/>
                    <a:pt x="9" y="10"/>
                  </a:cubicBezTo>
                  <a:cubicBezTo>
                    <a:pt x="9" y="9"/>
                    <a:pt x="9" y="9"/>
                    <a:pt x="9" y="8"/>
                  </a:cubicBezTo>
                  <a:cubicBezTo>
                    <a:pt x="9" y="8"/>
                    <a:pt x="9" y="8"/>
                    <a:pt x="9" y="8"/>
                  </a:cubicBezTo>
                  <a:cubicBezTo>
                    <a:pt x="10" y="8"/>
                    <a:pt x="11" y="7"/>
                    <a:pt x="12" y="7"/>
                  </a:cubicBezTo>
                  <a:cubicBezTo>
                    <a:pt x="11" y="7"/>
                    <a:pt x="11" y="8"/>
                    <a:pt x="11" y="8"/>
                  </a:cubicBezTo>
                  <a:cubicBezTo>
                    <a:pt x="11" y="9"/>
                    <a:pt x="12" y="9"/>
                    <a:pt x="12" y="9"/>
                  </a:cubicBezTo>
                  <a:cubicBezTo>
                    <a:pt x="12" y="10"/>
                    <a:pt x="12" y="10"/>
                    <a:pt x="12" y="10"/>
                  </a:cubicBezTo>
                  <a:cubicBezTo>
                    <a:pt x="12" y="10"/>
                    <a:pt x="12" y="10"/>
                    <a:pt x="11" y="10"/>
                  </a:cubicBezTo>
                  <a:cubicBezTo>
                    <a:pt x="11" y="10"/>
                    <a:pt x="11" y="9"/>
                    <a:pt x="10" y="9"/>
                  </a:cubicBezTo>
                  <a:cubicBezTo>
                    <a:pt x="10" y="9"/>
                    <a:pt x="10" y="9"/>
                    <a:pt x="10" y="9"/>
                  </a:cubicBezTo>
                  <a:cubicBezTo>
                    <a:pt x="9" y="9"/>
                    <a:pt x="9" y="9"/>
                    <a:pt x="9" y="10"/>
                  </a:cubicBezTo>
                  <a:cubicBezTo>
                    <a:pt x="9" y="10"/>
                    <a:pt x="9" y="10"/>
                    <a:pt x="10" y="10"/>
                  </a:cubicBezTo>
                  <a:cubicBezTo>
                    <a:pt x="10" y="10"/>
                    <a:pt x="10" y="10"/>
                    <a:pt x="10" y="10"/>
                  </a:cubicBezTo>
                  <a:cubicBezTo>
                    <a:pt x="10" y="10"/>
                    <a:pt x="10" y="10"/>
                    <a:pt x="10" y="10"/>
                  </a:cubicBezTo>
                  <a:cubicBezTo>
                    <a:pt x="10" y="10"/>
                    <a:pt x="10" y="10"/>
                    <a:pt x="10" y="10"/>
                  </a:cubicBezTo>
                  <a:cubicBezTo>
                    <a:pt x="10" y="10"/>
                    <a:pt x="10" y="10"/>
                    <a:pt x="10" y="10"/>
                  </a:cubicBezTo>
                  <a:cubicBezTo>
                    <a:pt x="10" y="10"/>
                    <a:pt x="9" y="10"/>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0" y="11"/>
                    <a:pt x="10" y="11"/>
                  </a:cubicBezTo>
                  <a:cubicBezTo>
                    <a:pt x="10" y="11"/>
                    <a:pt x="11" y="12"/>
                    <a:pt x="11" y="11"/>
                  </a:cubicBezTo>
                  <a:cubicBezTo>
                    <a:pt x="11" y="11"/>
                    <a:pt x="11" y="11"/>
                    <a:pt x="11" y="11"/>
                  </a:cubicBezTo>
                  <a:cubicBezTo>
                    <a:pt x="11" y="11"/>
                    <a:pt x="11" y="11"/>
                    <a:pt x="11" y="11"/>
                  </a:cubicBezTo>
                  <a:cubicBezTo>
                    <a:pt x="11" y="11"/>
                    <a:pt x="11" y="11"/>
                    <a:pt x="11" y="11"/>
                  </a:cubicBezTo>
                  <a:cubicBezTo>
                    <a:pt x="11" y="11"/>
                    <a:pt x="11" y="11"/>
                    <a:pt x="11" y="11"/>
                  </a:cubicBezTo>
                  <a:cubicBezTo>
                    <a:pt x="11" y="11"/>
                    <a:pt x="11" y="11"/>
                    <a:pt x="11" y="11"/>
                  </a:cubicBezTo>
                  <a:cubicBezTo>
                    <a:pt x="11" y="11"/>
                    <a:pt x="12" y="11"/>
                    <a:pt x="12" y="11"/>
                  </a:cubicBezTo>
                  <a:cubicBezTo>
                    <a:pt x="12" y="11"/>
                    <a:pt x="12" y="11"/>
                    <a:pt x="12" y="11"/>
                  </a:cubicBezTo>
                  <a:cubicBezTo>
                    <a:pt x="13" y="11"/>
                    <a:pt x="12" y="11"/>
                    <a:pt x="13" y="10"/>
                  </a:cubicBezTo>
                  <a:cubicBezTo>
                    <a:pt x="13" y="10"/>
                    <a:pt x="13" y="10"/>
                    <a:pt x="13" y="10"/>
                  </a:cubicBezTo>
                  <a:cubicBezTo>
                    <a:pt x="13" y="11"/>
                    <a:pt x="14" y="11"/>
                    <a:pt x="14" y="10"/>
                  </a:cubicBezTo>
                  <a:cubicBezTo>
                    <a:pt x="14" y="10"/>
                    <a:pt x="14" y="9"/>
                    <a:pt x="13" y="9"/>
                  </a:cubicBezTo>
                  <a:cubicBezTo>
                    <a:pt x="13" y="9"/>
                    <a:pt x="14" y="8"/>
                    <a:pt x="13" y="7"/>
                  </a:cubicBezTo>
                  <a:cubicBezTo>
                    <a:pt x="13" y="7"/>
                    <a:pt x="15" y="7"/>
                    <a:pt x="15" y="7"/>
                  </a:cubicBezTo>
                  <a:cubicBezTo>
                    <a:pt x="16" y="7"/>
                    <a:pt x="16" y="7"/>
                    <a:pt x="16" y="7"/>
                  </a:cubicBezTo>
                  <a:cubicBezTo>
                    <a:pt x="17" y="7"/>
                    <a:pt x="17" y="8"/>
                    <a:pt x="16" y="8"/>
                  </a:cubicBezTo>
                  <a:cubicBezTo>
                    <a:pt x="16" y="8"/>
                    <a:pt x="16" y="8"/>
                    <a:pt x="16" y="8"/>
                  </a:cubicBezTo>
                  <a:cubicBezTo>
                    <a:pt x="16" y="8"/>
                    <a:pt x="16" y="8"/>
                    <a:pt x="16" y="8"/>
                  </a:cubicBezTo>
                  <a:cubicBezTo>
                    <a:pt x="16" y="8"/>
                    <a:pt x="15" y="8"/>
                    <a:pt x="15" y="8"/>
                  </a:cubicBezTo>
                  <a:cubicBezTo>
                    <a:pt x="15" y="8"/>
                    <a:pt x="15" y="8"/>
                    <a:pt x="15" y="8"/>
                  </a:cubicBezTo>
                  <a:cubicBezTo>
                    <a:pt x="15" y="8"/>
                    <a:pt x="14" y="8"/>
                    <a:pt x="14" y="8"/>
                  </a:cubicBezTo>
                  <a:cubicBezTo>
                    <a:pt x="14" y="8"/>
                    <a:pt x="14" y="8"/>
                    <a:pt x="15" y="8"/>
                  </a:cubicBezTo>
                  <a:cubicBezTo>
                    <a:pt x="15" y="8"/>
                    <a:pt x="15" y="8"/>
                    <a:pt x="15" y="8"/>
                  </a:cubicBezTo>
                  <a:cubicBezTo>
                    <a:pt x="15" y="8"/>
                    <a:pt x="15" y="8"/>
                    <a:pt x="15" y="8"/>
                  </a:cubicBezTo>
                  <a:cubicBezTo>
                    <a:pt x="15" y="8"/>
                    <a:pt x="15" y="8"/>
                    <a:pt x="15" y="8"/>
                  </a:cubicBezTo>
                  <a:cubicBezTo>
                    <a:pt x="15" y="8"/>
                    <a:pt x="15" y="8"/>
                    <a:pt x="15" y="8"/>
                  </a:cubicBezTo>
                  <a:cubicBezTo>
                    <a:pt x="15" y="8"/>
                    <a:pt x="15" y="8"/>
                    <a:pt x="15" y="8"/>
                  </a:cubicBezTo>
                  <a:cubicBezTo>
                    <a:pt x="15" y="8"/>
                    <a:pt x="15" y="9"/>
                    <a:pt x="15" y="9"/>
                  </a:cubicBezTo>
                  <a:cubicBezTo>
                    <a:pt x="14" y="8"/>
                    <a:pt x="14" y="8"/>
                    <a:pt x="14" y="9"/>
                  </a:cubicBezTo>
                  <a:cubicBezTo>
                    <a:pt x="14" y="9"/>
                    <a:pt x="14" y="9"/>
                    <a:pt x="14" y="9"/>
                  </a:cubicBezTo>
                  <a:cubicBezTo>
                    <a:pt x="14" y="9"/>
                    <a:pt x="14" y="9"/>
                    <a:pt x="14" y="10"/>
                  </a:cubicBezTo>
                  <a:cubicBezTo>
                    <a:pt x="14" y="9"/>
                    <a:pt x="14" y="9"/>
                    <a:pt x="14" y="9"/>
                  </a:cubicBezTo>
                  <a:cubicBezTo>
                    <a:pt x="14" y="9"/>
                    <a:pt x="14" y="9"/>
                    <a:pt x="14" y="9"/>
                  </a:cubicBezTo>
                  <a:cubicBezTo>
                    <a:pt x="15" y="10"/>
                    <a:pt x="15" y="9"/>
                    <a:pt x="15" y="9"/>
                  </a:cubicBezTo>
                  <a:cubicBezTo>
                    <a:pt x="15" y="9"/>
                    <a:pt x="15" y="9"/>
                    <a:pt x="15" y="9"/>
                  </a:cubicBezTo>
                  <a:cubicBezTo>
                    <a:pt x="15" y="9"/>
                    <a:pt x="15" y="10"/>
                    <a:pt x="15" y="10"/>
                  </a:cubicBezTo>
                  <a:cubicBezTo>
                    <a:pt x="15" y="10"/>
                    <a:pt x="15" y="10"/>
                    <a:pt x="15" y="10"/>
                  </a:cubicBezTo>
                  <a:cubicBezTo>
                    <a:pt x="15" y="10"/>
                    <a:pt x="15" y="11"/>
                    <a:pt x="15" y="11"/>
                  </a:cubicBezTo>
                  <a:cubicBezTo>
                    <a:pt x="15" y="11"/>
                    <a:pt x="15" y="10"/>
                    <a:pt x="15" y="10"/>
                  </a:cubicBezTo>
                  <a:cubicBezTo>
                    <a:pt x="15" y="10"/>
                    <a:pt x="15" y="10"/>
                    <a:pt x="15" y="10"/>
                  </a:cubicBezTo>
                  <a:cubicBezTo>
                    <a:pt x="16" y="10"/>
                    <a:pt x="16" y="10"/>
                    <a:pt x="16" y="9"/>
                  </a:cubicBezTo>
                  <a:cubicBezTo>
                    <a:pt x="16" y="9"/>
                    <a:pt x="16" y="10"/>
                    <a:pt x="17" y="9"/>
                  </a:cubicBezTo>
                  <a:cubicBezTo>
                    <a:pt x="17" y="9"/>
                    <a:pt x="17" y="9"/>
                    <a:pt x="17" y="9"/>
                  </a:cubicBezTo>
                  <a:cubicBezTo>
                    <a:pt x="17" y="9"/>
                    <a:pt x="17" y="9"/>
                    <a:pt x="17" y="9"/>
                  </a:cubicBezTo>
                  <a:cubicBezTo>
                    <a:pt x="17" y="9"/>
                    <a:pt x="17" y="9"/>
                    <a:pt x="17" y="9"/>
                  </a:cubicBezTo>
                  <a:cubicBezTo>
                    <a:pt x="17" y="9"/>
                    <a:pt x="17" y="9"/>
                    <a:pt x="17" y="9"/>
                  </a:cubicBezTo>
                  <a:cubicBezTo>
                    <a:pt x="17" y="9"/>
                    <a:pt x="17" y="9"/>
                    <a:pt x="17" y="8"/>
                  </a:cubicBezTo>
                  <a:cubicBezTo>
                    <a:pt x="17" y="8"/>
                    <a:pt x="17" y="8"/>
                    <a:pt x="17" y="8"/>
                  </a:cubicBezTo>
                  <a:cubicBezTo>
                    <a:pt x="18" y="8"/>
                    <a:pt x="18" y="8"/>
                    <a:pt x="18" y="8"/>
                  </a:cubicBezTo>
                  <a:cubicBezTo>
                    <a:pt x="18" y="8"/>
                    <a:pt x="17" y="8"/>
                    <a:pt x="18" y="8"/>
                  </a:cubicBezTo>
                  <a:cubicBezTo>
                    <a:pt x="18" y="7"/>
                    <a:pt x="18" y="7"/>
                    <a:pt x="18" y="7"/>
                  </a:cubicBezTo>
                  <a:cubicBezTo>
                    <a:pt x="18" y="6"/>
                    <a:pt x="17" y="6"/>
                    <a:pt x="17" y="6"/>
                  </a:cubicBezTo>
                  <a:cubicBezTo>
                    <a:pt x="17" y="6"/>
                    <a:pt x="17" y="6"/>
                    <a:pt x="17" y="6"/>
                  </a:cubicBezTo>
                  <a:cubicBezTo>
                    <a:pt x="20" y="6"/>
                    <a:pt x="22" y="5"/>
                    <a:pt x="22" y="4"/>
                  </a:cubicBezTo>
                  <a:cubicBezTo>
                    <a:pt x="22" y="2"/>
                    <a:pt x="14" y="4"/>
                    <a:pt x="14" y="3"/>
                  </a:cubicBezTo>
                  <a:cubicBezTo>
                    <a:pt x="14" y="2"/>
                    <a:pt x="14" y="2"/>
                    <a:pt x="15" y="2"/>
                  </a:cubicBezTo>
                </a:path>
              </a:pathLst>
            </a:custGeom>
            <a:solidFill>
              <a:schemeClr val="tx1"/>
            </a:solidFill>
            <a:ln>
              <a:noFill/>
            </a:ln>
          </p:spPr>
          <p:txBody>
            <a:bodyPr/>
            <a:lstStyle/>
            <a:p>
              <a:endParaRPr lang="en-GB"/>
            </a:p>
          </p:txBody>
        </p:sp>
        <p:sp>
          <p:nvSpPr>
            <p:cNvPr id="243" name="Oval 160">
              <a:extLst>
                <a:ext uri="{FF2B5EF4-FFF2-40B4-BE49-F238E27FC236}">
                  <a16:creationId xmlns:a16="http://schemas.microsoft.com/office/drawing/2014/main" id="{5A07B726-6D8E-477E-B517-1A6E65EA94F7}"/>
                </a:ext>
              </a:extLst>
            </p:cNvPr>
            <p:cNvSpPr>
              <a:spLocks noChangeAspect="1" noChangeArrowheads="1"/>
            </p:cNvSpPr>
            <p:nvPr userDrawn="1"/>
          </p:nvSpPr>
          <p:spPr bwMode="auto">
            <a:xfrm>
              <a:off x="561988" y="457200"/>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4" name="Oval 161">
              <a:extLst>
                <a:ext uri="{FF2B5EF4-FFF2-40B4-BE49-F238E27FC236}">
                  <a16:creationId xmlns:a16="http://schemas.microsoft.com/office/drawing/2014/main" id="{2D9DA750-8F7F-4C4E-A4C1-8860A829249B}"/>
                </a:ext>
              </a:extLst>
            </p:cNvPr>
            <p:cNvSpPr>
              <a:spLocks noChangeAspect="1" noChangeArrowheads="1"/>
            </p:cNvSpPr>
            <p:nvPr userDrawn="1"/>
          </p:nvSpPr>
          <p:spPr bwMode="auto">
            <a:xfrm>
              <a:off x="560401" y="452438"/>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5" name="Oval 162">
              <a:extLst>
                <a:ext uri="{FF2B5EF4-FFF2-40B4-BE49-F238E27FC236}">
                  <a16:creationId xmlns:a16="http://schemas.microsoft.com/office/drawing/2014/main" id="{44EE2F43-91E1-40CC-9A21-ABC589F2D5AE}"/>
                </a:ext>
              </a:extLst>
            </p:cNvPr>
            <p:cNvSpPr>
              <a:spLocks noChangeAspect="1" noChangeArrowheads="1"/>
            </p:cNvSpPr>
            <p:nvPr userDrawn="1"/>
          </p:nvSpPr>
          <p:spPr bwMode="auto">
            <a:xfrm>
              <a:off x="563576" y="449263"/>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6" name="Oval 163">
              <a:extLst>
                <a:ext uri="{FF2B5EF4-FFF2-40B4-BE49-F238E27FC236}">
                  <a16:creationId xmlns:a16="http://schemas.microsoft.com/office/drawing/2014/main" id="{47C768BF-13F0-4849-B147-034E8A2CE650}"/>
                </a:ext>
              </a:extLst>
            </p:cNvPr>
            <p:cNvSpPr>
              <a:spLocks noChangeAspect="1" noChangeArrowheads="1"/>
            </p:cNvSpPr>
            <p:nvPr userDrawn="1"/>
          </p:nvSpPr>
          <p:spPr bwMode="auto">
            <a:xfrm>
              <a:off x="568338" y="449263"/>
              <a:ext cx="3175" cy="3175"/>
            </a:xfrm>
            <a:prstGeom prst="ellipse">
              <a:avLst/>
            </a:prstGeom>
            <a:solidFill>
              <a:schemeClr val="tx1"/>
            </a:solidFill>
            <a:ln>
              <a:noFill/>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47" name="Freeform 164">
              <a:extLst>
                <a:ext uri="{FF2B5EF4-FFF2-40B4-BE49-F238E27FC236}">
                  <a16:creationId xmlns:a16="http://schemas.microsoft.com/office/drawing/2014/main" id="{011FF9B0-96F3-481D-AA1A-54C8106367C7}"/>
                </a:ext>
              </a:extLst>
            </p:cNvPr>
            <p:cNvSpPr>
              <a:spLocks noChangeAspect="1"/>
            </p:cNvSpPr>
            <p:nvPr userDrawn="1"/>
          </p:nvSpPr>
          <p:spPr bwMode="auto">
            <a:xfrm>
              <a:off x="587388" y="446088"/>
              <a:ext cx="3175" cy="3175"/>
            </a:xfrm>
            <a:custGeom>
              <a:avLst/>
              <a:gdLst>
                <a:gd name="T0" fmla="*/ 1 w 4"/>
                <a:gd name="T1" fmla="*/ 2 h 5"/>
                <a:gd name="T2" fmla="*/ 2 w 4"/>
                <a:gd name="T3" fmla="*/ 2 h 5"/>
                <a:gd name="T4" fmla="*/ 2 w 4"/>
                <a:gd name="T5" fmla="*/ 0 h 5"/>
                <a:gd name="T6" fmla="*/ 1 w 4"/>
                <a:gd name="T7" fmla="*/ 0 h 5"/>
                <a:gd name="T8" fmla="*/ 1 w 4"/>
                <a:gd name="T9" fmla="*/ 2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 h="5">
                  <a:moveTo>
                    <a:pt x="1" y="4"/>
                  </a:moveTo>
                  <a:cubicBezTo>
                    <a:pt x="1" y="5"/>
                    <a:pt x="3" y="5"/>
                    <a:pt x="4" y="4"/>
                  </a:cubicBezTo>
                  <a:cubicBezTo>
                    <a:pt x="4" y="3"/>
                    <a:pt x="4" y="2"/>
                    <a:pt x="4" y="1"/>
                  </a:cubicBezTo>
                  <a:cubicBezTo>
                    <a:pt x="3" y="0"/>
                    <a:pt x="1" y="0"/>
                    <a:pt x="1" y="1"/>
                  </a:cubicBezTo>
                  <a:cubicBezTo>
                    <a:pt x="0" y="2"/>
                    <a:pt x="0" y="3"/>
                    <a:pt x="1" y="4"/>
                  </a:cubicBezTo>
                </a:path>
              </a:pathLst>
            </a:custGeom>
            <a:solidFill>
              <a:schemeClr val="tx1"/>
            </a:solidFill>
            <a:ln>
              <a:noFill/>
            </a:ln>
          </p:spPr>
          <p:txBody>
            <a:bodyPr/>
            <a:lstStyle/>
            <a:p>
              <a:endParaRPr lang="en-GB"/>
            </a:p>
          </p:txBody>
        </p:sp>
        <p:sp>
          <p:nvSpPr>
            <p:cNvPr id="248" name="Freeform 165">
              <a:extLst>
                <a:ext uri="{FF2B5EF4-FFF2-40B4-BE49-F238E27FC236}">
                  <a16:creationId xmlns:a16="http://schemas.microsoft.com/office/drawing/2014/main" id="{85C857EE-7BDF-4FFE-BBD9-E00D815FFD6C}"/>
                </a:ext>
              </a:extLst>
            </p:cNvPr>
            <p:cNvSpPr>
              <a:spLocks noChangeAspect="1"/>
            </p:cNvSpPr>
            <p:nvPr userDrawn="1"/>
          </p:nvSpPr>
          <p:spPr bwMode="auto">
            <a:xfrm>
              <a:off x="584213" y="442913"/>
              <a:ext cx="3175" cy="3175"/>
            </a:xfrm>
            <a:custGeom>
              <a:avLst/>
              <a:gdLst>
                <a:gd name="T0" fmla="*/ 2 w 4"/>
                <a:gd name="T1" fmla="*/ 2 h 5"/>
                <a:gd name="T2" fmla="*/ 2 w 4"/>
                <a:gd name="T3" fmla="*/ 0 h 5"/>
                <a:gd name="T4" fmla="*/ 0 w 4"/>
                <a:gd name="T5" fmla="*/ 0 h 5"/>
                <a:gd name="T6" fmla="*/ 0 w 4"/>
                <a:gd name="T7" fmla="*/ 2 h 5"/>
                <a:gd name="T8" fmla="*/ 2 w 4"/>
                <a:gd name="T9" fmla="*/ 2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 h="5">
                  <a:moveTo>
                    <a:pt x="3" y="4"/>
                  </a:moveTo>
                  <a:cubicBezTo>
                    <a:pt x="4" y="3"/>
                    <a:pt x="4" y="2"/>
                    <a:pt x="3" y="1"/>
                  </a:cubicBezTo>
                  <a:cubicBezTo>
                    <a:pt x="2" y="0"/>
                    <a:pt x="1" y="0"/>
                    <a:pt x="0" y="1"/>
                  </a:cubicBezTo>
                  <a:cubicBezTo>
                    <a:pt x="0" y="2"/>
                    <a:pt x="0" y="3"/>
                    <a:pt x="0" y="4"/>
                  </a:cubicBezTo>
                  <a:cubicBezTo>
                    <a:pt x="1" y="5"/>
                    <a:pt x="2" y="5"/>
                    <a:pt x="3" y="4"/>
                  </a:cubicBezTo>
                </a:path>
              </a:pathLst>
            </a:custGeom>
            <a:solidFill>
              <a:schemeClr val="tx1"/>
            </a:solidFill>
            <a:ln>
              <a:noFill/>
            </a:ln>
          </p:spPr>
          <p:txBody>
            <a:bodyPr/>
            <a:lstStyle/>
            <a:p>
              <a:endParaRPr lang="en-GB"/>
            </a:p>
          </p:txBody>
        </p:sp>
        <p:sp>
          <p:nvSpPr>
            <p:cNvPr id="249" name="Freeform 166">
              <a:extLst>
                <a:ext uri="{FF2B5EF4-FFF2-40B4-BE49-F238E27FC236}">
                  <a16:creationId xmlns:a16="http://schemas.microsoft.com/office/drawing/2014/main" id="{AA8CD878-0DF9-4B73-9658-658145BE795E}"/>
                </a:ext>
              </a:extLst>
            </p:cNvPr>
            <p:cNvSpPr>
              <a:spLocks noChangeAspect="1"/>
            </p:cNvSpPr>
            <p:nvPr userDrawn="1"/>
          </p:nvSpPr>
          <p:spPr bwMode="auto">
            <a:xfrm>
              <a:off x="579451" y="442913"/>
              <a:ext cx="4763" cy="3175"/>
            </a:xfrm>
            <a:custGeom>
              <a:avLst/>
              <a:gdLst>
                <a:gd name="T0" fmla="*/ 2 w 5"/>
                <a:gd name="T1" fmla="*/ 2 h 5"/>
                <a:gd name="T2" fmla="*/ 2 w 5"/>
                <a:gd name="T3" fmla="*/ 0 h 5"/>
                <a:gd name="T4" fmla="*/ 1 w 5"/>
                <a:gd name="T5" fmla="*/ 0 h 5"/>
                <a:gd name="T6" fmla="*/ 1 w 5"/>
                <a:gd name="T7" fmla="*/ 2 h 5"/>
                <a:gd name="T8" fmla="*/ 2 w 5"/>
                <a:gd name="T9" fmla="*/ 2 h 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 h="5">
                  <a:moveTo>
                    <a:pt x="4" y="4"/>
                  </a:moveTo>
                  <a:cubicBezTo>
                    <a:pt x="5" y="3"/>
                    <a:pt x="5" y="2"/>
                    <a:pt x="4" y="1"/>
                  </a:cubicBezTo>
                  <a:cubicBezTo>
                    <a:pt x="3" y="0"/>
                    <a:pt x="2" y="0"/>
                    <a:pt x="1" y="1"/>
                  </a:cubicBezTo>
                  <a:cubicBezTo>
                    <a:pt x="0" y="2"/>
                    <a:pt x="0" y="3"/>
                    <a:pt x="1" y="4"/>
                  </a:cubicBezTo>
                  <a:cubicBezTo>
                    <a:pt x="2" y="5"/>
                    <a:pt x="3" y="5"/>
                    <a:pt x="4" y="4"/>
                  </a:cubicBezTo>
                </a:path>
              </a:pathLst>
            </a:custGeom>
            <a:solidFill>
              <a:schemeClr val="tx1"/>
            </a:solidFill>
            <a:ln>
              <a:noFill/>
            </a:ln>
          </p:spPr>
          <p:txBody>
            <a:bodyPr/>
            <a:lstStyle/>
            <a:p>
              <a:endParaRPr lang="en-GB"/>
            </a:p>
          </p:txBody>
        </p:sp>
        <p:sp>
          <p:nvSpPr>
            <p:cNvPr id="250" name="Freeform 167">
              <a:extLst>
                <a:ext uri="{FF2B5EF4-FFF2-40B4-BE49-F238E27FC236}">
                  <a16:creationId xmlns:a16="http://schemas.microsoft.com/office/drawing/2014/main" id="{5D99AC84-15C0-4D93-9945-21DE69102B1F}"/>
                </a:ext>
              </a:extLst>
            </p:cNvPr>
            <p:cNvSpPr>
              <a:spLocks noChangeAspect="1"/>
            </p:cNvSpPr>
            <p:nvPr userDrawn="1"/>
          </p:nvSpPr>
          <p:spPr bwMode="auto">
            <a:xfrm>
              <a:off x="576276" y="444500"/>
              <a:ext cx="3175" cy="4763"/>
            </a:xfrm>
            <a:custGeom>
              <a:avLst/>
              <a:gdLst>
                <a:gd name="T0" fmla="*/ 2 w 4"/>
                <a:gd name="T1" fmla="*/ 2 h 4"/>
                <a:gd name="T2" fmla="*/ 2 w 4"/>
                <a:gd name="T3" fmla="*/ 0 h 4"/>
                <a:gd name="T4" fmla="*/ 0 w 4"/>
                <a:gd name="T5" fmla="*/ 0 h 4"/>
                <a:gd name="T6" fmla="*/ 0 w 4"/>
                <a:gd name="T7" fmla="*/ 2 h 4"/>
                <a:gd name="T8" fmla="*/ 2 w 4"/>
                <a:gd name="T9" fmla="*/ 2 h 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 h="4">
                  <a:moveTo>
                    <a:pt x="3" y="3"/>
                  </a:moveTo>
                  <a:cubicBezTo>
                    <a:pt x="4" y="2"/>
                    <a:pt x="4" y="1"/>
                    <a:pt x="3" y="0"/>
                  </a:cubicBezTo>
                  <a:cubicBezTo>
                    <a:pt x="3" y="0"/>
                    <a:pt x="1" y="0"/>
                    <a:pt x="0" y="0"/>
                  </a:cubicBezTo>
                  <a:cubicBezTo>
                    <a:pt x="0" y="1"/>
                    <a:pt x="0" y="2"/>
                    <a:pt x="0" y="3"/>
                  </a:cubicBezTo>
                  <a:cubicBezTo>
                    <a:pt x="1" y="4"/>
                    <a:pt x="3" y="4"/>
                    <a:pt x="3" y="3"/>
                  </a:cubicBezTo>
                </a:path>
              </a:pathLst>
            </a:custGeom>
            <a:solidFill>
              <a:schemeClr val="tx1"/>
            </a:solidFill>
            <a:ln>
              <a:noFill/>
            </a:ln>
          </p:spPr>
          <p:txBody>
            <a:bodyPr/>
            <a:lstStyle/>
            <a:p>
              <a:endParaRPr lang="en-GB"/>
            </a:p>
          </p:txBody>
        </p:sp>
        <p:sp>
          <p:nvSpPr>
            <p:cNvPr id="251" name="Freeform 168">
              <a:extLst>
                <a:ext uri="{FF2B5EF4-FFF2-40B4-BE49-F238E27FC236}">
                  <a16:creationId xmlns:a16="http://schemas.microsoft.com/office/drawing/2014/main" id="{C2C7AE03-E568-473B-827E-CBBDA3765D21}"/>
                </a:ext>
              </a:extLst>
            </p:cNvPr>
            <p:cNvSpPr>
              <a:spLocks noChangeAspect="1"/>
            </p:cNvSpPr>
            <p:nvPr userDrawn="1"/>
          </p:nvSpPr>
          <p:spPr bwMode="auto">
            <a:xfrm>
              <a:off x="568338" y="442913"/>
              <a:ext cx="7938" cy="9525"/>
            </a:xfrm>
            <a:custGeom>
              <a:avLst/>
              <a:gdLst>
                <a:gd name="T0" fmla="*/ 0 w 10"/>
                <a:gd name="T1" fmla="*/ 2 h 13"/>
                <a:gd name="T2" fmla="*/ 1 w 10"/>
                <a:gd name="T3" fmla="*/ 4 h 13"/>
                <a:gd name="T4" fmla="*/ 2 w 10"/>
                <a:gd name="T5" fmla="*/ 3 h 13"/>
                <a:gd name="T6" fmla="*/ 2 w 10"/>
                <a:gd name="T7" fmla="*/ 3 h 13"/>
                <a:gd name="T8" fmla="*/ 3 w 10"/>
                <a:gd name="T9" fmla="*/ 5 h 13"/>
                <a:gd name="T10" fmla="*/ 4 w 10"/>
                <a:gd name="T11" fmla="*/ 6 h 13"/>
                <a:gd name="T12" fmla="*/ 5 w 10"/>
                <a:gd name="T13" fmla="*/ 5 h 13"/>
                <a:gd name="T14" fmla="*/ 4 w 10"/>
                <a:gd name="T15" fmla="*/ 4 h 13"/>
                <a:gd name="T16" fmla="*/ 3 w 10"/>
                <a:gd name="T17" fmla="*/ 2 h 13"/>
                <a:gd name="T18" fmla="*/ 3 w 10"/>
                <a:gd name="T19" fmla="*/ 2 h 13"/>
                <a:gd name="T20" fmla="*/ 5 w 10"/>
                <a:gd name="T21" fmla="*/ 2 h 13"/>
                <a:gd name="T22" fmla="*/ 4 w 10"/>
                <a:gd name="T23" fmla="*/ 0 h 13"/>
                <a:gd name="T24" fmla="*/ 3 w 10"/>
                <a:gd name="T25" fmla="*/ 2 h 13"/>
                <a:gd name="T26" fmla="*/ 3 w 10"/>
                <a:gd name="T27" fmla="*/ 2 h 13"/>
                <a:gd name="T28" fmla="*/ 3 w 10"/>
                <a:gd name="T29" fmla="*/ 0 h 13"/>
                <a:gd name="T30" fmla="*/ 1 w 10"/>
                <a:gd name="T31" fmla="*/ 0 h 13"/>
                <a:gd name="T32" fmla="*/ 2 w 10"/>
                <a:gd name="T33" fmla="*/ 2 h 13"/>
                <a:gd name="T34" fmla="*/ 2 w 10"/>
                <a:gd name="T35" fmla="*/ 2 h 13"/>
                <a:gd name="T36" fmla="*/ 0 w 10"/>
                <a:gd name="T37" fmla="*/ 2 h 1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0" h="13">
                  <a:moveTo>
                    <a:pt x="0" y="4"/>
                  </a:moveTo>
                  <a:cubicBezTo>
                    <a:pt x="2" y="8"/>
                    <a:pt x="2" y="8"/>
                    <a:pt x="2" y="8"/>
                  </a:cubicBezTo>
                  <a:cubicBezTo>
                    <a:pt x="4" y="6"/>
                    <a:pt x="4" y="6"/>
                    <a:pt x="4" y="6"/>
                  </a:cubicBezTo>
                  <a:cubicBezTo>
                    <a:pt x="4" y="6"/>
                    <a:pt x="4" y="6"/>
                    <a:pt x="4" y="6"/>
                  </a:cubicBezTo>
                  <a:cubicBezTo>
                    <a:pt x="5" y="7"/>
                    <a:pt x="5" y="9"/>
                    <a:pt x="5" y="10"/>
                  </a:cubicBezTo>
                  <a:cubicBezTo>
                    <a:pt x="5" y="11"/>
                    <a:pt x="6" y="13"/>
                    <a:pt x="7" y="13"/>
                  </a:cubicBezTo>
                  <a:cubicBezTo>
                    <a:pt x="9" y="13"/>
                    <a:pt x="10" y="11"/>
                    <a:pt x="10" y="10"/>
                  </a:cubicBezTo>
                  <a:cubicBezTo>
                    <a:pt x="10" y="9"/>
                    <a:pt x="9" y="8"/>
                    <a:pt x="8" y="8"/>
                  </a:cubicBezTo>
                  <a:cubicBezTo>
                    <a:pt x="7" y="7"/>
                    <a:pt x="6" y="6"/>
                    <a:pt x="6" y="5"/>
                  </a:cubicBezTo>
                  <a:cubicBezTo>
                    <a:pt x="6" y="5"/>
                    <a:pt x="6" y="5"/>
                    <a:pt x="6" y="5"/>
                  </a:cubicBezTo>
                  <a:cubicBezTo>
                    <a:pt x="9" y="5"/>
                    <a:pt x="9" y="5"/>
                    <a:pt x="9" y="5"/>
                  </a:cubicBezTo>
                  <a:cubicBezTo>
                    <a:pt x="8" y="1"/>
                    <a:pt x="8" y="1"/>
                    <a:pt x="8" y="1"/>
                  </a:cubicBezTo>
                  <a:cubicBezTo>
                    <a:pt x="5" y="4"/>
                    <a:pt x="5" y="4"/>
                    <a:pt x="5" y="4"/>
                  </a:cubicBezTo>
                  <a:cubicBezTo>
                    <a:pt x="5" y="4"/>
                    <a:pt x="5" y="4"/>
                    <a:pt x="5" y="4"/>
                  </a:cubicBezTo>
                  <a:cubicBezTo>
                    <a:pt x="5" y="0"/>
                    <a:pt x="5" y="0"/>
                    <a:pt x="5" y="0"/>
                  </a:cubicBezTo>
                  <a:cubicBezTo>
                    <a:pt x="1" y="1"/>
                    <a:pt x="1" y="1"/>
                    <a:pt x="1" y="1"/>
                  </a:cubicBezTo>
                  <a:cubicBezTo>
                    <a:pt x="4" y="4"/>
                    <a:pt x="4" y="4"/>
                    <a:pt x="4" y="4"/>
                  </a:cubicBezTo>
                  <a:cubicBezTo>
                    <a:pt x="4" y="4"/>
                    <a:pt x="4" y="4"/>
                    <a:pt x="4" y="4"/>
                  </a:cubicBezTo>
                  <a:lnTo>
                    <a:pt x="0" y="4"/>
                  </a:lnTo>
                  <a:close/>
                </a:path>
              </a:pathLst>
            </a:custGeom>
            <a:solidFill>
              <a:schemeClr val="tx1"/>
            </a:solidFill>
            <a:ln>
              <a:noFill/>
            </a:ln>
          </p:spPr>
          <p:txBody>
            <a:bodyPr/>
            <a:lstStyle/>
            <a:p>
              <a:endParaRPr lang="en-GB"/>
            </a:p>
          </p:txBody>
        </p:sp>
        <p:sp>
          <p:nvSpPr>
            <p:cNvPr id="252" name="Freeform 169">
              <a:extLst>
                <a:ext uri="{FF2B5EF4-FFF2-40B4-BE49-F238E27FC236}">
                  <a16:creationId xmlns:a16="http://schemas.microsoft.com/office/drawing/2014/main" id="{7621D090-C2AD-48BF-BB30-103BDD732A9C}"/>
                </a:ext>
              </a:extLst>
            </p:cNvPr>
            <p:cNvSpPr>
              <a:spLocks noChangeAspect="1"/>
            </p:cNvSpPr>
            <p:nvPr userDrawn="1"/>
          </p:nvSpPr>
          <p:spPr bwMode="auto">
            <a:xfrm>
              <a:off x="563576" y="449263"/>
              <a:ext cx="26988" cy="17463"/>
            </a:xfrm>
            <a:custGeom>
              <a:avLst/>
              <a:gdLst>
                <a:gd name="T0" fmla="*/ 15 w 33"/>
                <a:gd name="T1" fmla="*/ 1 h 23"/>
                <a:gd name="T2" fmla="*/ 16 w 33"/>
                <a:gd name="T3" fmla="*/ 2 h 23"/>
                <a:gd name="T4" fmla="*/ 15 w 33"/>
                <a:gd name="T5" fmla="*/ 1 h 23"/>
                <a:gd name="T6" fmla="*/ 15 w 33"/>
                <a:gd name="T7" fmla="*/ 3 h 23"/>
                <a:gd name="T8" fmla="*/ 16 w 33"/>
                <a:gd name="T9" fmla="*/ 3 h 23"/>
                <a:gd name="T10" fmla="*/ 15 w 33"/>
                <a:gd name="T11" fmla="*/ 5 h 23"/>
                <a:gd name="T12" fmla="*/ 13 w 33"/>
                <a:gd name="T13" fmla="*/ 4 h 23"/>
                <a:gd name="T14" fmla="*/ 14 w 33"/>
                <a:gd name="T15" fmla="*/ 4 h 23"/>
                <a:gd name="T16" fmla="*/ 13 w 33"/>
                <a:gd name="T17" fmla="*/ 3 h 23"/>
                <a:gd name="T18" fmla="*/ 12 w 33"/>
                <a:gd name="T19" fmla="*/ 0 h 23"/>
                <a:gd name="T20" fmla="*/ 13 w 33"/>
                <a:gd name="T21" fmla="*/ 3 h 23"/>
                <a:gd name="T22" fmla="*/ 12 w 33"/>
                <a:gd name="T23" fmla="*/ 4 h 23"/>
                <a:gd name="T24" fmla="*/ 13 w 33"/>
                <a:gd name="T25" fmla="*/ 4 h 23"/>
                <a:gd name="T26" fmla="*/ 11 w 33"/>
                <a:gd name="T27" fmla="*/ 6 h 23"/>
                <a:gd name="T28" fmla="*/ 9 w 33"/>
                <a:gd name="T29" fmla="*/ 5 h 23"/>
                <a:gd name="T30" fmla="*/ 11 w 33"/>
                <a:gd name="T31" fmla="*/ 5 h 23"/>
                <a:gd name="T32" fmla="*/ 10 w 33"/>
                <a:gd name="T33" fmla="*/ 3 h 23"/>
                <a:gd name="T34" fmla="*/ 9 w 33"/>
                <a:gd name="T35" fmla="*/ 4 h 23"/>
                <a:gd name="T36" fmla="*/ 9 w 33"/>
                <a:gd name="T37" fmla="*/ 2 h 23"/>
                <a:gd name="T38" fmla="*/ 6 w 33"/>
                <a:gd name="T39" fmla="*/ 3 h 23"/>
                <a:gd name="T40" fmla="*/ 8 w 33"/>
                <a:gd name="T41" fmla="*/ 4 h 23"/>
                <a:gd name="T42" fmla="*/ 6 w 33"/>
                <a:gd name="T43" fmla="*/ 4 h 23"/>
                <a:gd name="T44" fmla="*/ 7 w 33"/>
                <a:gd name="T45" fmla="*/ 6 h 23"/>
                <a:gd name="T46" fmla="*/ 8 w 33"/>
                <a:gd name="T47" fmla="*/ 5 h 23"/>
                <a:gd name="T48" fmla="*/ 8 w 33"/>
                <a:gd name="T49" fmla="*/ 7 h 23"/>
                <a:gd name="T50" fmla="*/ 5 w 33"/>
                <a:gd name="T51" fmla="*/ 7 h 23"/>
                <a:gd name="T52" fmla="*/ 6 w 33"/>
                <a:gd name="T53" fmla="*/ 6 h 23"/>
                <a:gd name="T54" fmla="*/ 5 w 33"/>
                <a:gd name="T55" fmla="*/ 6 h 23"/>
                <a:gd name="T56" fmla="*/ 3 w 33"/>
                <a:gd name="T57" fmla="*/ 3 h 23"/>
                <a:gd name="T58" fmla="*/ 4 w 33"/>
                <a:gd name="T59" fmla="*/ 6 h 23"/>
                <a:gd name="T60" fmla="*/ 4 w 33"/>
                <a:gd name="T61" fmla="*/ 8 h 23"/>
                <a:gd name="T62" fmla="*/ 5 w 33"/>
                <a:gd name="T63" fmla="*/ 7 h 23"/>
                <a:gd name="T64" fmla="*/ 5 w 33"/>
                <a:gd name="T65" fmla="*/ 9 h 23"/>
                <a:gd name="T66" fmla="*/ 2 w 33"/>
                <a:gd name="T67" fmla="*/ 8 h 23"/>
                <a:gd name="T68" fmla="*/ 3 w 33"/>
                <a:gd name="T69" fmla="*/ 8 h 23"/>
                <a:gd name="T70" fmla="*/ 2 w 33"/>
                <a:gd name="T71" fmla="*/ 6 h 23"/>
                <a:gd name="T72" fmla="*/ 2 w 33"/>
                <a:gd name="T73" fmla="*/ 8 h 23"/>
                <a:gd name="T74" fmla="*/ 1 w 33"/>
                <a:gd name="T75" fmla="*/ 6 h 23"/>
                <a:gd name="T76" fmla="*/ 0 w 33"/>
                <a:gd name="T77" fmla="*/ 7 h 23"/>
                <a:gd name="T78" fmla="*/ 4 w 33"/>
                <a:gd name="T79" fmla="*/ 11 h 23"/>
                <a:gd name="T80" fmla="*/ 10 w 33"/>
                <a:gd name="T81" fmla="*/ 8 h 23"/>
                <a:gd name="T82" fmla="*/ 17 w 33"/>
                <a:gd name="T83" fmla="*/ 6 h 23"/>
                <a:gd name="T84" fmla="*/ 17 w 33"/>
                <a:gd name="T85" fmla="*/ 1 h 23"/>
                <a:gd name="T86" fmla="*/ 15 w 33"/>
                <a:gd name="T87" fmla="*/ 1 h 2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33" h="23">
                  <a:moveTo>
                    <a:pt x="30" y="2"/>
                  </a:moveTo>
                  <a:cubicBezTo>
                    <a:pt x="31" y="3"/>
                    <a:pt x="31" y="4"/>
                    <a:pt x="31" y="5"/>
                  </a:cubicBezTo>
                  <a:cubicBezTo>
                    <a:pt x="30" y="4"/>
                    <a:pt x="30" y="4"/>
                    <a:pt x="29" y="3"/>
                  </a:cubicBezTo>
                  <a:cubicBezTo>
                    <a:pt x="29" y="7"/>
                    <a:pt x="29" y="7"/>
                    <a:pt x="29" y="7"/>
                  </a:cubicBezTo>
                  <a:cubicBezTo>
                    <a:pt x="30" y="6"/>
                    <a:pt x="30" y="6"/>
                    <a:pt x="31" y="6"/>
                  </a:cubicBezTo>
                  <a:cubicBezTo>
                    <a:pt x="31" y="9"/>
                    <a:pt x="30" y="10"/>
                    <a:pt x="29" y="10"/>
                  </a:cubicBezTo>
                  <a:cubicBezTo>
                    <a:pt x="27" y="10"/>
                    <a:pt x="26" y="10"/>
                    <a:pt x="26" y="9"/>
                  </a:cubicBezTo>
                  <a:cubicBezTo>
                    <a:pt x="26" y="7"/>
                    <a:pt x="27" y="6"/>
                    <a:pt x="28" y="8"/>
                  </a:cubicBezTo>
                  <a:cubicBezTo>
                    <a:pt x="28" y="5"/>
                    <a:pt x="26" y="5"/>
                    <a:pt x="25" y="6"/>
                  </a:cubicBezTo>
                  <a:cubicBezTo>
                    <a:pt x="26" y="3"/>
                    <a:pt x="26" y="1"/>
                    <a:pt x="23" y="0"/>
                  </a:cubicBezTo>
                  <a:cubicBezTo>
                    <a:pt x="22" y="3"/>
                    <a:pt x="23" y="4"/>
                    <a:pt x="25" y="6"/>
                  </a:cubicBezTo>
                  <a:cubicBezTo>
                    <a:pt x="23" y="5"/>
                    <a:pt x="21" y="7"/>
                    <a:pt x="23" y="9"/>
                  </a:cubicBezTo>
                  <a:cubicBezTo>
                    <a:pt x="23" y="7"/>
                    <a:pt x="25" y="7"/>
                    <a:pt x="25" y="9"/>
                  </a:cubicBezTo>
                  <a:cubicBezTo>
                    <a:pt x="25" y="10"/>
                    <a:pt x="24" y="12"/>
                    <a:pt x="22" y="12"/>
                  </a:cubicBezTo>
                  <a:cubicBezTo>
                    <a:pt x="19" y="13"/>
                    <a:pt x="18" y="11"/>
                    <a:pt x="18" y="10"/>
                  </a:cubicBezTo>
                  <a:cubicBezTo>
                    <a:pt x="18" y="9"/>
                    <a:pt x="20" y="10"/>
                    <a:pt x="21" y="11"/>
                  </a:cubicBezTo>
                  <a:cubicBezTo>
                    <a:pt x="20" y="6"/>
                    <a:pt x="20" y="6"/>
                    <a:pt x="20" y="6"/>
                  </a:cubicBezTo>
                  <a:cubicBezTo>
                    <a:pt x="19" y="8"/>
                    <a:pt x="18" y="8"/>
                    <a:pt x="17" y="9"/>
                  </a:cubicBezTo>
                  <a:cubicBezTo>
                    <a:pt x="17" y="7"/>
                    <a:pt x="18" y="5"/>
                    <a:pt x="18" y="5"/>
                  </a:cubicBezTo>
                  <a:cubicBezTo>
                    <a:pt x="12" y="7"/>
                    <a:pt x="12" y="7"/>
                    <a:pt x="12" y="7"/>
                  </a:cubicBezTo>
                  <a:cubicBezTo>
                    <a:pt x="12" y="7"/>
                    <a:pt x="15" y="8"/>
                    <a:pt x="16" y="9"/>
                  </a:cubicBezTo>
                  <a:cubicBezTo>
                    <a:pt x="15" y="10"/>
                    <a:pt x="14" y="10"/>
                    <a:pt x="12" y="9"/>
                  </a:cubicBezTo>
                  <a:cubicBezTo>
                    <a:pt x="14" y="13"/>
                    <a:pt x="14" y="13"/>
                    <a:pt x="14" y="13"/>
                  </a:cubicBezTo>
                  <a:cubicBezTo>
                    <a:pt x="15" y="12"/>
                    <a:pt x="16" y="10"/>
                    <a:pt x="16" y="10"/>
                  </a:cubicBezTo>
                  <a:cubicBezTo>
                    <a:pt x="17" y="12"/>
                    <a:pt x="18" y="14"/>
                    <a:pt x="15" y="15"/>
                  </a:cubicBezTo>
                  <a:cubicBezTo>
                    <a:pt x="13" y="16"/>
                    <a:pt x="11" y="16"/>
                    <a:pt x="10" y="15"/>
                  </a:cubicBezTo>
                  <a:cubicBezTo>
                    <a:pt x="10" y="14"/>
                    <a:pt x="11" y="12"/>
                    <a:pt x="12" y="13"/>
                  </a:cubicBezTo>
                  <a:cubicBezTo>
                    <a:pt x="12" y="11"/>
                    <a:pt x="9" y="11"/>
                    <a:pt x="9" y="13"/>
                  </a:cubicBezTo>
                  <a:cubicBezTo>
                    <a:pt x="9" y="10"/>
                    <a:pt x="8" y="8"/>
                    <a:pt x="5" y="7"/>
                  </a:cubicBezTo>
                  <a:cubicBezTo>
                    <a:pt x="5" y="10"/>
                    <a:pt x="5" y="12"/>
                    <a:pt x="8" y="13"/>
                  </a:cubicBezTo>
                  <a:cubicBezTo>
                    <a:pt x="7" y="13"/>
                    <a:pt x="5" y="14"/>
                    <a:pt x="7" y="16"/>
                  </a:cubicBezTo>
                  <a:cubicBezTo>
                    <a:pt x="7" y="14"/>
                    <a:pt x="9" y="14"/>
                    <a:pt x="9" y="15"/>
                  </a:cubicBezTo>
                  <a:cubicBezTo>
                    <a:pt x="10" y="16"/>
                    <a:pt x="10" y="17"/>
                    <a:pt x="9" y="18"/>
                  </a:cubicBezTo>
                  <a:cubicBezTo>
                    <a:pt x="8" y="19"/>
                    <a:pt x="6" y="19"/>
                    <a:pt x="4" y="17"/>
                  </a:cubicBezTo>
                  <a:cubicBezTo>
                    <a:pt x="4" y="16"/>
                    <a:pt x="5" y="16"/>
                    <a:pt x="6" y="17"/>
                  </a:cubicBezTo>
                  <a:cubicBezTo>
                    <a:pt x="3" y="13"/>
                    <a:pt x="3" y="13"/>
                    <a:pt x="3" y="13"/>
                  </a:cubicBezTo>
                  <a:cubicBezTo>
                    <a:pt x="3" y="14"/>
                    <a:pt x="3" y="15"/>
                    <a:pt x="3" y="16"/>
                  </a:cubicBezTo>
                  <a:cubicBezTo>
                    <a:pt x="2" y="15"/>
                    <a:pt x="2" y="15"/>
                    <a:pt x="2" y="13"/>
                  </a:cubicBezTo>
                  <a:cubicBezTo>
                    <a:pt x="0" y="15"/>
                    <a:pt x="0" y="15"/>
                    <a:pt x="0" y="15"/>
                  </a:cubicBezTo>
                  <a:cubicBezTo>
                    <a:pt x="2" y="16"/>
                    <a:pt x="4" y="18"/>
                    <a:pt x="7" y="23"/>
                  </a:cubicBezTo>
                  <a:cubicBezTo>
                    <a:pt x="10" y="21"/>
                    <a:pt x="16" y="18"/>
                    <a:pt x="20" y="16"/>
                  </a:cubicBezTo>
                  <a:cubicBezTo>
                    <a:pt x="23" y="15"/>
                    <a:pt x="29" y="13"/>
                    <a:pt x="33" y="12"/>
                  </a:cubicBezTo>
                  <a:cubicBezTo>
                    <a:pt x="32" y="7"/>
                    <a:pt x="32" y="4"/>
                    <a:pt x="33" y="2"/>
                  </a:cubicBezTo>
                  <a:lnTo>
                    <a:pt x="30" y="2"/>
                  </a:lnTo>
                  <a:close/>
                </a:path>
              </a:pathLst>
            </a:custGeom>
            <a:solidFill>
              <a:schemeClr val="tx1"/>
            </a:solidFill>
            <a:ln>
              <a:noFill/>
            </a:ln>
          </p:spPr>
          <p:txBody>
            <a:bodyPr/>
            <a:lstStyle/>
            <a:p>
              <a:endParaRPr lang="en-GB"/>
            </a:p>
          </p:txBody>
        </p:sp>
        <p:sp>
          <p:nvSpPr>
            <p:cNvPr id="253" name="Freeform 170">
              <a:extLst>
                <a:ext uri="{FF2B5EF4-FFF2-40B4-BE49-F238E27FC236}">
                  <a16:creationId xmlns:a16="http://schemas.microsoft.com/office/drawing/2014/main" id="{A39A6117-B5FE-499B-A6EA-46F07A7D6581}"/>
                </a:ext>
              </a:extLst>
            </p:cNvPr>
            <p:cNvSpPr>
              <a:spLocks noChangeAspect="1" noEditPoints="1"/>
            </p:cNvSpPr>
            <p:nvPr userDrawn="1"/>
          </p:nvSpPr>
          <p:spPr bwMode="auto">
            <a:xfrm>
              <a:off x="523888" y="458788"/>
              <a:ext cx="100013" cy="161925"/>
            </a:xfrm>
            <a:custGeom>
              <a:avLst/>
              <a:gdLst>
                <a:gd name="T0" fmla="*/ 45 w 126"/>
                <a:gd name="T1" fmla="*/ 4 h 205"/>
                <a:gd name="T2" fmla="*/ 40 w 126"/>
                <a:gd name="T3" fmla="*/ 21 h 205"/>
                <a:gd name="T4" fmla="*/ 37 w 126"/>
                <a:gd name="T5" fmla="*/ 16 h 205"/>
                <a:gd name="T6" fmla="*/ 35 w 126"/>
                <a:gd name="T7" fmla="*/ 14 h 205"/>
                <a:gd name="T8" fmla="*/ 43 w 126"/>
                <a:gd name="T9" fmla="*/ 11 h 205"/>
                <a:gd name="T10" fmla="*/ 43 w 126"/>
                <a:gd name="T11" fmla="*/ 13 h 205"/>
                <a:gd name="T12" fmla="*/ 45 w 126"/>
                <a:gd name="T13" fmla="*/ 19 h 205"/>
                <a:gd name="T14" fmla="*/ 30 w 126"/>
                <a:gd name="T15" fmla="*/ 10 h 205"/>
                <a:gd name="T16" fmla="*/ 63 w 126"/>
                <a:gd name="T17" fmla="*/ 59 h 205"/>
                <a:gd name="T18" fmla="*/ 50 w 126"/>
                <a:gd name="T19" fmla="*/ 39 h 205"/>
                <a:gd name="T20" fmla="*/ 62 w 126"/>
                <a:gd name="T21" fmla="*/ 33 h 205"/>
                <a:gd name="T22" fmla="*/ 58 w 126"/>
                <a:gd name="T23" fmla="*/ 28 h 205"/>
                <a:gd name="T24" fmla="*/ 50 w 126"/>
                <a:gd name="T25" fmla="*/ 13 h 205"/>
                <a:gd name="T26" fmla="*/ 54 w 126"/>
                <a:gd name="T27" fmla="*/ 6 h 205"/>
                <a:gd name="T28" fmla="*/ 45 w 126"/>
                <a:gd name="T29" fmla="*/ 1 h 205"/>
                <a:gd name="T30" fmla="*/ 36 w 126"/>
                <a:gd name="T31" fmla="*/ 3 h 205"/>
                <a:gd name="T32" fmla="*/ 28 w 126"/>
                <a:gd name="T33" fmla="*/ 8 h 205"/>
                <a:gd name="T34" fmla="*/ 24 w 126"/>
                <a:gd name="T35" fmla="*/ 23 h 205"/>
                <a:gd name="T36" fmla="*/ 27 w 126"/>
                <a:gd name="T37" fmla="*/ 32 h 205"/>
                <a:gd name="T38" fmla="*/ 29 w 126"/>
                <a:gd name="T39" fmla="*/ 34 h 205"/>
                <a:gd name="T40" fmla="*/ 13 w 126"/>
                <a:gd name="T41" fmla="*/ 65 h 205"/>
                <a:gd name="T42" fmla="*/ 18 w 126"/>
                <a:gd name="T43" fmla="*/ 30 h 205"/>
                <a:gd name="T44" fmla="*/ 3 w 126"/>
                <a:gd name="T45" fmla="*/ 41 h 205"/>
                <a:gd name="T46" fmla="*/ 17 w 126"/>
                <a:gd name="T47" fmla="*/ 36 h 205"/>
                <a:gd name="T48" fmla="*/ 22 w 126"/>
                <a:gd name="T49" fmla="*/ 36 h 205"/>
                <a:gd name="T50" fmla="*/ 5 w 126"/>
                <a:gd name="T51" fmla="*/ 64 h 205"/>
                <a:gd name="T52" fmla="*/ 8 w 126"/>
                <a:gd name="T53" fmla="*/ 70 h 205"/>
                <a:gd name="T54" fmla="*/ 24 w 126"/>
                <a:gd name="T55" fmla="*/ 58 h 205"/>
                <a:gd name="T56" fmla="*/ 11 w 126"/>
                <a:gd name="T57" fmla="*/ 79 h 205"/>
                <a:gd name="T58" fmla="*/ 10 w 126"/>
                <a:gd name="T59" fmla="*/ 93 h 205"/>
                <a:gd name="T60" fmla="*/ 15 w 126"/>
                <a:gd name="T61" fmla="*/ 96 h 205"/>
                <a:gd name="T62" fmla="*/ 18 w 126"/>
                <a:gd name="T63" fmla="*/ 100 h 205"/>
                <a:gd name="T64" fmla="*/ 27 w 126"/>
                <a:gd name="T65" fmla="*/ 100 h 205"/>
                <a:gd name="T66" fmla="*/ 30 w 126"/>
                <a:gd name="T67" fmla="*/ 98 h 205"/>
                <a:gd name="T68" fmla="*/ 27 w 126"/>
                <a:gd name="T69" fmla="*/ 92 h 205"/>
                <a:gd name="T70" fmla="*/ 23 w 126"/>
                <a:gd name="T71" fmla="*/ 80 h 205"/>
                <a:gd name="T72" fmla="*/ 38 w 126"/>
                <a:gd name="T73" fmla="*/ 67 h 205"/>
                <a:gd name="T74" fmla="*/ 35 w 126"/>
                <a:gd name="T75" fmla="*/ 73 h 205"/>
                <a:gd name="T76" fmla="*/ 40 w 126"/>
                <a:gd name="T77" fmla="*/ 77 h 205"/>
                <a:gd name="T78" fmla="*/ 48 w 126"/>
                <a:gd name="T79" fmla="*/ 84 h 205"/>
                <a:gd name="T80" fmla="*/ 54 w 126"/>
                <a:gd name="T81" fmla="*/ 87 h 205"/>
                <a:gd name="T82" fmla="*/ 58 w 126"/>
                <a:gd name="T83" fmla="*/ 80 h 205"/>
                <a:gd name="T84" fmla="*/ 52 w 126"/>
                <a:gd name="T85" fmla="*/ 80 h 205"/>
                <a:gd name="T86" fmla="*/ 39 w 126"/>
                <a:gd name="T87" fmla="*/ 53 h 205"/>
                <a:gd name="T88" fmla="*/ 50 w 126"/>
                <a:gd name="T89" fmla="*/ 53 h 205"/>
                <a:gd name="T90" fmla="*/ 55 w 126"/>
                <a:gd name="T91" fmla="*/ 54 h 205"/>
                <a:gd name="T92" fmla="*/ 54 w 126"/>
                <a:gd name="T93" fmla="*/ 60 h 205"/>
                <a:gd name="T94" fmla="*/ 57 w 126"/>
                <a:gd name="T95" fmla="*/ 61 h 205"/>
                <a:gd name="T96" fmla="*/ 61 w 126"/>
                <a:gd name="T97" fmla="*/ 64 h 20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126" h="205">
                  <a:moveTo>
                    <a:pt x="87" y="16"/>
                  </a:moveTo>
                  <a:cubicBezTo>
                    <a:pt x="84" y="19"/>
                    <a:pt x="81" y="17"/>
                    <a:pt x="79" y="14"/>
                  </a:cubicBezTo>
                  <a:cubicBezTo>
                    <a:pt x="83" y="12"/>
                    <a:pt x="87" y="10"/>
                    <a:pt x="90" y="8"/>
                  </a:cubicBezTo>
                  <a:cubicBezTo>
                    <a:pt x="88" y="13"/>
                    <a:pt x="89" y="15"/>
                    <a:pt x="87" y="16"/>
                  </a:cubicBezTo>
                  <a:moveTo>
                    <a:pt x="87" y="46"/>
                  </a:moveTo>
                  <a:cubicBezTo>
                    <a:pt x="83" y="47"/>
                    <a:pt x="80" y="44"/>
                    <a:pt x="79" y="42"/>
                  </a:cubicBezTo>
                  <a:cubicBezTo>
                    <a:pt x="79" y="40"/>
                    <a:pt x="78" y="38"/>
                    <a:pt x="79" y="37"/>
                  </a:cubicBezTo>
                  <a:cubicBezTo>
                    <a:pt x="81" y="36"/>
                    <a:pt x="81" y="34"/>
                    <a:pt x="80" y="32"/>
                  </a:cubicBezTo>
                  <a:cubicBezTo>
                    <a:pt x="79" y="30"/>
                    <a:pt x="77" y="31"/>
                    <a:pt x="74" y="32"/>
                  </a:cubicBezTo>
                  <a:cubicBezTo>
                    <a:pt x="75" y="30"/>
                    <a:pt x="75" y="28"/>
                    <a:pt x="74" y="28"/>
                  </a:cubicBezTo>
                  <a:cubicBezTo>
                    <a:pt x="72" y="29"/>
                    <a:pt x="72" y="32"/>
                    <a:pt x="71" y="31"/>
                  </a:cubicBezTo>
                  <a:cubicBezTo>
                    <a:pt x="70" y="31"/>
                    <a:pt x="70" y="29"/>
                    <a:pt x="70" y="28"/>
                  </a:cubicBezTo>
                  <a:cubicBezTo>
                    <a:pt x="70" y="27"/>
                    <a:pt x="71" y="26"/>
                    <a:pt x="72" y="26"/>
                  </a:cubicBezTo>
                  <a:cubicBezTo>
                    <a:pt x="83" y="22"/>
                    <a:pt x="83" y="22"/>
                    <a:pt x="83" y="22"/>
                  </a:cubicBezTo>
                  <a:cubicBezTo>
                    <a:pt x="84" y="21"/>
                    <a:pt x="85" y="21"/>
                    <a:pt x="86" y="22"/>
                  </a:cubicBezTo>
                  <a:cubicBezTo>
                    <a:pt x="87" y="23"/>
                    <a:pt x="89" y="24"/>
                    <a:pt x="88" y="25"/>
                  </a:cubicBezTo>
                  <a:cubicBezTo>
                    <a:pt x="88" y="26"/>
                    <a:pt x="85" y="23"/>
                    <a:pt x="84" y="25"/>
                  </a:cubicBezTo>
                  <a:cubicBezTo>
                    <a:pt x="82" y="26"/>
                    <a:pt x="84" y="27"/>
                    <a:pt x="86" y="27"/>
                  </a:cubicBezTo>
                  <a:cubicBezTo>
                    <a:pt x="84" y="29"/>
                    <a:pt x="81" y="30"/>
                    <a:pt x="82" y="32"/>
                  </a:cubicBezTo>
                  <a:cubicBezTo>
                    <a:pt x="83" y="34"/>
                    <a:pt x="84" y="34"/>
                    <a:pt x="86" y="34"/>
                  </a:cubicBezTo>
                  <a:cubicBezTo>
                    <a:pt x="87" y="34"/>
                    <a:pt x="88" y="36"/>
                    <a:pt x="89" y="38"/>
                  </a:cubicBezTo>
                  <a:cubicBezTo>
                    <a:pt x="90" y="40"/>
                    <a:pt x="90" y="44"/>
                    <a:pt x="87" y="46"/>
                  </a:cubicBezTo>
                  <a:moveTo>
                    <a:pt x="67" y="25"/>
                  </a:moveTo>
                  <a:cubicBezTo>
                    <a:pt x="64" y="25"/>
                    <a:pt x="64" y="22"/>
                    <a:pt x="59" y="21"/>
                  </a:cubicBezTo>
                  <a:cubicBezTo>
                    <a:pt x="62" y="20"/>
                    <a:pt x="67" y="18"/>
                    <a:pt x="71" y="17"/>
                  </a:cubicBezTo>
                  <a:cubicBezTo>
                    <a:pt x="71" y="20"/>
                    <a:pt x="70" y="24"/>
                    <a:pt x="67" y="25"/>
                  </a:cubicBezTo>
                  <a:moveTo>
                    <a:pt x="125" y="118"/>
                  </a:moveTo>
                  <a:cubicBezTo>
                    <a:pt x="126" y="116"/>
                    <a:pt x="122" y="113"/>
                    <a:pt x="121" y="110"/>
                  </a:cubicBezTo>
                  <a:cubicBezTo>
                    <a:pt x="121" y="107"/>
                    <a:pt x="121" y="104"/>
                    <a:pt x="118" y="100"/>
                  </a:cubicBezTo>
                  <a:cubicBezTo>
                    <a:pt x="114" y="96"/>
                    <a:pt x="102" y="83"/>
                    <a:pt x="99" y="79"/>
                  </a:cubicBezTo>
                  <a:cubicBezTo>
                    <a:pt x="100" y="79"/>
                    <a:pt x="102" y="79"/>
                    <a:pt x="104" y="81"/>
                  </a:cubicBezTo>
                  <a:cubicBezTo>
                    <a:pt x="105" y="82"/>
                    <a:pt x="108" y="84"/>
                    <a:pt x="110" y="87"/>
                  </a:cubicBezTo>
                  <a:cubicBezTo>
                    <a:pt x="113" y="79"/>
                    <a:pt x="117" y="72"/>
                    <a:pt x="123" y="66"/>
                  </a:cubicBezTo>
                  <a:cubicBezTo>
                    <a:pt x="124" y="65"/>
                    <a:pt x="124" y="64"/>
                    <a:pt x="125" y="64"/>
                  </a:cubicBezTo>
                  <a:cubicBezTo>
                    <a:pt x="123" y="64"/>
                    <a:pt x="120" y="65"/>
                    <a:pt x="118" y="66"/>
                  </a:cubicBezTo>
                  <a:cubicBezTo>
                    <a:pt x="118" y="63"/>
                    <a:pt x="118" y="60"/>
                    <a:pt x="116" y="57"/>
                  </a:cubicBezTo>
                  <a:cubicBezTo>
                    <a:pt x="117" y="52"/>
                    <a:pt x="116" y="46"/>
                    <a:pt x="105" y="39"/>
                  </a:cubicBezTo>
                  <a:cubicBezTo>
                    <a:pt x="110" y="40"/>
                    <a:pt x="114" y="46"/>
                    <a:pt x="118" y="42"/>
                  </a:cubicBezTo>
                  <a:cubicBezTo>
                    <a:pt x="114" y="42"/>
                    <a:pt x="114" y="33"/>
                    <a:pt x="100" y="26"/>
                  </a:cubicBezTo>
                  <a:cubicBezTo>
                    <a:pt x="105" y="26"/>
                    <a:pt x="110" y="35"/>
                    <a:pt x="116" y="30"/>
                  </a:cubicBezTo>
                  <a:cubicBezTo>
                    <a:pt x="110" y="29"/>
                    <a:pt x="108" y="18"/>
                    <a:pt x="98" y="15"/>
                  </a:cubicBezTo>
                  <a:cubicBezTo>
                    <a:pt x="101" y="16"/>
                    <a:pt x="105" y="17"/>
                    <a:pt x="108" y="13"/>
                  </a:cubicBezTo>
                  <a:cubicBezTo>
                    <a:pt x="104" y="14"/>
                    <a:pt x="102" y="11"/>
                    <a:pt x="98" y="10"/>
                  </a:cubicBezTo>
                  <a:cubicBezTo>
                    <a:pt x="100" y="6"/>
                    <a:pt x="99" y="3"/>
                    <a:pt x="98" y="0"/>
                  </a:cubicBezTo>
                  <a:cubicBezTo>
                    <a:pt x="95" y="0"/>
                    <a:pt x="92" y="1"/>
                    <a:pt x="90" y="2"/>
                  </a:cubicBezTo>
                  <a:cubicBezTo>
                    <a:pt x="90" y="0"/>
                    <a:pt x="87" y="0"/>
                    <a:pt x="85" y="0"/>
                  </a:cubicBezTo>
                  <a:cubicBezTo>
                    <a:pt x="85" y="1"/>
                    <a:pt x="86" y="2"/>
                    <a:pt x="84" y="3"/>
                  </a:cubicBezTo>
                  <a:cubicBezTo>
                    <a:pt x="83" y="3"/>
                    <a:pt x="76" y="5"/>
                    <a:pt x="71" y="7"/>
                  </a:cubicBezTo>
                  <a:cubicBezTo>
                    <a:pt x="67" y="9"/>
                    <a:pt x="61" y="12"/>
                    <a:pt x="59" y="13"/>
                  </a:cubicBezTo>
                  <a:cubicBezTo>
                    <a:pt x="58" y="14"/>
                    <a:pt x="58" y="12"/>
                    <a:pt x="57" y="11"/>
                  </a:cubicBezTo>
                  <a:cubicBezTo>
                    <a:pt x="55" y="13"/>
                    <a:pt x="54" y="15"/>
                    <a:pt x="55" y="17"/>
                  </a:cubicBezTo>
                  <a:cubicBezTo>
                    <a:pt x="52" y="17"/>
                    <a:pt x="49" y="18"/>
                    <a:pt x="47" y="20"/>
                  </a:cubicBezTo>
                  <a:cubicBezTo>
                    <a:pt x="47" y="23"/>
                    <a:pt x="49" y="26"/>
                    <a:pt x="53" y="28"/>
                  </a:cubicBezTo>
                  <a:cubicBezTo>
                    <a:pt x="47" y="34"/>
                    <a:pt x="52" y="40"/>
                    <a:pt x="47" y="46"/>
                  </a:cubicBezTo>
                  <a:cubicBezTo>
                    <a:pt x="55" y="46"/>
                    <a:pt x="53" y="35"/>
                    <a:pt x="57" y="33"/>
                  </a:cubicBezTo>
                  <a:cubicBezTo>
                    <a:pt x="57" y="41"/>
                    <a:pt x="53" y="42"/>
                    <a:pt x="53" y="51"/>
                  </a:cubicBezTo>
                  <a:cubicBezTo>
                    <a:pt x="53" y="56"/>
                    <a:pt x="55" y="61"/>
                    <a:pt x="53" y="64"/>
                  </a:cubicBezTo>
                  <a:cubicBezTo>
                    <a:pt x="60" y="62"/>
                    <a:pt x="58" y="47"/>
                    <a:pt x="62" y="42"/>
                  </a:cubicBezTo>
                  <a:cubicBezTo>
                    <a:pt x="63" y="45"/>
                    <a:pt x="62" y="47"/>
                    <a:pt x="62" y="50"/>
                  </a:cubicBezTo>
                  <a:cubicBezTo>
                    <a:pt x="59" y="57"/>
                    <a:pt x="62" y="66"/>
                    <a:pt x="58" y="69"/>
                  </a:cubicBezTo>
                  <a:cubicBezTo>
                    <a:pt x="65" y="69"/>
                    <a:pt x="66" y="58"/>
                    <a:pt x="72" y="54"/>
                  </a:cubicBezTo>
                  <a:cubicBezTo>
                    <a:pt x="67" y="64"/>
                    <a:pt x="62" y="85"/>
                    <a:pt x="54" y="95"/>
                  </a:cubicBezTo>
                  <a:cubicBezTo>
                    <a:pt x="43" y="111"/>
                    <a:pt x="36" y="131"/>
                    <a:pt x="25" y="131"/>
                  </a:cubicBezTo>
                  <a:cubicBezTo>
                    <a:pt x="20" y="131"/>
                    <a:pt x="17" y="128"/>
                    <a:pt x="17" y="122"/>
                  </a:cubicBezTo>
                  <a:cubicBezTo>
                    <a:pt x="17" y="104"/>
                    <a:pt x="47" y="91"/>
                    <a:pt x="47" y="72"/>
                  </a:cubicBezTo>
                  <a:cubicBezTo>
                    <a:pt x="47" y="64"/>
                    <a:pt x="41" y="60"/>
                    <a:pt x="36" y="60"/>
                  </a:cubicBezTo>
                  <a:cubicBezTo>
                    <a:pt x="33" y="60"/>
                    <a:pt x="30" y="62"/>
                    <a:pt x="27" y="64"/>
                  </a:cubicBezTo>
                  <a:cubicBezTo>
                    <a:pt x="25" y="64"/>
                    <a:pt x="24" y="63"/>
                    <a:pt x="23" y="63"/>
                  </a:cubicBezTo>
                  <a:cubicBezTo>
                    <a:pt x="12" y="63"/>
                    <a:pt x="15" y="83"/>
                    <a:pt x="5" y="83"/>
                  </a:cubicBezTo>
                  <a:cubicBezTo>
                    <a:pt x="9" y="85"/>
                    <a:pt x="16" y="81"/>
                    <a:pt x="20" y="75"/>
                  </a:cubicBezTo>
                  <a:cubicBezTo>
                    <a:pt x="18" y="88"/>
                    <a:pt x="0" y="85"/>
                    <a:pt x="1" y="100"/>
                  </a:cubicBezTo>
                  <a:cubicBezTo>
                    <a:pt x="4" y="88"/>
                    <a:pt x="33" y="90"/>
                    <a:pt x="33" y="72"/>
                  </a:cubicBezTo>
                  <a:cubicBezTo>
                    <a:pt x="33" y="69"/>
                    <a:pt x="32" y="68"/>
                    <a:pt x="30" y="66"/>
                  </a:cubicBezTo>
                  <a:cubicBezTo>
                    <a:pt x="33" y="65"/>
                    <a:pt x="35" y="64"/>
                    <a:pt x="37" y="64"/>
                  </a:cubicBezTo>
                  <a:cubicBezTo>
                    <a:pt x="40" y="64"/>
                    <a:pt x="43" y="67"/>
                    <a:pt x="43" y="72"/>
                  </a:cubicBezTo>
                  <a:cubicBezTo>
                    <a:pt x="43" y="88"/>
                    <a:pt x="12" y="102"/>
                    <a:pt x="12" y="122"/>
                  </a:cubicBezTo>
                  <a:cubicBezTo>
                    <a:pt x="12" y="125"/>
                    <a:pt x="13" y="128"/>
                    <a:pt x="15" y="130"/>
                  </a:cubicBezTo>
                  <a:cubicBezTo>
                    <a:pt x="13" y="131"/>
                    <a:pt x="11" y="131"/>
                    <a:pt x="9" y="128"/>
                  </a:cubicBezTo>
                  <a:cubicBezTo>
                    <a:pt x="9" y="133"/>
                    <a:pt x="16" y="137"/>
                    <a:pt x="20" y="134"/>
                  </a:cubicBezTo>
                  <a:cubicBezTo>
                    <a:pt x="21" y="134"/>
                    <a:pt x="23" y="135"/>
                    <a:pt x="24" y="135"/>
                  </a:cubicBezTo>
                  <a:cubicBezTo>
                    <a:pt x="22" y="139"/>
                    <a:pt x="18" y="140"/>
                    <a:pt x="15" y="140"/>
                  </a:cubicBezTo>
                  <a:cubicBezTo>
                    <a:pt x="23" y="145"/>
                    <a:pt x="36" y="138"/>
                    <a:pt x="35" y="131"/>
                  </a:cubicBezTo>
                  <a:cubicBezTo>
                    <a:pt x="41" y="126"/>
                    <a:pt x="45" y="118"/>
                    <a:pt x="49" y="112"/>
                  </a:cubicBezTo>
                  <a:cubicBezTo>
                    <a:pt x="49" y="114"/>
                    <a:pt x="49" y="115"/>
                    <a:pt x="48" y="116"/>
                  </a:cubicBezTo>
                  <a:cubicBezTo>
                    <a:pt x="44" y="124"/>
                    <a:pt x="40" y="131"/>
                    <a:pt x="39" y="142"/>
                  </a:cubicBezTo>
                  <a:cubicBezTo>
                    <a:pt x="38" y="151"/>
                    <a:pt x="33" y="159"/>
                    <a:pt x="27" y="159"/>
                  </a:cubicBezTo>
                  <a:cubicBezTo>
                    <a:pt x="26" y="159"/>
                    <a:pt x="24" y="157"/>
                    <a:pt x="22" y="158"/>
                  </a:cubicBezTo>
                  <a:cubicBezTo>
                    <a:pt x="21" y="160"/>
                    <a:pt x="22" y="161"/>
                    <a:pt x="22" y="163"/>
                  </a:cubicBezTo>
                  <a:cubicBezTo>
                    <a:pt x="22" y="165"/>
                    <a:pt x="18" y="168"/>
                    <a:pt x="18" y="176"/>
                  </a:cubicBezTo>
                  <a:cubicBezTo>
                    <a:pt x="18" y="179"/>
                    <a:pt x="20" y="183"/>
                    <a:pt x="19" y="186"/>
                  </a:cubicBezTo>
                  <a:cubicBezTo>
                    <a:pt x="21" y="185"/>
                    <a:pt x="23" y="181"/>
                    <a:pt x="25" y="177"/>
                  </a:cubicBezTo>
                  <a:cubicBezTo>
                    <a:pt x="27" y="187"/>
                    <a:pt x="20" y="187"/>
                    <a:pt x="25" y="196"/>
                  </a:cubicBezTo>
                  <a:cubicBezTo>
                    <a:pt x="25" y="193"/>
                    <a:pt x="28" y="192"/>
                    <a:pt x="30" y="193"/>
                  </a:cubicBezTo>
                  <a:cubicBezTo>
                    <a:pt x="32" y="194"/>
                    <a:pt x="31" y="195"/>
                    <a:pt x="30" y="197"/>
                  </a:cubicBezTo>
                  <a:cubicBezTo>
                    <a:pt x="28" y="198"/>
                    <a:pt x="27" y="205"/>
                    <a:pt x="33" y="204"/>
                  </a:cubicBezTo>
                  <a:cubicBezTo>
                    <a:pt x="32" y="204"/>
                    <a:pt x="32" y="202"/>
                    <a:pt x="35" y="201"/>
                  </a:cubicBezTo>
                  <a:cubicBezTo>
                    <a:pt x="40" y="200"/>
                    <a:pt x="41" y="202"/>
                    <a:pt x="45" y="202"/>
                  </a:cubicBezTo>
                  <a:cubicBezTo>
                    <a:pt x="48" y="202"/>
                    <a:pt x="49" y="198"/>
                    <a:pt x="51" y="198"/>
                  </a:cubicBezTo>
                  <a:cubicBezTo>
                    <a:pt x="53" y="198"/>
                    <a:pt x="53" y="200"/>
                    <a:pt x="53" y="201"/>
                  </a:cubicBezTo>
                  <a:cubicBezTo>
                    <a:pt x="56" y="201"/>
                    <a:pt x="57" y="199"/>
                    <a:pt x="57" y="197"/>
                  </a:cubicBezTo>
                  <a:cubicBezTo>
                    <a:pt x="57" y="195"/>
                    <a:pt x="55" y="193"/>
                    <a:pt x="57" y="192"/>
                  </a:cubicBezTo>
                  <a:cubicBezTo>
                    <a:pt x="58" y="192"/>
                    <a:pt x="62" y="193"/>
                    <a:pt x="60" y="196"/>
                  </a:cubicBezTo>
                  <a:cubicBezTo>
                    <a:pt x="62" y="196"/>
                    <a:pt x="64" y="194"/>
                    <a:pt x="64" y="191"/>
                  </a:cubicBezTo>
                  <a:cubicBezTo>
                    <a:pt x="64" y="189"/>
                    <a:pt x="61" y="187"/>
                    <a:pt x="58" y="188"/>
                  </a:cubicBezTo>
                  <a:cubicBezTo>
                    <a:pt x="57" y="186"/>
                    <a:pt x="55" y="185"/>
                    <a:pt x="53" y="185"/>
                  </a:cubicBezTo>
                  <a:cubicBezTo>
                    <a:pt x="48" y="185"/>
                    <a:pt x="48" y="189"/>
                    <a:pt x="45" y="189"/>
                  </a:cubicBezTo>
                  <a:cubicBezTo>
                    <a:pt x="39" y="189"/>
                    <a:pt x="34" y="182"/>
                    <a:pt x="34" y="170"/>
                  </a:cubicBezTo>
                  <a:cubicBezTo>
                    <a:pt x="34" y="163"/>
                    <a:pt x="41" y="162"/>
                    <a:pt x="46" y="160"/>
                  </a:cubicBezTo>
                  <a:cubicBezTo>
                    <a:pt x="51" y="157"/>
                    <a:pt x="60" y="152"/>
                    <a:pt x="65" y="143"/>
                  </a:cubicBezTo>
                  <a:cubicBezTo>
                    <a:pt x="69" y="137"/>
                    <a:pt x="69" y="129"/>
                    <a:pt x="68" y="120"/>
                  </a:cubicBezTo>
                  <a:cubicBezTo>
                    <a:pt x="75" y="124"/>
                    <a:pt x="76" y="130"/>
                    <a:pt x="76" y="134"/>
                  </a:cubicBezTo>
                  <a:cubicBezTo>
                    <a:pt x="76" y="140"/>
                    <a:pt x="73" y="142"/>
                    <a:pt x="71" y="143"/>
                  </a:cubicBezTo>
                  <a:cubicBezTo>
                    <a:pt x="69" y="144"/>
                    <a:pt x="69" y="143"/>
                    <a:pt x="69" y="144"/>
                  </a:cubicBezTo>
                  <a:cubicBezTo>
                    <a:pt x="68" y="146"/>
                    <a:pt x="69" y="147"/>
                    <a:pt x="70" y="147"/>
                  </a:cubicBezTo>
                  <a:cubicBezTo>
                    <a:pt x="73" y="148"/>
                    <a:pt x="72" y="151"/>
                    <a:pt x="73" y="153"/>
                  </a:cubicBezTo>
                  <a:cubicBezTo>
                    <a:pt x="73" y="156"/>
                    <a:pt x="76" y="160"/>
                    <a:pt x="80" y="163"/>
                  </a:cubicBezTo>
                  <a:cubicBezTo>
                    <a:pt x="80" y="161"/>
                    <a:pt x="80" y="159"/>
                    <a:pt x="80" y="155"/>
                  </a:cubicBezTo>
                  <a:cubicBezTo>
                    <a:pt x="85" y="158"/>
                    <a:pt x="81" y="169"/>
                    <a:pt x="91" y="169"/>
                  </a:cubicBezTo>
                  <a:cubicBezTo>
                    <a:pt x="89" y="168"/>
                    <a:pt x="90" y="165"/>
                    <a:pt x="91" y="165"/>
                  </a:cubicBezTo>
                  <a:cubicBezTo>
                    <a:pt x="92" y="164"/>
                    <a:pt x="93" y="165"/>
                    <a:pt x="95" y="168"/>
                  </a:cubicBezTo>
                  <a:cubicBezTo>
                    <a:pt x="97" y="171"/>
                    <a:pt x="97" y="171"/>
                    <a:pt x="102" y="171"/>
                  </a:cubicBezTo>
                  <a:cubicBezTo>
                    <a:pt x="107" y="171"/>
                    <a:pt x="105" y="169"/>
                    <a:pt x="107" y="169"/>
                  </a:cubicBezTo>
                  <a:cubicBezTo>
                    <a:pt x="110" y="169"/>
                    <a:pt x="110" y="172"/>
                    <a:pt x="108" y="174"/>
                  </a:cubicBezTo>
                  <a:cubicBezTo>
                    <a:pt x="113" y="173"/>
                    <a:pt x="114" y="169"/>
                    <a:pt x="112" y="166"/>
                  </a:cubicBezTo>
                  <a:cubicBezTo>
                    <a:pt x="116" y="164"/>
                    <a:pt x="118" y="167"/>
                    <a:pt x="119" y="169"/>
                  </a:cubicBezTo>
                  <a:cubicBezTo>
                    <a:pt x="123" y="165"/>
                    <a:pt x="119" y="161"/>
                    <a:pt x="116" y="160"/>
                  </a:cubicBezTo>
                  <a:cubicBezTo>
                    <a:pt x="116" y="159"/>
                    <a:pt x="115" y="157"/>
                    <a:pt x="113" y="157"/>
                  </a:cubicBezTo>
                  <a:cubicBezTo>
                    <a:pt x="111" y="157"/>
                    <a:pt x="110" y="157"/>
                    <a:pt x="108" y="157"/>
                  </a:cubicBezTo>
                  <a:cubicBezTo>
                    <a:pt x="106" y="157"/>
                    <a:pt x="105" y="160"/>
                    <a:pt x="103" y="160"/>
                  </a:cubicBezTo>
                  <a:cubicBezTo>
                    <a:pt x="97" y="160"/>
                    <a:pt x="84" y="148"/>
                    <a:pt x="84" y="143"/>
                  </a:cubicBezTo>
                  <a:cubicBezTo>
                    <a:pt x="84" y="138"/>
                    <a:pt x="96" y="135"/>
                    <a:pt x="96" y="127"/>
                  </a:cubicBezTo>
                  <a:cubicBezTo>
                    <a:pt x="96" y="116"/>
                    <a:pt x="86" y="113"/>
                    <a:pt x="77" y="106"/>
                  </a:cubicBezTo>
                  <a:cubicBezTo>
                    <a:pt x="80" y="103"/>
                    <a:pt x="89" y="102"/>
                    <a:pt x="94" y="104"/>
                  </a:cubicBezTo>
                  <a:cubicBezTo>
                    <a:pt x="95" y="102"/>
                    <a:pt x="97" y="102"/>
                    <a:pt x="98" y="97"/>
                  </a:cubicBezTo>
                  <a:cubicBezTo>
                    <a:pt x="99" y="102"/>
                    <a:pt x="97" y="105"/>
                    <a:pt x="99" y="107"/>
                  </a:cubicBezTo>
                  <a:cubicBezTo>
                    <a:pt x="101" y="105"/>
                    <a:pt x="104" y="106"/>
                    <a:pt x="104" y="100"/>
                  </a:cubicBezTo>
                  <a:cubicBezTo>
                    <a:pt x="105" y="103"/>
                    <a:pt x="103" y="109"/>
                    <a:pt x="105" y="111"/>
                  </a:cubicBezTo>
                  <a:cubicBezTo>
                    <a:pt x="106" y="108"/>
                    <a:pt x="107" y="108"/>
                    <a:pt x="109" y="108"/>
                  </a:cubicBezTo>
                  <a:cubicBezTo>
                    <a:pt x="110" y="108"/>
                    <a:pt x="110" y="108"/>
                    <a:pt x="110" y="110"/>
                  </a:cubicBezTo>
                  <a:cubicBezTo>
                    <a:pt x="110" y="114"/>
                    <a:pt x="105" y="112"/>
                    <a:pt x="105" y="117"/>
                  </a:cubicBezTo>
                  <a:cubicBezTo>
                    <a:pt x="105" y="119"/>
                    <a:pt x="108" y="120"/>
                    <a:pt x="108" y="121"/>
                  </a:cubicBezTo>
                  <a:cubicBezTo>
                    <a:pt x="108" y="122"/>
                    <a:pt x="106" y="124"/>
                    <a:pt x="103" y="122"/>
                  </a:cubicBezTo>
                  <a:cubicBezTo>
                    <a:pt x="104" y="124"/>
                    <a:pt x="106" y="126"/>
                    <a:pt x="108" y="126"/>
                  </a:cubicBezTo>
                  <a:cubicBezTo>
                    <a:pt x="110" y="126"/>
                    <a:pt x="113" y="124"/>
                    <a:pt x="114" y="122"/>
                  </a:cubicBezTo>
                  <a:cubicBezTo>
                    <a:pt x="115" y="125"/>
                    <a:pt x="114" y="128"/>
                    <a:pt x="112" y="128"/>
                  </a:cubicBezTo>
                  <a:cubicBezTo>
                    <a:pt x="114" y="129"/>
                    <a:pt x="119" y="128"/>
                    <a:pt x="119" y="122"/>
                  </a:cubicBezTo>
                  <a:cubicBezTo>
                    <a:pt x="122" y="122"/>
                    <a:pt x="123" y="124"/>
                    <a:pt x="122" y="128"/>
                  </a:cubicBezTo>
                  <a:cubicBezTo>
                    <a:pt x="124" y="127"/>
                    <a:pt x="126" y="126"/>
                    <a:pt x="126" y="123"/>
                  </a:cubicBezTo>
                  <a:cubicBezTo>
                    <a:pt x="126" y="121"/>
                    <a:pt x="124" y="121"/>
                    <a:pt x="125" y="118"/>
                  </a:cubicBezTo>
                </a:path>
              </a:pathLst>
            </a:custGeom>
            <a:solidFill>
              <a:schemeClr val="tx1"/>
            </a:solidFill>
            <a:ln>
              <a:noFill/>
            </a:ln>
          </p:spPr>
          <p:txBody>
            <a:bodyPr/>
            <a:lstStyle/>
            <a:p>
              <a:endParaRPr lang="en-GB"/>
            </a:p>
          </p:txBody>
        </p:sp>
        <p:sp>
          <p:nvSpPr>
            <p:cNvPr id="254" name="Freeform 171">
              <a:extLst>
                <a:ext uri="{FF2B5EF4-FFF2-40B4-BE49-F238E27FC236}">
                  <a16:creationId xmlns:a16="http://schemas.microsoft.com/office/drawing/2014/main" id="{05F10EFA-E5A3-46AF-8290-7C6CDFC2239B}"/>
                </a:ext>
              </a:extLst>
            </p:cNvPr>
            <p:cNvSpPr>
              <a:spLocks noChangeAspect="1" noEditPoints="1"/>
            </p:cNvSpPr>
            <p:nvPr userDrawn="1"/>
          </p:nvSpPr>
          <p:spPr bwMode="auto">
            <a:xfrm>
              <a:off x="777889" y="584200"/>
              <a:ext cx="14288" cy="14288"/>
            </a:xfrm>
            <a:custGeom>
              <a:avLst/>
              <a:gdLst>
                <a:gd name="T0" fmla="*/ 1 w 18"/>
                <a:gd name="T1" fmla="*/ 5 h 17"/>
                <a:gd name="T2" fmla="*/ 5 w 18"/>
                <a:gd name="T3" fmla="*/ 1 h 17"/>
                <a:gd name="T4" fmla="*/ 8 w 18"/>
                <a:gd name="T5" fmla="*/ 5 h 17"/>
                <a:gd name="T6" fmla="*/ 5 w 18"/>
                <a:gd name="T7" fmla="*/ 8 h 17"/>
                <a:gd name="T8" fmla="*/ 1 w 18"/>
                <a:gd name="T9" fmla="*/ 5 h 17"/>
                <a:gd name="T10" fmla="*/ 0 w 18"/>
                <a:gd name="T11" fmla="*/ 5 h 17"/>
                <a:gd name="T12" fmla="*/ 5 w 18"/>
                <a:gd name="T13" fmla="*/ 9 h 17"/>
                <a:gd name="T14" fmla="*/ 9 w 18"/>
                <a:gd name="T15" fmla="*/ 5 h 17"/>
                <a:gd name="T16" fmla="*/ 5 w 18"/>
                <a:gd name="T17" fmla="*/ 0 h 17"/>
                <a:gd name="T18" fmla="*/ 0 w 18"/>
                <a:gd name="T19" fmla="*/ 5 h 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8" h="17">
                  <a:moveTo>
                    <a:pt x="2" y="9"/>
                  </a:moveTo>
                  <a:cubicBezTo>
                    <a:pt x="2" y="5"/>
                    <a:pt x="5" y="2"/>
                    <a:pt x="9" y="2"/>
                  </a:cubicBezTo>
                  <a:cubicBezTo>
                    <a:pt x="13" y="2"/>
                    <a:pt x="15" y="5"/>
                    <a:pt x="15" y="9"/>
                  </a:cubicBezTo>
                  <a:cubicBezTo>
                    <a:pt x="15" y="12"/>
                    <a:pt x="13" y="15"/>
                    <a:pt x="9" y="15"/>
                  </a:cubicBezTo>
                  <a:cubicBezTo>
                    <a:pt x="5" y="15"/>
                    <a:pt x="2" y="12"/>
                    <a:pt x="2" y="9"/>
                  </a:cubicBezTo>
                  <a:moveTo>
                    <a:pt x="0" y="9"/>
                  </a:moveTo>
                  <a:cubicBezTo>
                    <a:pt x="0" y="14"/>
                    <a:pt x="4" y="17"/>
                    <a:pt x="9" y="17"/>
                  </a:cubicBezTo>
                  <a:cubicBezTo>
                    <a:pt x="14" y="17"/>
                    <a:pt x="18" y="14"/>
                    <a:pt x="18" y="9"/>
                  </a:cubicBezTo>
                  <a:cubicBezTo>
                    <a:pt x="18" y="4"/>
                    <a:pt x="14" y="0"/>
                    <a:pt x="9" y="0"/>
                  </a:cubicBezTo>
                  <a:cubicBezTo>
                    <a:pt x="4" y="0"/>
                    <a:pt x="0" y="4"/>
                    <a:pt x="0" y="9"/>
                  </a:cubicBezTo>
                </a:path>
              </a:pathLst>
            </a:custGeom>
            <a:solidFill>
              <a:schemeClr val="tx1"/>
            </a:solidFill>
            <a:ln>
              <a:noFill/>
            </a:ln>
          </p:spPr>
          <p:txBody>
            <a:bodyPr/>
            <a:lstStyle/>
            <a:p>
              <a:endParaRPr lang="en-GB"/>
            </a:p>
          </p:txBody>
        </p:sp>
        <p:sp>
          <p:nvSpPr>
            <p:cNvPr id="255" name="Freeform 172">
              <a:extLst>
                <a:ext uri="{FF2B5EF4-FFF2-40B4-BE49-F238E27FC236}">
                  <a16:creationId xmlns:a16="http://schemas.microsoft.com/office/drawing/2014/main" id="{C4FBF91A-E1F4-44C6-A7E7-B835F328FBD9}"/>
                </a:ext>
              </a:extLst>
            </p:cNvPr>
            <p:cNvSpPr>
              <a:spLocks noChangeAspect="1" noEditPoints="1"/>
            </p:cNvSpPr>
            <p:nvPr userDrawn="1"/>
          </p:nvSpPr>
          <p:spPr bwMode="auto">
            <a:xfrm>
              <a:off x="750901" y="596900"/>
              <a:ext cx="11113" cy="9525"/>
            </a:xfrm>
            <a:custGeom>
              <a:avLst/>
              <a:gdLst>
                <a:gd name="T0" fmla="*/ 3 w 15"/>
                <a:gd name="T1" fmla="*/ 5 h 12"/>
                <a:gd name="T2" fmla="*/ 1 w 15"/>
                <a:gd name="T3" fmla="*/ 3 h 12"/>
                <a:gd name="T4" fmla="*/ 2 w 15"/>
                <a:gd name="T5" fmla="*/ 2 h 12"/>
                <a:gd name="T6" fmla="*/ 4 w 15"/>
                <a:gd name="T7" fmla="*/ 2 h 12"/>
                <a:gd name="T8" fmla="*/ 6 w 15"/>
                <a:gd name="T9" fmla="*/ 4 h 12"/>
                <a:gd name="T10" fmla="*/ 6 w 15"/>
                <a:gd name="T11" fmla="*/ 4 h 12"/>
                <a:gd name="T12" fmla="*/ 3 w 15"/>
                <a:gd name="T13" fmla="*/ 5 h 12"/>
                <a:gd name="T14" fmla="*/ 1 w 15"/>
                <a:gd name="T15" fmla="*/ 1 h 12"/>
                <a:gd name="T16" fmla="*/ 0 w 15"/>
                <a:gd name="T17" fmla="*/ 3 h 12"/>
                <a:gd name="T18" fmla="*/ 1 w 15"/>
                <a:gd name="T19" fmla="*/ 5 h 12"/>
                <a:gd name="T20" fmla="*/ 3 w 15"/>
                <a:gd name="T21" fmla="*/ 6 h 12"/>
                <a:gd name="T22" fmla="*/ 5 w 15"/>
                <a:gd name="T23" fmla="*/ 6 h 12"/>
                <a:gd name="T24" fmla="*/ 7 w 15"/>
                <a:gd name="T25" fmla="*/ 4 h 12"/>
                <a:gd name="T26" fmla="*/ 4 w 15"/>
                <a:gd name="T27" fmla="*/ 1 h 12"/>
                <a:gd name="T28" fmla="*/ 1 w 15"/>
                <a:gd name="T29" fmla="*/ 1 h 1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5" h="12">
                  <a:moveTo>
                    <a:pt x="7" y="10"/>
                  </a:moveTo>
                  <a:cubicBezTo>
                    <a:pt x="4" y="9"/>
                    <a:pt x="3" y="7"/>
                    <a:pt x="3" y="5"/>
                  </a:cubicBezTo>
                  <a:cubicBezTo>
                    <a:pt x="3" y="4"/>
                    <a:pt x="4" y="4"/>
                    <a:pt x="4" y="4"/>
                  </a:cubicBezTo>
                  <a:cubicBezTo>
                    <a:pt x="5" y="3"/>
                    <a:pt x="7" y="3"/>
                    <a:pt x="8" y="3"/>
                  </a:cubicBezTo>
                  <a:cubicBezTo>
                    <a:pt x="10" y="3"/>
                    <a:pt x="12" y="5"/>
                    <a:pt x="12" y="7"/>
                  </a:cubicBezTo>
                  <a:cubicBezTo>
                    <a:pt x="12" y="7"/>
                    <a:pt x="12" y="7"/>
                    <a:pt x="12" y="7"/>
                  </a:cubicBezTo>
                  <a:cubicBezTo>
                    <a:pt x="12" y="9"/>
                    <a:pt x="9" y="10"/>
                    <a:pt x="7" y="10"/>
                  </a:cubicBezTo>
                  <a:moveTo>
                    <a:pt x="3" y="2"/>
                  </a:moveTo>
                  <a:cubicBezTo>
                    <a:pt x="2" y="3"/>
                    <a:pt x="1" y="4"/>
                    <a:pt x="1" y="5"/>
                  </a:cubicBezTo>
                  <a:cubicBezTo>
                    <a:pt x="0" y="7"/>
                    <a:pt x="1" y="8"/>
                    <a:pt x="2" y="9"/>
                  </a:cubicBezTo>
                  <a:cubicBezTo>
                    <a:pt x="3" y="11"/>
                    <a:pt x="5" y="11"/>
                    <a:pt x="6" y="12"/>
                  </a:cubicBezTo>
                  <a:cubicBezTo>
                    <a:pt x="8" y="12"/>
                    <a:pt x="10" y="12"/>
                    <a:pt x="11" y="11"/>
                  </a:cubicBezTo>
                  <a:cubicBezTo>
                    <a:pt x="13" y="10"/>
                    <a:pt x="14" y="9"/>
                    <a:pt x="14" y="7"/>
                  </a:cubicBezTo>
                  <a:cubicBezTo>
                    <a:pt x="15" y="4"/>
                    <a:pt x="12" y="1"/>
                    <a:pt x="8" y="1"/>
                  </a:cubicBezTo>
                  <a:cubicBezTo>
                    <a:pt x="6" y="0"/>
                    <a:pt x="4" y="1"/>
                    <a:pt x="3" y="2"/>
                  </a:cubicBezTo>
                </a:path>
              </a:pathLst>
            </a:custGeom>
            <a:solidFill>
              <a:schemeClr val="tx1"/>
            </a:solidFill>
            <a:ln>
              <a:noFill/>
            </a:ln>
          </p:spPr>
          <p:txBody>
            <a:bodyPr/>
            <a:lstStyle/>
            <a:p>
              <a:endParaRPr lang="en-GB"/>
            </a:p>
          </p:txBody>
        </p:sp>
        <p:sp>
          <p:nvSpPr>
            <p:cNvPr id="256" name="Freeform 173">
              <a:extLst>
                <a:ext uri="{FF2B5EF4-FFF2-40B4-BE49-F238E27FC236}">
                  <a16:creationId xmlns:a16="http://schemas.microsoft.com/office/drawing/2014/main" id="{D67F1335-15BC-4EC5-92E4-6DF52C3BB261}"/>
                </a:ext>
              </a:extLst>
            </p:cNvPr>
            <p:cNvSpPr>
              <a:spLocks noChangeAspect="1" noEditPoints="1"/>
            </p:cNvSpPr>
            <p:nvPr userDrawn="1"/>
          </p:nvSpPr>
          <p:spPr bwMode="auto">
            <a:xfrm>
              <a:off x="711214" y="500063"/>
              <a:ext cx="11113" cy="9525"/>
            </a:xfrm>
            <a:custGeom>
              <a:avLst/>
              <a:gdLst>
                <a:gd name="T0" fmla="*/ 2 w 13"/>
                <a:gd name="T1" fmla="*/ 4 h 12"/>
                <a:gd name="T2" fmla="*/ 3 w 13"/>
                <a:gd name="T3" fmla="*/ 2 h 12"/>
                <a:gd name="T4" fmla="*/ 5 w 13"/>
                <a:gd name="T5" fmla="*/ 1 h 12"/>
                <a:gd name="T6" fmla="*/ 5 w 13"/>
                <a:gd name="T7" fmla="*/ 2 h 12"/>
                <a:gd name="T8" fmla="*/ 6 w 13"/>
                <a:gd name="T9" fmla="*/ 3 h 12"/>
                <a:gd name="T10" fmla="*/ 5 w 13"/>
                <a:gd name="T11" fmla="*/ 4 h 12"/>
                <a:gd name="T12" fmla="*/ 2 w 13"/>
                <a:gd name="T13" fmla="*/ 4 h 12"/>
                <a:gd name="T14" fmla="*/ 2 w 13"/>
                <a:gd name="T15" fmla="*/ 4 h 12"/>
                <a:gd name="T16" fmla="*/ 2 w 13"/>
                <a:gd name="T17" fmla="*/ 1 h 12"/>
                <a:gd name="T18" fmla="*/ 1 w 13"/>
                <a:gd name="T19" fmla="*/ 5 h 12"/>
                <a:gd name="T20" fmla="*/ 1 w 13"/>
                <a:gd name="T21" fmla="*/ 5 h 12"/>
                <a:gd name="T22" fmla="*/ 5 w 13"/>
                <a:gd name="T23" fmla="*/ 5 h 12"/>
                <a:gd name="T24" fmla="*/ 7 w 13"/>
                <a:gd name="T25" fmla="*/ 3 h 12"/>
                <a:gd name="T26" fmla="*/ 6 w 13"/>
                <a:gd name="T27" fmla="*/ 1 h 12"/>
                <a:gd name="T28" fmla="*/ 5 w 13"/>
                <a:gd name="T29" fmla="*/ 0 h 12"/>
                <a:gd name="T30" fmla="*/ 2 w 13"/>
                <a:gd name="T31" fmla="*/ 1 h 1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 h="12">
                  <a:moveTo>
                    <a:pt x="3" y="7"/>
                  </a:moveTo>
                  <a:cubicBezTo>
                    <a:pt x="3" y="6"/>
                    <a:pt x="4" y="4"/>
                    <a:pt x="5" y="3"/>
                  </a:cubicBezTo>
                  <a:cubicBezTo>
                    <a:pt x="6" y="3"/>
                    <a:pt x="7" y="2"/>
                    <a:pt x="9" y="2"/>
                  </a:cubicBezTo>
                  <a:cubicBezTo>
                    <a:pt x="9" y="3"/>
                    <a:pt x="10" y="3"/>
                    <a:pt x="10" y="3"/>
                  </a:cubicBezTo>
                  <a:cubicBezTo>
                    <a:pt x="11" y="4"/>
                    <a:pt x="11" y="5"/>
                    <a:pt x="11" y="5"/>
                  </a:cubicBezTo>
                  <a:cubicBezTo>
                    <a:pt x="10" y="6"/>
                    <a:pt x="10" y="7"/>
                    <a:pt x="9" y="8"/>
                  </a:cubicBezTo>
                  <a:cubicBezTo>
                    <a:pt x="7" y="9"/>
                    <a:pt x="5" y="9"/>
                    <a:pt x="4" y="8"/>
                  </a:cubicBezTo>
                  <a:cubicBezTo>
                    <a:pt x="4" y="8"/>
                    <a:pt x="3" y="7"/>
                    <a:pt x="3" y="7"/>
                  </a:cubicBezTo>
                  <a:moveTo>
                    <a:pt x="4" y="2"/>
                  </a:moveTo>
                  <a:cubicBezTo>
                    <a:pt x="1" y="4"/>
                    <a:pt x="0" y="7"/>
                    <a:pt x="2" y="10"/>
                  </a:cubicBezTo>
                  <a:cubicBezTo>
                    <a:pt x="2" y="10"/>
                    <a:pt x="2" y="10"/>
                    <a:pt x="2" y="10"/>
                  </a:cubicBezTo>
                  <a:cubicBezTo>
                    <a:pt x="4" y="12"/>
                    <a:pt x="7" y="12"/>
                    <a:pt x="10" y="10"/>
                  </a:cubicBezTo>
                  <a:cubicBezTo>
                    <a:pt x="12" y="9"/>
                    <a:pt x="13" y="7"/>
                    <a:pt x="13" y="5"/>
                  </a:cubicBezTo>
                  <a:cubicBezTo>
                    <a:pt x="13" y="4"/>
                    <a:pt x="13" y="3"/>
                    <a:pt x="12" y="2"/>
                  </a:cubicBezTo>
                  <a:cubicBezTo>
                    <a:pt x="11" y="1"/>
                    <a:pt x="10" y="0"/>
                    <a:pt x="9" y="0"/>
                  </a:cubicBezTo>
                  <a:cubicBezTo>
                    <a:pt x="7" y="0"/>
                    <a:pt x="5" y="1"/>
                    <a:pt x="4" y="2"/>
                  </a:cubicBezTo>
                </a:path>
              </a:pathLst>
            </a:custGeom>
            <a:solidFill>
              <a:schemeClr val="tx1"/>
            </a:solidFill>
            <a:ln>
              <a:noFill/>
            </a:ln>
          </p:spPr>
          <p:txBody>
            <a:bodyPr/>
            <a:lstStyle/>
            <a:p>
              <a:endParaRPr lang="en-GB"/>
            </a:p>
          </p:txBody>
        </p:sp>
        <p:sp>
          <p:nvSpPr>
            <p:cNvPr id="257" name="Freeform 174">
              <a:extLst>
                <a:ext uri="{FF2B5EF4-FFF2-40B4-BE49-F238E27FC236}">
                  <a16:creationId xmlns:a16="http://schemas.microsoft.com/office/drawing/2014/main" id="{29BB38D2-61AA-4603-BF6B-02C0FE05B7AD}"/>
                </a:ext>
              </a:extLst>
            </p:cNvPr>
            <p:cNvSpPr>
              <a:spLocks noChangeAspect="1" noEditPoints="1"/>
            </p:cNvSpPr>
            <p:nvPr userDrawn="1"/>
          </p:nvSpPr>
          <p:spPr bwMode="auto">
            <a:xfrm>
              <a:off x="742964" y="585788"/>
              <a:ext cx="9525" cy="9525"/>
            </a:xfrm>
            <a:custGeom>
              <a:avLst/>
              <a:gdLst>
                <a:gd name="T0" fmla="*/ 3 w 12"/>
                <a:gd name="T1" fmla="*/ 6 h 13"/>
                <a:gd name="T2" fmla="*/ 3 w 12"/>
                <a:gd name="T3" fmla="*/ 6 h 13"/>
                <a:gd name="T4" fmla="*/ 3 w 12"/>
                <a:gd name="T5" fmla="*/ 5 h 13"/>
                <a:gd name="T6" fmla="*/ 3 w 12"/>
                <a:gd name="T7" fmla="*/ 5 h 13"/>
                <a:gd name="T8" fmla="*/ 2 w 12"/>
                <a:gd name="T9" fmla="*/ 5 h 13"/>
                <a:gd name="T10" fmla="*/ 2 w 12"/>
                <a:gd name="T11" fmla="*/ 3 h 13"/>
                <a:gd name="T12" fmla="*/ 2 w 12"/>
                <a:gd name="T13" fmla="*/ 1 h 13"/>
                <a:gd name="T14" fmla="*/ 3 w 12"/>
                <a:gd name="T15" fmla="*/ 1 h 13"/>
                <a:gd name="T16" fmla="*/ 5 w 12"/>
                <a:gd name="T17" fmla="*/ 3 h 13"/>
                <a:gd name="T18" fmla="*/ 4 w 12"/>
                <a:gd name="T19" fmla="*/ 5 h 13"/>
                <a:gd name="T20" fmla="*/ 3 w 12"/>
                <a:gd name="T21" fmla="*/ 5 h 13"/>
                <a:gd name="T22" fmla="*/ 2 w 12"/>
                <a:gd name="T23" fmla="*/ 0 h 13"/>
                <a:gd name="T24" fmla="*/ 0 w 12"/>
                <a:gd name="T25" fmla="*/ 3 h 13"/>
                <a:gd name="T26" fmla="*/ 0 w 12"/>
                <a:gd name="T27" fmla="*/ 3 h 13"/>
                <a:gd name="T28" fmla="*/ 1 w 12"/>
                <a:gd name="T29" fmla="*/ 6 h 13"/>
                <a:gd name="T30" fmla="*/ 3 w 12"/>
                <a:gd name="T31" fmla="*/ 6 h 13"/>
                <a:gd name="T32" fmla="*/ 5 w 12"/>
                <a:gd name="T33" fmla="*/ 6 h 13"/>
                <a:gd name="T34" fmla="*/ 6 w 12"/>
                <a:gd name="T35" fmla="*/ 3 h 13"/>
                <a:gd name="T36" fmla="*/ 5 w 12"/>
                <a:gd name="T37" fmla="*/ 1 h 13"/>
                <a:gd name="T38" fmla="*/ 3 w 12"/>
                <a:gd name="T39" fmla="*/ 0 h 13"/>
                <a:gd name="T40" fmla="*/ 2 w 12"/>
                <a:gd name="T41" fmla="*/ 0 h 1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2" h="13">
                  <a:moveTo>
                    <a:pt x="6" y="13"/>
                  </a:moveTo>
                  <a:cubicBezTo>
                    <a:pt x="6" y="13"/>
                    <a:pt x="6" y="13"/>
                    <a:pt x="6" y="13"/>
                  </a:cubicBezTo>
                  <a:close/>
                  <a:moveTo>
                    <a:pt x="6" y="11"/>
                  </a:moveTo>
                  <a:cubicBezTo>
                    <a:pt x="6" y="11"/>
                    <a:pt x="6" y="11"/>
                    <a:pt x="6" y="11"/>
                  </a:cubicBezTo>
                  <a:cubicBezTo>
                    <a:pt x="5" y="11"/>
                    <a:pt x="4" y="11"/>
                    <a:pt x="4" y="10"/>
                  </a:cubicBezTo>
                  <a:cubicBezTo>
                    <a:pt x="3" y="9"/>
                    <a:pt x="3" y="8"/>
                    <a:pt x="3" y="7"/>
                  </a:cubicBezTo>
                  <a:cubicBezTo>
                    <a:pt x="3" y="5"/>
                    <a:pt x="3" y="4"/>
                    <a:pt x="4" y="3"/>
                  </a:cubicBezTo>
                  <a:cubicBezTo>
                    <a:pt x="5" y="3"/>
                    <a:pt x="5" y="2"/>
                    <a:pt x="6" y="2"/>
                  </a:cubicBezTo>
                  <a:cubicBezTo>
                    <a:pt x="8" y="2"/>
                    <a:pt x="9" y="4"/>
                    <a:pt x="9" y="7"/>
                  </a:cubicBezTo>
                  <a:cubicBezTo>
                    <a:pt x="9" y="8"/>
                    <a:pt x="9" y="9"/>
                    <a:pt x="8" y="10"/>
                  </a:cubicBezTo>
                  <a:cubicBezTo>
                    <a:pt x="8" y="11"/>
                    <a:pt x="7" y="11"/>
                    <a:pt x="6" y="11"/>
                  </a:cubicBezTo>
                  <a:moveTo>
                    <a:pt x="3" y="1"/>
                  </a:moveTo>
                  <a:cubicBezTo>
                    <a:pt x="1" y="3"/>
                    <a:pt x="1" y="4"/>
                    <a:pt x="0" y="7"/>
                  </a:cubicBezTo>
                  <a:cubicBezTo>
                    <a:pt x="0" y="7"/>
                    <a:pt x="0" y="7"/>
                    <a:pt x="0" y="7"/>
                  </a:cubicBezTo>
                  <a:cubicBezTo>
                    <a:pt x="0" y="9"/>
                    <a:pt x="1" y="11"/>
                    <a:pt x="2" y="12"/>
                  </a:cubicBezTo>
                  <a:cubicBezTo>
                    <a:pt x="3" y="13"/>
                    <a:pt x="5" y="13"/>
                    <a:pt x="6" y="13"/>
                  </a:cubicBezTo>
                  <a:cubicBezTo>
                    <a:pt x="7" y="13"/>
                    <a:pt x="8" y="13"/>
                    <a:pt x="10" y="12"/>
                  </a:cubicBezTo>
                  <a:cubicBezTo>
                    <a:pt x="11" y="11"/>
                    <a:pt x="12" y="9"/>
                    <a:pt x="12" y="7"/>
                  </a:cubicBezTo>
                  <a:cubicBezTo>
                    <a:pt x="12" y="5"/>
                    <a:pt x="11" y="3"/>
                    <a:pt x="10" y="2"/>
                  </a:cubicBezTo>
                  <a:cubicBezTo>
                    <a:pt x="9" y="1"/>
                    <a:pt x="8" y="0"/>
                    <a:pt x="6" y="0"/>
                  </a:cubicBezTo>
                  <a:cubicBezTo>
                    <a:pt x="5" y="0"/>
                    <a:pt x="4" y="0"/>
                    <a:pt x="3" y="1"/>
                  </a:cubicBezTo>
                </a:path>
              </a:pathLst>
            </a:custGeom>
            <a:solidFill>
              <a:schemeClr val="tx1"/>
            </a:solidFill>
            <a:ln>
              <a:noFill/>
            </a:ln>
          </p:spPr>
          <p:txBody>
            <a:bodyPr/>
            <a:lstStyle/>
            <a:p>
              <a:endParaRPr lang="en-GB"/>
            </a:p>
          </p:txBody>
        </p:sp>
        <p:sp>
          <p:nvSpPr>
            <p:cNvPr id="258" name="Freeform 175">
              <a:extLst>
                <a:ext uri="{FF2B5EF4-FFF2-40B4-BE49-F238E27FC236}">
                  <a16:creationId xmlns:a16="http://schemas.microsoft.com/office/drawing/2014/main" id="{F2DA2C8D-3EB4-4B2A-A5BD-120A154CAF7B}"/>
                </a:ext>
              </a:extLst>
            </p:cNvPr>
            <p:cNvSpPr>
              <a:spLocks noChangeAspect="1" noEditPoints="1"/>
            </p:cNvSpPr>
            <p:nvPr userDrawn="1"/>
          </p:nvSpPr>
          <p:spPr bwMode="auto">
            <a:xfrm>
              <a:off x="708039" y="530225"/>
              <a:ext cx="11113" cy="9525"/>
            </a:xfrm>
            <a:custGeom>
              <a:avLst/>
              <a:gdLst>
                <a:gd name="T0" fmla="*/ 3 w 14"/>
                <a:gd name="T1" fmla="*/ 5 h 13"/>
                <a:gd name="T2" fmla="*/ 2 w 14"/>
                <a:gd name="T3" fmla="*/ 2 h 13"/>
                <a:gd name="T4" fmla="*/ 3 w 14"/>
                <a:gd name="T5" fmla="*/ 1 h 13"/>
                <a:gd name="T6" fmla="*/ 5 w 14"/>
                <a:gd name="T7" fmla="*/ 1 h 13"/>
                <a:gd name="T8" fmla="*/ 6 w 14"/>
                <a:gd name="T9" fmla="*/ 3 h 13"/>
                <a:gd name="T10" fmla="*/ 6 w 14"/>
                <a:gd name="T11" fmla="*/ 4 h 13"/>
                <a:gd name="T12" fmla="*/ 5 w 14"/>
                <a:gd name="T13" fmla="*/ 5 h 13"/>
                <a:gd name="T14" fmla="*/ 3 w 14"/>
                <a:gd name="T15" fmla="*/ 5 h 13"/>
                <a:gd name="T16" fmla="*/ 2 w 14"/>
                <a:gd name="T17" fmla="*/ 0 h 13"/>
                <a:gd name="T18" fmla="*/ 1 w 14"/>
                <a:gd name="T19" fmla="*/ 2 h 13"/>
                <a:gd name="T20" fmla="*/ 3 w 14"/>
                <a:gd name="T21" fmla="*/ 6 h 13"/>
                <a:gd name="T22" fmla="*/ 5 w 14"/>
                <a:gd name="T23" fmla="*/ 6 h 13"/>
                <a:gd name="T24" fmla="*/ 7 w 14"/>
                <a:gd name="T25" fmla="*/ 4 h 13"/>
                <a:gd name="T26" fmla="*/ 7 w 14"/>
                <a:gd name="T27" fmla="*/ 3 h 13"/>
                <a:gd name="T28" fmla="*/ 5 w 14"/>
                <a:gd name="T29" fmla="*/ 0 h 13"/>
                <a:gd name="T30" fmla="*/ 2 w 14"/>
                <a:gd name="T31" fmla="*/ 0 h 1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4" h="13">
                  <a:moveTo>
                    <a:pt x="6" y="10"/>
                  </a:moveTo>
                  <a:cubicBezTo>
                    <a:pt x="3" y="8"/>
                    <a:pt x="2" y="6"/>
                    <a:pt x="3" y="5"/>
                  </a:cubicBezTo>
                  <a:cubicBezTo>
                    <a:pt x="3" y="4"/>
                    <a:pt x="4" y="3"/>
                    <a:pt x="5" y="3"/>
                  </a:cubicBezTo>
                  <a:cubicBezTo>
                    <a:pt x="6" y="3"/>
                    <a:pt x="7" y="3"/>
                    <a:pt x="9" y="3"/>
                  </a:cubicBezTo>
                  <a:cubicBezTo>
                    <a:pt x="10" y="4"/>
                    <a:pt x="11" y="5"/>
                    <a:pt x="11" y="6"/>
                  </a:cubicBezTo>
                  <a:cubicBezTo>
                    <a:pt x="12" y="7"/>
                    <a:pt x="12" y="8"/>
                    <a:pt x="11" y="8"/>
                  </a:cubicBezTo>
                  <a:cubicBezTo>
                    <a:pt x="11" y="9"/>
                    <a:pt x="10" y="10"/>
                    <a:pt x="10" y="10"/>
                  </a:cubicBezTo>
                  <a:cubicBezTo>
                    <a:pt x="9" y="10"/>
                    <a:pt x="7" y="10"/>
                    <a:pt x="6" y="10"/>
                  </a:cubicBezTo>
                  <a:moveTo>
                    <a:pt x="4" y="1"/>
                  </a:moveTo>
                  <a:cubicBezTo>
                    <a:pt x="3" y="1"/>
                    <a:pt x="2" y="2"/>
                    <a:pt x="1" y="4"/>
                  </a:cubicBezTo>
                  <a:cubicBezTo>
                    <a:pt x="0" y="6"/>
                    <a:pt x="1" y="10"/>
                    <a:pt x="5" y="12"/>
                  </a:cubicBezTo>
                  <a:cubicBezTo>
                    <a:pt x="7" y="12"/>
                    <a:pt x="9" y="13"/>
                    <a:pt x="10" y="12"/>
                  </a:cubicBezTo>
                  <a:cubicBezTo>
                    <a:pt x="12" y="12"/>
                    <a:pt x="13" y="11"/>
                    <a:pt x="13" y="9"/>
                  </a:cubicBezTo>
                  <a:cubicBezTo>
                    <a:pt x="14" y="8"/>
                    <a:pt x="14" y="7"/>
                    <a:pt x="13" y="6"/>
                  </a:cubicBezTo>
                  <a:cubicBezTo>
                    <a:pt x="13" y="4"/>
                    <a:pt x="11" y="2"/>
                    <a:pt x="10" y="1"/>
                  </a:cubicBezTo>
                  <a:cubicBezTo>
                    <a:pt x="8" y="1"/>
                    <a:pt x="6" y="0"/>
                    <a:pt x="4" y="1"/>
                  </a:cubicBezTo>
                </a:path>
              </a:pathLst>
            </a:custGeom>
            <a:solidFill>
              <a:schemeClr val="tx1"/>
            </a:solidFill>
            <a:ln>
              <a:noFill/>
            </a:ln>
          </p:spPr>
          <p:txBody>
            <a:bodyPr/>
            <a:lstStyle/>
            <a:p>
              <a:endParaRPr lang="en-GB"/>
            </a:p>
          </p:txBody>
        </p:sp>
        <p:sp>
          <p:nvSpPr>
            <p:cNvPr id="259" name="Freeform 176">
              <a:extLst>
                <a:ext uri="{FF2B5EF4-FFF2-40B4-BE49-F238E27FC236}">
                  <a16:creationId xmlns:a16="http://schemas.microsoft.com/office/drawing/2014/main" id="{5A77967F-A933-4ECA-8EB6-6B620D359B52}"/>
                </a:ext>
              </a:extLst>
            </p:cNvPr>
            <p:cNvSpPr>
              <a:spLocks noChangeAspect="1" noEditPoints="1"/>
            </p:cNvSpPr>
            <p:nvPr userDrawn="1"/>
          </p:nvSpPr>
          <p:spPr bwMode="auto">
            <a:xfrm>
              <a:off x="690576" y="438150"/>
              <a:ext cx="107950" cy="184150"/>
            </a:xfrm>
            <a:custGeom>
              <a:avLst/>
              <a:gdLst>
                <a:gd name="T0" fmla="*/ 44 w 136"/>
                <a:gd name="T1" fmla="*/ 79 h 233"/>
                <a:gd name="T2" fmla="*/ 39 w 136"/>
                <a:gd name="T3" fmla="*/ 87 h 233"/>
                <a:gd name="T4" fmla="*/ 25 w 136"/>
                <a:gd name="T5" fmla="*/ 39 h 233"/>
                <a:gd name="T6" fmla="*/ 25 w 136"/>
                <a:gd name="T7" fmla="*/ 41 h 233"/>
                <a:gd name="T8" fmla="*/ 30 w 136"/>
                <a:gd name="T9" fmla="*/ 41 h 233"/>
                <a:gd name="T10" fmla="*/ 30 w 136"/>
                <a:gd name="T11" fmla="*/ 44 h 233"/>
                <a:gd name="T12" fmla="*/ 33 w 136"/>
                <a:gd name="T13" fmla="*/ 44 h 233"/>
                <a:gd name="T14" fmla="*/ 36 w 136"/>
                <a:gd name="T15" fmla="*/ 47 h 233"/>
                <a:gd name="T16" fmla="*/ 38 w 136"/>
                <a:gd name="T17" fmla="*/ 47 h 233"/>
                <a:gd name="T18" fmla="*/ 41 w 136"/>
                <a:gd name="T19" fmla="*/ 50 h 233"/>
                <a:gd name="T20" fmla="*/ 44 w 136"/>
                <a:gd name="T21" fmla="*/ 48 h 233"/>
                <a:gd name="T22" fmla="*/ 44 w 136"/>
                <a:gd name="T23" fmla="*/ 65 h 233"/>
                <a:gd name="T24" fmla="*/ 45 w 136"/>
                <a:gd name="T25" fmla="*/ 69 h 233"/>
                <a:gd name="T26" fmla="*/ 54 w 136"/>
                <a:gd name="T27" fmla="*/ 100 h 233"/>
                <a:gd name="T28" fmla="*/ 51 w 136"/>
                <a:gd name="T29" fmla="*/ 103 h 233"/>
                <a:gd name="T30" fmla="*/ 11 w 136"/>
                <a:gd name="T31" fmla="*/ 48 h 233"/>
                <a:gd name="T32" fmla="*/ 14 w 136"/>
                <a:gd name="T33" fmla="*/ 48 h 233"/>
                <a:gd name="T34" fmla="*/ 58 w 136"/>
                <a:gd name="T35" fmla="*/ 54 h 233"/>
                <a:gd name="T36" fmla="*/ 46 w 136"/>
                <a:gd name="T37" fmla="*/ 56 h 233"/>
                <a:gd name="T38" fmla="*/ 45 w 136"/>
                <a:gd name="T39" fmla="*/ 70 h 233"/>
                <a:gd name="T40" fmla="*/ 44 w 136"/>
                <a:gd name="T41" fmla="*/ 64 h 233"/>
                <a:gd name="T42" fmla="*/ 37 w 136"/>
                <a:gd name="T43" fmla="*/ 58 h 233"/>
                <a:gd name="T44" fmla="*/ 44 w 136"/>
                <a:gd name="T45" fmla="*/ 49 h 233"/>
                <a:gd name="T46" fmla="*/ 47 w 136"/>
                <a:gd name="T47" fmla="*/ 47 h 233"/>
                <a:gd name="T48" fmla="*/ 42 w 136"/>
                <a:gd name="T49" fmla="*/ 22 h 233"/>
                <a:gd name="T50" fmla="*/ 15 w 136"/>
                <a:gd name="T51" fmla="*/ 0 h 233"/>
                <a:gd name="T52" fmla="*/ 24 w 136"/>
                <a:gd name="T53" fmla="*/ 22 h 233"/>
                <a:gd name="T54" fmla="*/ 21 w 136"/>
                <a:gd name="T55" fmla="*/ 31 h 233"/>
                <a:gd name="T56" fmla="*/ 21 w 136"/>
                <a:gd name="T57" fmla="*/ 36 h 233"/>
                <a:gd name="T58" fmla="*/ 28 w 136"/>
                <a:gd name="T59" fmla="*/ 29 h 233"/>
                <a:gd name="T60" fmla="*/ 27 w 136"/>
                <a:gd name="T61" fmla="*/ 37 h 233"/>
                <a:gd name="T62" fmla="*/ 21 w 136"/>
                <a:gd name="T63" fmla="*/ 42 h 233"/>
                <a:gd name="T64" fmla="*/ 15 w 136"/>
                <a:gd name="T65" fmla="*/ 48 h 233"/>
                <a:gd name="T66" fmla="*/ 10 w 136"/>
                <a:gd name="T67" fmla="*/ 46 h 233"/>
                <a:gd name="T68" fmla="*/ 0 w 136"/>
                <a:gd name="T69" fmla="*/ 45 h 233"/>
                <a:gd name="T70" fmla="*/ 6 w 136"/>
                <a:gd name="T71" fmla="*/ 47 h 233"/>
                <a:gd name="T72" fmla="*/ 3 w 136"/>
                <a:gd name="T73" fmla="*/ 56 h 233"/>
                <a:gd name="T74" fmla="*/ 16 w 136"/>
                <a:gd name="T75" fmla="*/ 70 h 233"/>
                <a:gd name="T76" fmla="*/ 12 w 136"/>
                <a:gd name="T77" fmla="*/ 66 h 233"/>
                <a:gd name="T78" fmla="*/ 7 w 136"/>
                <a:gd name="T79" fmla="*/ 59 h 233"/>
                <a:gd name="T80" fmla="*/ 31 w 136"/>
                <a:gd name="T81" fmla="*/ 73 h 233"/>
                <a:gd name="T82" fmla="*/ 1 w 136"/>
                <a:gd name="T83" fmla="*/ 100 h 233"/>
                <a:gd name="T84" fmla="*/ 4 w 136"/>
                <a:gd name="T85" fmla="*/ 100 h 233"/>
                <a:gd name="T86" fmla="*/ 27 w 136"/>
                <a:gd name="T87" fmla="*/ 92 h 233"/>
                <a:gd name="T88" fmla="*/ 43 w 136"/>
                <a:gd name="T89" fmla="*/ 95 h 233"/>
                <a:gd name="T90" fmla="*/ 41 w 136"/>
                <a:gd name="T91" fmla="*/ 114 h 233"/>
                <a:gd name="T92" fmla="*/ 47 w 136"/>
                <a:gd name="T93" fmla="*/ 109 h 233"/>
                <a:gd name="T94" fmla="*/ 52 w 136"/>
                <a:gd name="T95" fmla="*/ 105 h 233"/>
                <a:gd name="T96" fmla="*/ 54 w 136"/>
                <a:gd name="T97" fmla="*/ 99 h 233"/>
                <a:gd name="T98" fmla="*/ 47 w 136"/>
                <a:gd name="T99" fmla="*/ 93 h 233"/>
                <a:gd name="T100" fmla="*/ 57 w 136"/>
                <a:gd name="T101" fmla="*/ 88 h 233"/>
                <a:gd name="T102" fmla="*/ 58 w 136"/>
                <a:gd name="T103" fmla="*/ 83 h 233"/>
                <a:gd name="T104" fmla="*/ 54 w 136"/>
                <a:gd name="T105" fmla="*/ 55 h 233"/>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136" h="233">
                  <a:moveTo>
                    <a:pt x="88" y="158"/>
                  </a:moveTo>
                  <a:cubicBezTo>
                    <a:pt x="87" y="160"/>
                    <a:pt x="84" y="160"/>
                    <a:pt x="83" y="159"/>
                  </a:cubicBezTo>
                  <a:cubicBezTo>
                    <a:pt x="81" y="158"/>
                    <a:pt x="81" y="156"/>
                    <a:pt x="82" y="154"/>
                  </a:cubicBezTo>
                  <a:cubicBezTo>
                    <a:pt x="84" y="152"/>
                    <a:pt x="86" y="151"/>
                    <a:pt x="88" y="152"/>
                  </a:cubicBezTo>
                  <a:cubicBezTo>
                    <a:pt x="89" y="153"/>
                    <a:pt x="89" y="156"/>
                    <a:pt x="88" y="158"/>
                  </a:cubicBezTo>
                  <a:moveTo>
                    <a:pt x="78" y="174"/>
                  </a:moveTo>
                  <a:cubicBezTo>
                    <a:pt x="76" y="176"/>
                    <a:pt x="74" y="177"/>
                    <a:pt x="72" y="175"/>
                  </a:cubicBezTo>
                  <a:cubicBezTo>
                    <a:pt x="71" y="174"/>
                    <a:pt x="71" y="172"/>
                    <a:pt x="72" y="170"/>
                  </a:cubicBezTo>
                  <a:cubicBezTo>
                    <a:pt x="74" y="168"/>
                    <a:pt x="76" y="167"/>
                    <a:pt x="78" y="168"/>
                  </a:cubicBezTo>
                  <a:cubicBezTo>
                    <a:pt x="79" y="169"/>
                    <a:pt x="79" y="172"/>
                    <a:pt x="78" y="174"/>
                  </a:cubicBezTo>
                  <a:moveTo>
                    <a:pt x="43" y="85"/>
                  </a:moveTo>
                  <a:cubicBezTo>
                    <a:pt x="44" y="81"/>
                    <a:pt x="46" y="74"/>
                    <a:pt x="46" y="74"/>
                  </a:cubicBezTo>
                  <a:cubicBezTo>
                    <a:pt x="50" y="75"/>
                    <a:pt x="50" y="75"/>
                    <a:pt x="50" y="75"/>
                  </a:cubicBezTo>
                  <a:cubicBezTo>
                    <a:pt x="49" y="76"/>
                    <a:pt x="48" y="77"/>
                    <a:pt x="46" y="78"/>
                  </a:cubicBezTo>
                  <a:cubicBezTo>
                    <a:pt x="47" y="79"/>
                    <a:pt x="49" y="79"/>
                    <a:pt x="50" y="78"/>
                  </a:cubicBezTo>
                  <a:cubicBezTo>
                    <a:pt x="48" y="82"/>
                    <a:pt x="48" y="82"/>
                    <a:pt x="48" y="82"/>
                  </a:cubicBezTo>
                  <a:cubicBezTo>
                    <a:pt x="48" y="81"/>
                    <a:pt x="47" y="80"/>
                    <a:pt x="46" y="80"/>
                  </a:cubicBezTo>
                  <a:cubicBezTo>
                    <a:pt x="45" y="83"/>
                    <a:pt x="47" y="84"/>
                    <a:pt x="48" y="85"/>
                  </a:cubicBezTo>
                  <a:cubicBezTo>
                    <a:pt x="51" y="86"/>
                    <a:pt x="52" y="86"/>
                    <a:pt x="53" y="85"/>
                  </a:cubicBezTo>
                  <a:cubicBezTo>
                    <a:pt x="54" y="84"/>
                    <a:pt x="52" y="82"/>
                    <a:pt x="50" y="83"/>
                  </a:cubicBezTo>
                  <a:cubicBezTo>
                    <a:pt x="50" y="81"/>
                    <a:pt x="51" y="79"/>
                    <a:pt x="53" y="79"/>
                  </a:cubicBezTo>
                  <a:cubicBezTo>
                    <a:pt x="54" y="79"/>
                    <a:pt x="54" y="80"/>
                    <a:pt x="55" y="82"/>
                  </a:cubicBezTo>
                  <a:cubicBezTo>
                    <a:pt x="55" y="78"/>
                    <a:pt x="56" y="76"/>
                    <a:pt x="59" y="75"/>
                  </a:cubicBezTo>
                  <a:cubicBezTo>
                    <a:pt x="60" y="78"/>
                    <a:pt x="59" y="80"/>
                    <a:pt x="57" y="83"/>
                  </a:cubicBezTo>
                  <a:cubicBezTo>
                    <a:pt x="58" y="82"/>
                    <a:pt x="60" y="82"/>
                    <a:pt x="60" y="83"/>
                  </a:cubicBezTo>
                  <a:cubicBezTo>
                    <a:pt x="61" y="84"/>
                    <a:pt x="61" y="86"/>
                    <a:pt x="59" y="87"/>
                  </a:cubicBezTo>
                  <a:cubicBezTo>
                    <a:pt x="59" y="85"/>
                    <a:pt x="56" y="84"/>
                    <a:pt x="55" y="86"/>
                  </a:cubicBezTo>
                  <a:cubicBezTo>
                    <a:pt x="55" y="87"/>
                    <a:pt x="56" y="89"/>
                    <a:pt x="58" y="90"/>
                  </a:cubicBezTo>
                  <a:cubicBezTo>
                    <a:pt x="61" y="91"/>
                    <a:pt x="63" y="90"/>
                    <a:pt x="64" y="88"/>
                  </a:cubicBezTo>
                  <a:cubicBezTo>
                    <a:pt x="63" y="88"/>
                    <a:pt x="62" y="88"/>
                    <a:pt x="60" y="89"/>
                  </a:cubicBezTo>
                  <a:cubicBezTo>
                    <a:pt x="63" y="84"/>
                    <a:pt x="63" y="84"/>
                    <a:pt x="63" y="84"/>
                  </a:cubicBezTo>
                  <a:cubicBezTo>
                    <a:pt x="63" y="85"/>
                    <a:pt x="63" y="86"/>
                    <a:pt x="65" y="87"/>
                  </a:cubicBezTo>
                  <a:cubicBezTo>
                    <a:pt x="65" y="86"/>
                    <a:pt x="66" y="84"/>
                    <a:pt x="65" y="82"/>
                  </a:cubicBezTo>
                  <a:cubicBezTo>
                    <a:pt x="70" y="85"/>
                    <a:pt x="70" y="85"/>
                    <a:pt x="70" y="85"/>
                  </a:cubicBezTo>
                  <a:cubicBezTo>
                    <a:pt x="68" y="86"/>
                    <a:pt x="67" y="87"/>
                    <a:pt x="66" y="88"/>
                  </a:cubicBezTo>
                  <a:cubicBezTo>
                    <a:pt x="68" y="88"/>
                    <a:pt x="69" y="88"/>
                    <a:pt x="70" y="88"/>
                  </a:cubicBezTo>
                  <a:cubicBezTo>
                    <a:pt x="67" y="93"/>
                    <a:pt x="67" y="93"/>
                    <a:pt x="67" y="93"/>
                  </a:cubicBezTo>
                  <a:cubicBezTo>
                    <a:pt x="67" y="91"/>
                    <a:pt x="66" y="90"/>
                    <a:pt x="66" y="89"/>
                  </a:cubicBezTo>
                  <a:cubicBezTo>
                    <a:pt x="64" y="91"/>
                    <a:pt x="65" y="94"/>
                    <a:pt x="67" y="95"/>
                  </a:cubicBezTo>
                  <a:cubicBezTo>
                    <a:pt x="69" y="96"/>
                    <a:pt x="71" y="97"/>
                    <a:pt x="72" y="95"/>
                  </a:cubicBezTo>
                  <a:cubicBezTo>
                    <a:pt x="73" y="94"/>
                    <a:pt x="71" y="92"/>
                    <a:pt x="69" y="93"/>
                  </a:cubicBezTo>
                  <a:cubicBezTo>
                    <a:pt x="69" y="91"/>
                    <a:pt x="70" y="90"/>
                    <a:pt x="72" y="90"/>
                  </a:cubicBezTo>
                  <a:cubicBezTo>
                    <a:pt x="73" y="90"/>
                    <a:pt x="74" y="91"/>
                    <a:pt x="74" y="92"/>
                  </a:cubicBezTo>
                  <a:cubicBezTo>
                    <a:pt x="75" y="89"/>
                    <a:pt x="76" y="87"/>
                    <a:pt x="79" y="86"/>
                  </a:cubicBezTo>
                  <a:cubicBezTo>
                    <a:pt x="80" y="90"/>
                    <a:pt x="79" y="92"/>
                    <a:pt x="76" y="94"/>
                  </a:cubicBezTo>
                  <a:cubicBezTo>
                    <a:pt x="77" y="93"/>
                    <a:pt x="78" y="94"/>
                    <a:pt x="79" y="95"/>
                  </a:cubicBezTo>
                  <a:cubicBezTo>
                    <a:pt x="79" y="96"/>
                    <a:pt x="79" y="97"/>
                    <a:pt x="77" y="98"/>
                  </a:cubicBezTo>
                  <a:cubicBezTo>
                    <a:pt x="77" y="96"/>
                    <a:pt x="74" y="96"/>
                    <a:pt x="74" y="97"/>
                  </a:cubicBezTo>
                  <a:cubicBezTo>
                    <a:pt x="73" y="98"/>
                    <a:pt x="74" y="99"/>
                    <a:pt x="76" y="101"/>
                  </a:cubicBezTo>
                  <a:cubicBezTo>
                    <a:pt x="78" y="102"/>
                    <a:pt x="80" y="103"/>
                    <a:pt x="82" y="101"/>
                  </a:cubicBezTo>
                  <a:cubicBezTo>
                    <a:pt x="81" y="100"/>
                    <a:pt x="79" y="99"/>
                    <a:pt x="79" y="99"/>
                  </a:cubicBezTo>
                  <a:cubicBezTo>
                    <a:pt x="81" y="96"/>
                    <a:pt x="81" y="96"/>
                    <a:pt x="81" y="96"/>
                  </a:cubicBezTo>
                  <a:cubicBezTo>
                    <a:pt x="81" y="97"/>
                    <a:pt x="82" y="99"/>
                    <a:pt x="83" y="99"/>
                  </a:cubicBezTo>
                  <a:cubicBezTo>
                    <a:pt x="83" y="98"/>
                    <a:pt x="84" y="96"/>
                    <a:pt x="83" y="95"/>
                  </a:cubicBezTo>
                  <a:cubicBezTo>
                    <a:pt x="87" y="97"/>
                    <a:pt x="87" y="97"/>
                    <a:pt x="87" y="97"/>
                  </a:cubicBezTo>
                  <a:cubicBezTo>
                    <a:pt x="87" y="97"/>
                    <a:pt x="81" y="103"/>
                    <a:pt x="79" y="106"/>
                  </a:cubicBezTo>
                  <a:lnTo>
                    <a:pt x="43" y="85"/>
                  </a:lnTo>
                  <a:close/>
                  <a:moveTo>
                    <a:pt x="85" y="134"/>
                  </a:moveTo>
                  <a:cubicBezTo>
                    <a:pt x="85" y="133"/>
                    <a:pt x="85" y="132"/>
                    <a:pt x="86" y="132"/>
                  </a:cubicBezTo>
                  <a:cubicBezTo>
                    <a:pt x="87" y="131"/>
                    <a:pt x="88" y="131"/>
                    <a:pt x="88" y="131"/>
                  </a:cubicBezTo>
                  <a:cubicBezTo>
                    <a:pt x="89" y="131"/>
                    <a:pt x="91" y="132"/>
                    <a:pt x="92" y="133"/>
                  </a:cubicBezTo>
                  <a:cubicBezTo>
                    <a:pt x="93" y="134"/>
                    <a:pt x="93" y="135"/>
                    <a:pt x="93" y="136"/>
                  </a:cubicBezTo>
                  <a:cubicBezTo>
                    <a:pt x="93" y="137"/>
                    <a:pt x="93" y="138"/>
                    <a:pt x="92" y="138"/>
                  </a:cubicBezTo>
                  <a:cubicBezTo>
                    <a:pt x="92" y="138"/>
                    <a:pt x="92" y="138"/>
                    <a:pt x="92" y="138"/>
                  </a:cubicBezTo>
                  <a:cubicBezTo>
                    <a:pt x="92" y="139"/>
                    <a:pt x="91" y="139"/>
                    <a:pt x="90" y="139"/>
                  </a:cubicBezTo>
                  <a:cubicBezTo>
                    <a:pt x="89" y="139"/>
                    <a:pt x="88" y="138"/>
                    <a:pt x="87" y="137"/>
                  </a:cubicBezTo>
                  <a:cubicBezTo>
                    <a:pt x="86" y="136"/>
                    <a:pt x="85" y="135"/>
                    <a:pt x="85" y="134"/>
                  </a:cubicBezTo>
                  <a:moveTo>
                    <a:pt x="101" y="205"/>
                  </a:moveTo>
                  <a:cubicBezTo>
                    <a:pt x="101" y="204"/>
                    <a:pt x="102" y="203"/>
                    <a:pt x="103" y="202"/>
                  </a:cubicBezTo>
                  <a:cubicBezTo>
                    <a:pt x="104" y="201"/>
                    <a:pt x="106" y="201"/>
                    <a:pt x="107" y="201"/>
                  </a:cubicBezTo>
                  <a:cubicBezTo>
                    <a:pt x="108" y="201"/>
                    <a:pt x="108" y="202"/>
                    <a:pt x="109" y="202"/>
                  </a:cubicBezTo>
                  <a:cubicBezTo>
                    <a:pt x="109" y="202"/>
                    <a:pt x="109" y="202"/>
                    <a:pt x="109" y="202"/>
                  </a:cubicBezTo>
                  <a:cubicBezTo>
                    <a:pt x="109" y="203"/>
                    <a:pt x="109" y="204"/>
                    <a:pt x="109" y="204"/>
                  </a:cubicBezTo>
                  <a:cubicBezTo>
                    <a:pt x="109" y="206"/>
                    <a:pt x="108" y="207"/>
                    <a:pt x="107" y="208"/>
                  </a:cubicBezTo>
                  <a:cubicBezTo>
                    <a:pt x="105" y="209"/>
                    <a:pt x="102" y="209"/>
                    <a:pt x="101" y="207"/>
                  </a:cubicBezTo>
                  <a:cubicBezTo>
                    <a:pt x="101" y="207"/>
                    <a:pt x="101" y="206"/>
                    <a:pt x="101" y="205"/>
                  </a:cubicBezTo>
                  <a:moveTo>
                    <a:pt x="27" y="97"/>
                  </a:moveTo>
                  <a:cubicBezTo>
                    <a:pt x="27" y="98"/>
                    <a:pt x="26" y="100"/>
                    <a:pt x="25" y="100"/>
                  </a:cubicBezTo>
                  <a:cubicBezTo>
                    <a:pt x="25" y="101"/>
                    <a:pt x="24" y="101"/>
                    <a:pt x="24" y="101"/>
                  </a:cubicBezTo>
                  <a:cubicBezTo>
                    <a:pt x="22" y="101"/>
                    <a:pt x="21" y="99"/>
                    <a:pt x="21" y="97"/>
                  </a:cubicBezTo>
                  <a:cubicBezTo>
                    <a:pt x="21" y="97"/>
                    <a:pt x="21" y="97"/>
                    <a:pt x="21" y="97"/>
                  </a:cubicBezTo>
                  <a:cubicBezTo>
                    <a:pt x="21" y="96"/>
                    <a:pt x="22" y="95"/>
                    <a:pt x="22" y="94"/>
                  </a:cubicBezTo>
                  <a:cubicBezTo>
                    <a:pt x="23" y="94"/>
                    <a:pt x="23" y="93"/>
                    <a:pt x="24" y="93"/>
                  </a:cubicBezTo>
                  <a:cubicBezTo>
                    <a:pt x="25" y="93"/>
                    <a:pt x="25" y="94"/>
                    <a:pt x="26" y="94"/>
                  </a:cubicBezTo>
                  <a:cubicBezTo>
                    <a:pt x="26" y="95"/>
                    <a:pt x="27" y="96"/>
                    <a:pt x="27" y="97"/>
                  </a:cubicBezTo>
                  <a:moveTo>
                    <a:pt x="50" y="50"/>
                  </a:moveTo>
                  <a:cubicBezTo>
                    <a:pt x="51" y="48"/>
                    <a:pt x="50" y="44"/>
                    <a:pt x="54" y="44"/>
                  </a:cubicBezTo>
                  <a:cubicBezTo>
                    <a:pt x="56" y="44"/>
                    <a:pt x="58" y="46"/>
                    <a:pt x="60" y="47"/>
                  </a:cubicBezTo>
                  <a:cubicBezTo>
                    <a:pt x="56" y="47"/>
                    <a:pt x="53" y="48"/>
                    <a:pt x="50" y="50"/>
                  </a:cubicBezTo>
                  <a:moveTo>
                    <a:pt x="116" y="109"/>
                  </a:moveTo>
                  <a:cubicBezTo>
                    <a:pt x="119" y="117"/>
                    <a:pt x="125" y="120"/>
                    <a:pt x="129" y="118"/>
                  </a:cubicBezTo>
                  <a:cubicBezTo>
                    <a:pt x="120" y="117"/>
                    <a:pt x="127" y="100"/>
                    <a:pt x="115" y="100"/>
                  </a:cubicBezTo>
                  <a:cubicBezTo>
                    <a:pt x="114" y="100"/>
                    <a:pt x="114" y="100"/>
                    <a:pt x="113" y="100"/>
                  </a:cubicBezTo>
                  <a:cubicBezTo>
                    <a:pt x="111" y="98"/>
                    <a:pt x="109" y="97"/>
                    <a:pt x="105" y="97"/>
                  </a:cubicBezTo>
                  <a:cubicBezTo>
                    <a:pt x="100" y="97"/>
                    <a:pt x="91" y="102"/>
                    <a:pt x="91" y="113"/>
                  </a:cubicBezTo>
                  <a:cubicBezTo>
                    <a:pt x="91" y="135"/>
                    <a:pt x="117" y="137"/>
                    <a:pt x="117" y="157"/>
                  </a:cubicBezTo>
                  <a:cubicBezTo>
                    <a:pt x="117" y="163"/>
                    <a:pt x="112" y="166"/>
                    <a:pt x="108" y="166"/>
                  </a:cubicBezTo>
                  <a:cubicBezTo>
                    <a:pt x="103" y="166"/>
                    <a:pt x="100" y="161"/>
                    <a:pt x="96" y="154"/>
                  </a:cubicBezTo>
                  <a:cubicBezTo>
                    <a:pt x="94" y="150"/>
                    <a:pt x="90" y="145"/>
                    <a:pt x="86" y="140"/>
                  </a:cubicBezTo>
                  <a:cubicBezTo>
                    <a:pt x="88" y="141"/>
                    <a:pt x="89" y="141"/>
                    <a:pt x="90" y="141"/>
                  </a:cubicBezTo>
                  <a:cubicBezTo>
                    <a:pt x="92" y="141"/>
                    <a:pt x="93" y="141"/>
                    <a:pt x="94" y="140"/>
                  </a:cubicBezTo>
                  <a:cubicBezTo>
                    <a:pt x="95" y="139"/>
                    <a:pt x="95" y="138"/>
                    <a:pt x="95" y="136"/>
                  </a:cubicBezTo>
                  <a:cubicBezTo>
                    <a:pt x="95" y="136"/>
                    <a:pt x="95" y="136"/>
                    <a:pt x="95" y="136"/>
                  </a:cubicBezTo>
                  <a:cubicBezTo>
                    <a:pt x="95" y="134"/>
                    <a:pt x="95" y="132"/>
                    <a:pt x="93" y="131"/>
                  </a:cubicBezTo>
                  <a:cubicBezTo>
                    <a:pt x="92" y="130"/>
                    <a:pt x="90" y="129"/>
                    <a:pt x="88" y="129"/>
                  </a:cubicBezTo>
                  <a:cubicBezTo>
                    <a:pt x="87" y="129"/>
                    <a:pt x="85" y="129"/>
                    <a:pt x="85" y="130"/>
                  </a:cubicBezTo>
                  <a:cubicBezTo>
                    <a:pt x="84" y="131"/>
                    <a:pt x="83" y="132"/>
                    <a:pt x="83" y="133"/>
                  </a:cubicBezTo>
                  <a:cubicBezTo>
                    <a:pt x="83" y="134"/>
                    <a:pt x="83" y="134"/>
                    <a:pt x="83" y="134"/>
                  </a:cubicBezTo>
                  <a:cubicBezTo>
                    <a:pt x="83" y="134"/>
                    <a:pt x="83" y="135"/>
                    <a:pt x="83" y="136"/>
                  </a:cubicBezTo>
                  <a:cubicBezTo>
                    <a:pt x="78" y="129"/>
                    <a:pt x="73" y="121"/>
                    <a:pt x="73" y="117"/>
                  </a:cubicBezTo>
                  <a:cubicBezTo>
                    <a:pt x="73" y="114"/>
                    <a:pt x="75" y="111"/>
                    <a:pt x="78" y="107"/>
                  </a:cubicBezTo>
                  <a:cubicBezTo>
                    <a:pt x="78" y="107"/>
                    <a:pt x="79" y="108"/>
                    <a:pt x="79" y="108"/>
                  </a:cubicBezTo>
                  <a:cubicBezTo>
                    <a:pt x="80" y="107"/>
                    <a:pt x="80" y="107"/>
                    <a:pt x="80" y="107"/>
                  </a:cubicBezTo>
                  <a:cubicBezTo>
                    <a:pt x="81" y="106"/>
                    <a:pt x="83" y="103"/>
                    <a:pt x="88" y="99"/>
                  </a:cubicBezTo>
                  <a:cubicBezTo>
                    <a:pt x="88" y="98"/>
                    <a:pt x="88" y="98"/>
                    <a:pt x="88" y="98"/>
                  </a:cubicBezTo>
                  <a:cubicBezTo>
                    <a:pt x="88" y="98"/>
                    <a:pt x="88" y="98"/>
                    <a:pt x="88" y="98"/>
                  </a:cubicBezTo>
                  <a:cubicBezTo>
                    <a:pt x="89" y="97"/>
                    <a:pt x="89" y="97"/>
                    <a:pt x="89" y="97"/>
                  </a:cubicBezTo>
                  <a:cubicBezTo>
                    <a:pt x="86" y="95"/>
                    <a:pt x="86" y="95"/>
                    <a:pt x="86" y="95"/>
                  </a:cubicBezTo>
                  <a:cubicBezTo>
                    <a:pt x="87" y="93"/>
                    <a:pt x="87" y="91"/>
                    <a:pt x="88" y="89"/>
                  </a:cubicBezTo>
                  <a:cubicBezTo>
                    <a:pt x="89" y="93"/>
                    <a:pt x="91" y="95"/>
                    <a:pt x="93" y="95"/>
                  </a:cubicBezTo>
                  <a:cubicBezTo>
                    <a:pt x="92" y="91"/>
                    <a:pt x="95" y="86"/>
                    <a:pt x="93" y="77"/>
                  </a:cubicBezTo>
                  <a:cubicBezTo>
                    <a:pt x="95" y="80"/>
                    <a:pt x="98" y="82"/>
                    <a:pt x="100" y="82"/>
                  </a:cubicBezTo>
                  <a:cubicBezTo>
                    <a:pt x="94" y="76"/>
                    <a:pt x="102" y="69"/>
                    <a:pt x="94" y="58"/>
                  </a:cubicBezTo>
                  <a:cubicBezTo>
                    <a:pt x="97" y="59"/>
                    <a:pt x="98" y="59"/>
                    <a:pt x="99" y="57"/>
                  </a:cubicBezTo>
                  <a:cubicBezTo>
                    <a:pt x="93" y="56"/>
                    <a:pt x="96" y="48"/>
                    <a:pt x="84" y="44"/>
                  </a:cubicBezTo>
                  <a:cubicBezTo>
                    <a:pt x="87" y="44"/>
                    <a:pt x="88" y="42"/>
                    <a:pt x="88" y="41"/>
                  </a:cubicBezTo>
                  <a:cubicBezTo>
                    <a:pt x="85" y="43"/>
                    <a:pt x="82" y="36"/>
                    <a:pt x="72" y="36"/>
                  </a:cubicBezTo>
                  <a:cubicBezTo>
                    <a:pt x="71" y="33"/>
                    <a:pt x="67" y="28"/>
                    <a:pt x="63" y="27"/>
                  </a:cubicBezTo>
                  <a:cubicBezTo>
                    <a:pt x="64" y="30"/>
                    <a:pt x="63" y="32"/>
                    <a:pt x="63" y="35"/>
                  </a:cubicBezTo>
                  <a:cubicBezTo>
                    <a:pt x="29" y="1"/>
                    <a:pt x="29" y="1"/>
                    <a:pt x="29" y="1"/>
                  </a:cubicBezTo>
                  <a:cubicBezTo>
                    <a:pt x="28" y="0"/>
                    <a:pt x="27" y="0"/>
                    <a:pt x="27" y="0"/>
                  </a:cubicBezTo>
                  <a:cubicBezTo>
                    <a:pt x="26" y="1"/>
                    <a:pt x="26" y="1"/>
                    <a:pt x="27" y="2"/>
                  </a:cubicBezTo>
                  <a:cubicBezTo>
                    <a:pt x="56" y="39"/>
                    <a:pt x="56" y="39"/>
                    <a:pt x="56" y="39"/>
                  </a:cubicBezTo>
                  <a:cubicBezTo>
                    <a:pt x="54" y="39"/>
                    <a:pt x="52" y="40"/>
                    <a:pt x="50" y="41"/>
                  </a:cubicBezTo>
                  <a:cubicBezTo>
                    <a:pt x="48" y="42"/>
                    <a:pt x="47" y="43"/>
                    <a:pt x="47" y="45"/>
                  </a:cubicBezTo>
                  <a:cubicBezTo>
                    <a:pt x="42" y="48"/>
                    <a:pt x="37" y="51"/>
                    <a:pt x="35" y="53"/>
                  </a:cubicBezTo>
                  <a:cubicBezTo>
                    <a:pt x="33" y="55"/>
                    <a:pt x="31" y="55"/>
                    <a:pt x="33" y="59"/>
                  </a:cubicBezTo>
                  <a:cubicBezTo>
                    <a:pt x="34" y="60"/>
                    <a:pt x="32" y="64"/>
                    <a:pt x="36" y="61"/>
                  </a:cubicBezTo>
                  <a:cubicBezTo>
                    <a:pt x="39" y="59"/>
                    <a:pt x="45" y="56"/>
                    <a:pt x="46" y="58"/>
                  </a:cubicBezTo>
                  <a:cubicBezTo>
                    <a:pt x="46" y="59"/>
                    <a:pt x="43" y="61"/>
                    <a:pt x="41" y="62"/>
                  </a:cubicBezTo>
                  <a:cubicBezTo>
                    <a:pt x="39" y="62"/>
                    <a:pt x="37" y="64"/>
                    <a:pt x="37" y="65"/>
                  </a:cubicBezTo>
                  <a:cubicBezTo>
                    <a:pt x="37" y="66"/>
                    <a:pt x="39" y="65"/>
                    <a:pt x="39" y="66"/>
                  </a:cubicBezTo>
                  <a:cubicBezTo>
                    <a:pt x="39" y="67"/>
                    <a:pt x="40" y="67"/>
                    <a:pt x="41" y="67"/>
                  </a:cubicBezTo>
                  <a:cubicBezTo>
                    <a:pt x="42" y="67"/>
                    <a:pt x="43" y="66"/>
                    <a:pt x="43" y="66"/>
                  </a:cubicBezTo>
                  <a:cubicBezTo>
                    <a:pt x="44" y="67"/>
                    <a:pt x="43" y="71"/>
                    <a:pt x="42" y="72"/>
                  </a:cubicBezTo>
                  <a:cubicBezTo>
                    <a:pt x="46" y="71"/>
                    <a:pt x="48" y="68"/>
                    <a:pt x="48" y="66"/>
                  </a:cubicBezTo>
                  <a:cubicBezTo>
                    <a:pt x="48" y="63"/>
                    <a:pt x="49" y="63"/>
                    <a:pt x="49" y="62"/>
                  </a:cubicBezTo>
                  <a:cubicBezTo>
                    <a:pt x="50" y="62"/>
                    <a:pt x="50" y="65"/>
                    <a:pt x="50" y="67"/>
                  </a:cubicBezTo>
                  <a:cubicBezTo>
                    <a:pt x="51" y="67"/>
                    <a:pt x="53" y="64"/>
                    <a:pt x="53" y="60"/>
                  </a:cubicBezTo>
                  <a:cubicBezTo>
                    <a:pt x="54" y="59"/>
                    <a:pt x="55" y="59"/>
                    <a:pt x="55" y="59"/>
                  </a:cubicBezTo>
                  <a:cubicBezTo>
                    <a:pt x="57" y="59"/>
                    <a:pt x="59" y="62"/>
                    <a:pt x="62" y="62"/>
                  </a:cubicBezTo>
                  <a:cubicBezTo>
                    <a:pt x="68" y="62"/>
                    <a:pt x="71" y="57"/>
                    <a:pt x="71" y="55"/>
                  </a:cubicBezTo>
                  <a:cubicBezTo>
                    <a:pt x="71" y="53"/>
                    <a:pt x="71" y="51"/>
                    <a:pt x="70" y="50"/>
                  </a:cubicBezTo>
                  <a:cubicBezTo>
                    <a:pt x="72" y="52"/>
                    <a:pt x="73" y="54"/>
                    <a:pt x="73" y="56"/>
                  </a:cubicBezTo>
                  <a:cubicBezTo>
                    <a:pt x="73" y="65"/>
                    <a:pt x="59" y="68"/>
                    <a:pt x="53" y="74"/>
                  </a:cubicBezTo>
                  <a:cubicBezTo>
                    <a:pt x="52" y="74"/>
                    <a:pt x="52" y="74"/>
                    <a:pt x="52" y="75"/>
                  </a:cubicBezTo>
                  <a:cubicBezTo>
                    <a:pt x="45" y="72"/>
                    <a:pt x="45" y="72"/>
                    <a:pt x="45" y="72"/>
                  </a:cubicBezTo>
                  <a:cubicBezTo>
                    <a:pt x="45" y="74"/>
                    <a:pt x="45" y="74"/>
                    <a:pt x="45" y="74"/>
                  </a:cubicBezTo>
                  <a:cubicBezTo>
                    <a:pt x="45" y="74"/>
                    <a:pt x="45" y="74"/>
                    <a:pt x="44" y="75"/>
                  </a:cubicBezTo>
                  <a:cubicBezTo>
                    <a:pt x="44" y="77"/>
                    <a:pt x="42" y="82"/>
                    <a:pt x="41" y="85"/>
                  </a:cubicBezTo>
                  <a:cubicBezTo>
                    <a:pt x="41" y="85"/>
                    <a:pt x="41" y="86"/>
                    <a:pt x="41" y="86"/>
                  </a:cubicBezTo>
                  <a:cubicBezTo>
                    <a:pt x="42" y="86"/>
                    <a:pt x="42" y="86"/>
                    <a:pt x="42" y="86"/>
                  </a:cubicBezTo>
                  <a:cubicBezTo>
                    <a:pt x="37" y="92"/>
                    <a:pt x="34" y="98"/>
                    <a:pt x="34" y="104"/>
                  </a:cubicBezTo>
                  <a:cubicBezTo>
                    <a:pt x="32" y="102"/>
                    <a:pt x="30" y="101"/>
                    <a:pt x="29" y="99"/>
                  </a:cubicBezTo>
                  <a:cubicBezTo>
                    <a:pt x="29" y="99"/>
                    <a:pt x="29" y="98"/>
                    <a:pt x="29" y="97"/>
                  </a:cubicBezTo>
                  <a:cubicBezTo>
                    <a:pt x="29" y="96"/>
                    <a:pt x="28" y="94"/>
                    <a:pt x="27" y="93"/>
                  </a:cubicBezTo>
                  <a:cubicBezTo>
                    <a:pt x="27" y="92"/>
                    <a:pt x="25" y="91"/>
                    <a:pt x="24" y="91"/>
                  </a:cubicBezTo>
                  <a:cubicBezTo>
                    <a:pt x="23" y="91"/>
                    <a:pt x="22" y="91"/>
                    <a:pt x="21" y="92"/>
                  </a:cubicBezTo>
                  <a:cubicBezTo>
                    <a:pt x="21" y="92"/>
                    <a:pt x="21" y="93"/>
                    <a:pt x="20" y="93"/>
                  </a:cubicBezTo>
                  <a:cubicBezTo>
                    <a:pt x="20" y="93"/>
                    <a:pt x="20" y="92"/>
                    <a:pt x="20" y="92"/>
                  </a:cubicBezTo>
                  <a:cubicBezTo>
                    <a:pt x="17" y="91"/>
                    <a:pt x="15" y="89"/>
                    <a:pt x="13" y="87"/>
                  </a:cubicBezTo>
                  <a:cubicBezTo>
                    <a:pt x="12" y="86"/>
                    <a:pt x="11" y="85"/>
                    <a:pt x="10" y="85"/>
                  </a:cubicBezTo>
                  <a:cubicBezTo>
                    <a:pt x="9" y="85"/>
                    <a:pt x="8" y="85"/>
                    <a:pt x="7" y="85"/>
                  </a:cubicBezTo>
                  <a:cubicBezTo>
                    <a:pt x="6" y="85"/>
                    <a:pt x="5" y="86"/>
                    <a:pt x="4" y="87"/>
                  </a:cubicBezTo>
                  <a:cubicBezTo>
                    <a:pt x="4" y="88"/>
                    <a:pt x="2" y="89"/>
                    <a:pt x="0" y="90"/>
                  </a:cubicBezTo>
                  <a:cubicBezTo>
                    <a:pt x="1" y="91"/>
                    <a:pt x="2" y="92"/>
                    <a:pt x="3" y="93"/>
                  </a:cubicBezTo>
                  <a:cubicBezTo>
                    <a:pt x="3" y="93"/>
                    <a:pt x="4" y="94"/>
                    <a:pt x="4" y="94"/>
                  </a:cubicBezTo>
                  <a:cubicBezTo>
                    <a:pt x="5" y="94"/>
                    <a:pt x="5" y="94"/>
                    <a:pt x="5" y="93"/>
                  </a:cubicBezTo>
                  <a:cubicBezTo>
                    <a:pt x="6" y="93"/>
                    <a:pt x="7" y="93"/>
                    <a:pt x="8" y="93"/>
                  </a:cubicBezTo>
                  <a:cubicBezTo>
                    <a:pt x="9" y="93"/>
                    <a:pt x="10" y="93"/>
                    <a:pt x="11" y="95"/>
                  </a:cubicBezTo>
                  <a:cubicBezTo>
                    <a:pt x="11" y="96"/>
                    <a:pt x="17" y="103"/>
                    <a:pt x="21" y="108"/>
                  </a:cubicBezTo>
                  <a:cubicBezTo>
                    <a:pt x="21" y="108"/>
                    <a:pt x="20" y="108"/>
                    <a:pt x="20" y="108"/>
                  </a:cubicBezTo>
                  <a:cubicBezTo>
                    <a:pt x="18" y="109"/>
                    <a:pt x="14" y="109"/>
                    <a:pt x="12" y="109"/>
                  </a:cubicBezTo>
                  <a:cubicBezTo>
                    <a:pt x="10" y="109"/>
                    <a:pt x="9" y="108"/>
                    <a:pt x="8" y="110"/>
                  </a:cubicBezTo>
                  <a:cubicBezTo>
                    <a:pt x="8" y="111"/>
                    <a:pt x="7" y="112"/>
                    <a:pt x="6" y="113"/>
                  </a:cubicBezTo>
                  <a:cubicBezTo>
                    <a:pt x="6" y="114"/>
                    <a:pt x="5" y="114"/>
                    <a:pt x="6" y="117"/>
                  </a:cubicBezTo>
                  <a:cubicBezTo>
                    <a:pt x="8" y="120"/>
                    <a:pt x="13" y="129"/>
                    <a:pt x="15" y="133"/>
                  </a:cubicBezTo>
                  <a:cubicBezTo>
                    <a:pt x="17" y="137"/>
                    <a:pt x="19" y="138"/>
                    <a:pt x="22" y="139"/>
                  </a:cubicBezTo>
                  <a:cubicBezTo>
                    <a:pt x="25" y="140"/>
                    <a:pt x="30" y="144"/>
                    <a:pt x="31" y="144"/>
                  </a:cubicBezTo>
                  <a:cubicBezTo>
                    <a:pt x="31" y="141"/>
                    <a:pt x="31" y="141"/>
                    <a:pt x="31" y="141"/>
                  </a:cubicBezTo>
                  <a:cubicBezTo>
                    <a:pt x="30" y="140"/>
                    <a:pt x="27" y="139"/>
                    <a:pt x="26" y="139"/>
                  </a:cubicBezTo>
                  <a:cubicBezTo>
                    <a:pt x="25" y="138"/>
                    <a:pt x="25" y="138"/>
                    <a:pt x="26" y="138"/>
                  </a:cubicBezTo>
                  <a:cubicBezTo>
                    <a:pt x="27" y="138"/>
                    <a:pt x="31" y="139"/>
                    <a:pt x="34" y="140"/>
                  </a:cubicBezTo>
                  <a:cubicBezTo>
                    <a:pt x="33" y="137"/>
                    <a:pt x="30" y="134"/>
                    <a:pt x="29" y="132"/>
                  </a:cubicBezTo>
                  <a:cubicBezTo>
                    <a:pt x="26" y="131"/>
                    <a:pt x="24" y="131"/>
                    <a:pt x="23" y="132"/>
                  </a:cubicBezTo>
                  <a:cubicBezTo>
                    <a:pt x="23" y="133"/>
                    <a:pt x="23" y="134"/>
                    <a:pt x="22" y="134"/>
                  </a:cubicBezTo>
                  <a:cubicBezTo>
                    <a:pt x="21" y="134"/>
                    <a:pt x="20" y="133"/>
                    <a:pt x="21" y="132"/>
                  </a:cubicBezTo>
                  <a:cubicBezTo>
                    <a:pt x="21" y="131"/>
                    <a:pt x="22" y="131"/>
                    <a:pt x="22" y="129"/>
                  </a:cubicBezTo>
                  <a:cubicBezTo>
                    <a:pt x="22" y="127"/>
                    <a:pt x="19" y="127"/>
                    <a:pt x="18" y="127"/>
                  </a:cubicBezTo>
                  <a:cubicBezTo>
                    <a:pt x="16" y="124"/>
                    <a:pt x="14" y="120"/>
                    <a:pt x="13" y="118"/>
                  </a:cubicBezTo>
                  <a:cubicBezTo>
                    <a:pt x="12" y="117"/>
                    <a:pt x="12" y="116"/>
                    <a:pt x="13" y="115"/>
                  </a:cubicBezTo>
                  <a:cubicBezTo>
                    <a:pt x="15" y="114"/>
                    <a:pt x="18" y="116"/>
                    <a:pt x="25" y="116"/>
                  </a:cubicBezTo>
                  <a:cubicBezTo>
                    <a:pt x="28" y="116"/>
                    <a:pt x="31" y="117"/>
                    <a:pt x="34" y="117"/>
                  </a:cubicBezTo>
                  <a:cubicBezTo>
                    <a:pt x="35" y="125"/>
                    <a:pt x="38" y="132"/>
                    <a:pt x="49" y="135"/>
                  </a:cubicBezTo>
                  <a:cubicBezTo>
                    <a:pt x="54" y="137"/>
                    <a:pt x="60" y="141"/>
                    <a:pt x="62" y="146"/>
                  </a:cubicBezTo>
                  <a:cubicBezTo>
                    <a:pt x="40" y="145"/>
                    <a:pt x="36" y="154"/>
                    <a:pt x="36" y="162"/>
                  </a:cubicBezTo>
                  <a:cubicBezTo>
                    <a:pt x="36" y="172"/>
                    <a:pt x="44" y="171"/>
                    <a:pt x="44" y="178"/>
                  </a:cubicBezTo>
                  <a:cubicBezTo>
                    <a:pt x="44" y="184"/>
                    <a:pt x="25" y="187"/>
                    <a:pt x="20" y="188"/>
                  </a:cubicBezTo>
                  <a:cubicBezTo>
                    <a:pt x="15" y="188"/>
                    <a:pt x="12" y="189"/>
                    <a:pt x="10" y="192"/>
                  </a:cubicBezTo>
                  <a:cubicBezTo>
                    <a:pt x="8" y="194"/>
                    <a:pt x="5" y="196"/>
                    <a:pt x="1" y="200"/>
                  </a:cubicBezTo>
                  <a:cubicBezTo>
                    <a:pt x="1" y="200"/>
                    <a:pt x="3" y="201"/>
                    <a:pt x="5" y="201"/>
                  </a:cubicBezTo>
                  <a:cubicBezTo>
                    <a:pt x="8" y="197"/>
                    <a:pt x="8" y="197"/>
                    <a:pt x="8" y="197"/>
                  </a:cubicBezTo>
                  <a:cubicBezTo>
                    <a:pt x="9" y="195"/>
                    <a:pt x="9" y="194"/>
                    <a:pt x="10" y="194"/>
                  </a:cubicBezTo>
                  <a:cubicBezTo>
                    <a:pt x="11" y="194"/>
                    <a:pt x="10" y="195"/>
                    <a:pt x="9" y="197"/>
                  </a:cubicBezTo>
                  <a:cubicBezTo>
                    <a:pt x="7" y="201"/>
                    <a:pt x="7" y="201"/>
                    <a:pt x="7" y="201"/>
                  </a:cubicBezTo>
                  <a:cubicBezTo>
                    <a:pt x="18" y="202"/>
                    <a:pt x="19" y="198"/>
                    <a:pt x="19" y="196"/>
                  </a:cubicBezTo>
                  <a:cubicBezTo>
                    <a:pt x="19" y="194"/>
                    <a:pt x="16" y="193"/>
                    <a:pt x="17" y="192"/>
                  </a:cubicBezTo>
                  <a:cubicBezTo>
                    <a:pt x="19" y="191"/>
                    <a:pt x="20" y="192"/>
                    <a:pt x="22" y="193"/>
                  </a:cubicBezTo>
                  <a:cubicBezTo>
                    <a:pt x="23" y="195"/>
                    <a:pt x="23" y="196"/>
                    <a:pt x="26" y="195"/>
                  </a:cubicBezTo>
                  <a:cubicBezTo>
                    <a:pt x="26" y="195"/>
                    <a:pt x="50" y="185"/>
                    <a:pt x="53" y="184"/>
                  </a:cubicBezTo>
                  <a:cubicBezTo>
                    <a:pt x="56" y="182"/>
                    <a:pt x="55" y="181"/>
                    <a:pt x="54" y="180"/>
                  </a:cubicBezTo>
                  <a:cubicBezTo>
                    <a:pt x="52" y="178"/>
                    <a:pt x="52" y="176"/>
                    <a:pt x="52" y="173"/>
                  </a:cubicBezTo>
                  <a:cubicBezTo>
                    <a:pt x="52" y="166"/>
                    <a:pt x="56" y="164"/>
                    <a:pt x="64" y="164"/>
                  </a:cubicBezTo>
                  <a:cubicBezTo>
                    <a:pt x="64" y="165"/>
                    <a:pt x="63" y="167"/>
                    <a:pt x="63" y="168"/>
                  </a:cubicBezTo>
                  <a:cubicBezTo>
                    <a:pt x="63" y="179"/>
                    <a:pt x="81" y="190"/>
                    <a:pt x="85" y="190"/>
                  </a:cubicBezTo>
                  <a:cubicBezTo>
                    <a:pt x="87" y="190"/>
                    <a:pt x="90" y="188"/>
                    <a:pt x="90" y="195"/>
                  </a:cubicBezTo>
                  <a:cubicBezTo>
                    <a:pt x="90" y="200"/>
                    <a:pt x="91" y="204"/>
                    <a:pt x="91" y="210"/>
                  </a:cubicBezTo>
                  <a:cubicBezTo>
                    <a:pt x="90" y="215"/>
                    <a:pt x="88" y="216"/>
                    <a:pt x="84" y="219"/>
                  </a:cubicBezTo>
                  <a:cubicBezTo>
                    <a:pt x="81" y="221"/>
                    <a:pt x="78" y="229"/>
                    <a:pt x="76" y="231"/>
                  </a:cubicBezTo>
                  <a:cubicBezTo>
                    <a:pt x="78" y="232"/>
                    <a:pt x="79" y="232"/>
                    <a:pt x="81" y="228"/>
                  </a:cubicBezTo>
                  <a:cubicBezTo>
                    <a:pt x="82" y="225"/>
                    <a:pt x="83" y="223"/>
                    <a:pt x="84" y="222"/>
                  </a:cubicBezTo>
                  <a:cubicBezTo>
                    <a:pt x="83" y="225"/>
                    <a:pt x="82" y="230"/>
                    <a:pt x="81" y="232"/>
                  </a:cubicBezTo>
                  <a:cubicBezTo>
                    <a:pt x="86" y="233"/>
                    <a:pt x="93" y="229"/>
                    <a:pt x="93" y="226"/>
                  </a:cubicBezTo>
                  <a:cubicBezTo>
                    <a:pt x="93" y="222"/>
                    <a:pt x="90" y="223"/>
                    <a:pt x="90" y="221"/>
                  </a:cubicBezTo>
                  <a:cubicBezTo>
                    <a:pt x="90" y="220"/>
                    <a:pt x="91" y="219"/>
                    <a:pt x="93" y="219"/>
                  </a:cubicBezTo>
                  <a:cubicBezTo>
                    <a:pt x="95" y="219"/>
                    <a:pt x="96" y="220"/>
                    <a:pt x="96" y="221"/>
                  </a:cubicBezTo>
                  <a:cubicBezTo>
                    <a:pt x="98" y="220"/>
                    <a:pt x="99" y="218"/>
                    <a:pt x="99" y="213"/>
                  </a:cubicBezTo>
                  <a:cubicBezTo>
                    <a:pt x="99" y="212"/>
                    <a:pt x="99" y="210"/>
                    <a:pt x="99" y="208"/>
                  </a:cubicBezTo>
                  <a:cubicBezTo>
                    <a:pt x="99" y="208"/>
                    <a:pt x="99" y="208"/>
                    <a:pt x="99" y="209"/>
                  </a:cubicBezTo>
                  <a:cubicBezTo>
                    <a:pt x="100" y="210"/>
                    <a:pt x="102" y="211"/>
                    <a:pt x="103" y="211"/>
                  </a:cubicBezTo>
                  <a:cubicBezTo>
                    <a:pt x="105" y="211"/>
                    <a:pt x="107" y="210"/>
                    <a:pt x="108" y="209"/>
                  </a:cubicBezTo>
                  <a:cubicBezTo>
                    <a:pt x="110" y="208"/>
                    <a:pt x="111" y="207"/>
                    <a:pt x="111" y="205"/>
                  </a:cubicBezTo>
                  <a:cubicBezTo>
                    <a:pt x="111" y="204"/>
                    <a:pt x="111" y="204"/>
                    <a:pt x="111" y="204"/>
                  </a:cubicBezTo>
                  <a:cubicBezTo>
                    <a:pt x="111" y="203"/>
                    <a:pt x="111" y="202"/>
                    <a:pt x="111" y="201"/>
                  </a:cubicBezTo>
                  <a:cubicBezTo>
                    <a:pt x="110" y="200"/>
                    <a:pt x="109" y="199"/>
                    <a:pt x="107" y="199"/>
                  </a:cubicBezTo>
                  <a:cubicBezTo>
                    <a:pt x="106" y="199"/>
                    <a:pt x="104" y="199"/>
                    <a:pt x="102" y="200"/>
                  </a:cubicBezTo>
                  <a:cubicBezTo>
                    <a:pt x="100" y="201"/>
                    <a:pt x="99" y="203"/>
                    <a:pt x="99" y="204"/>
                  </a:cubicBezTo>
                  <a:cubicBezTo>
                    <a:pt x="98" y="198"/>
                    <a:pt x="98" y="192"/>
                    <a:pt x="98" y="190"/>
                  </a:cubicBezTo>
                  <a:cubicBezTo>
                    <a:pt x="98" y="187"/>
                    <a:pt x="99" y="185"/>
                    <a:pt x="97" y="184"/>
                  </a:cubicBezTo>
                  <a:cubicBezTo>
                    <a:pt x="96" y="184"/>
                    <a:pt x="95" y="186"/>
                    <a:pt x="93" y="186"/>
                  </a:cubicBezTo>
                  <a:cubicBezTo>
                    <a:pt x="92" y="186"/>
                    <a:pt x="87" y="181"/>
                    <a:pt x="87" y="176"/>
                  </a:cubicBezTo>
                  <a:cubicBezTo>
                    <a:pt x="87" y="171"/>
                    <a:pt x="92" y="165"/>
                    <a:pt x="92" y="158"/>
                  </a:cubicBezTo>
                  <a:cubicBezTo>
                    <a:pt x="91" y="156"/>
                    <a:pt x="93" y="155"/>
                    <a:pt x="94" y="157"/>
                  </a:cubicBezTo>
                  <a:cubicBezTo>
                    <a:pt x="95" y="159"/>
                    <a:pt x="96" y="163"/>
                    <a:pt x="98" y="165"/>
                  </a:cubicBezTo>
                  <a:cubicBezTo>
                    <a:pt x="97" y="174"/>
                    <a:pt x="106" y="182"/>
                    <a:pt x="114" y="176"/>
                  </a:cubicBezTo>
                  <a:cubicBezTo>
                    <a:pt x="110" y="176"/>
                    <a:pt x="108" y="173"/>
                    <a:pt x="106" y="169"/>
                  </a:cubicBezTo>
                  <a:cubicBezTo>
                    <a:pt x="107" y="170"/>
                    <a:pt x="107" y="170"/>
                    <a:pt x="108" y="170"/>
                  </a:cubicBezTo>
                  <a:cubicBezTo>
                    <a:pt x="108" y="170"/>
                    <a:pt x="109" y="170"/>
                    <a:pt x="109" y="170"/>
                  </a:cubicBezTo>
                  <a:cubicBezTo>
                    <a:pt x="112" y="173"/>
                    <a:pt x="120" y="173"/>
                    <a:pt x="122" y="164"/>
                  </a:cubicBezTo>
                  <a:cubicBezTo>
                    <a:pt x="121" y="166"/>
                    <a:pt x="118" y="167"/>
                    <a:pt x="116" y="167"/>
                  </a:cubicBezTo>
                  <a:cubicBezTo>
                    <a:pt x="119" y="165"/>
                    <a:pt x="121" y="161"/>
                    <a:pt x="121" y="156"/>
                  </a:cubicBezTo>
                  <a:cubicBezTo>
                    <a:pt x="121" y="135"/>
                    <a:pt x="95" y="132"/>
                    <a:pt x="95" y="113"/>
                  </a:cubicBezTo>
                  <a:cubicBezTo>
                    <a:pt x="95" y="106"/>
                    <a:pt x="101" y="101"/>
                    <a:pt x="105" y="101"/>
                  </a:cubicBezTo>
                  <a:cubicBezTo>
                    <a:pt x="107" y="101"/>
                    <a:pt x="108" y="102"/>
                    <a:pt x="109" y="102"/>
                  </a:cubicBezTo>
                  <a:cubicBezTo>
                    <a:pt x="108" y="104"/>
                    <a:pt x="107" y="107"/>
                    <a:pt x="107" y="110"/>
                  </a:cubicBezTo>
                  <a:cubicBezTo>
                    <a:pt x="108" y="125"/>
                    <a:pt x="133" y="124"/>
                    <a:pt x="133" y="132"/>
                  </a:cubicBezTo>
                  <a:cubicBezTo>
                    <a:pt x="136" y="121"/>
                    <a:pt x="117" y="124"/>
                    <a:pt x="116" y="109"/>
                  </a:cubicBezTo>
                </a:path>
              </a:pathLst>
            </a:custGeom>
            <a:solidFill>
              <a:schemeClr val="tx1"/>
            </a:solidFill>
            <a:ln>
              <a:noFill/>
            </a:ln>
          </p:spPr>
          <p:txBody>
            <a:bodyPr/>
            <a:lstStyle/>
            <a:p>
              <a:endParaRPr lang="en-GB"/>
            </a:p>
          </p:txBody>
        </p:sp>
      </p:grpSp>
      <p:pic>
        <p:nvPicPr>
          <p:cNvPr id="260" name="Graphic 259">
            <a:extLst>
              <a:ext uri="{FF2B5EF4-FFF2-40B4-BE49-F238E27FC236}">
                <a16:creationId xmlns:a16="http://schemas.microsoft.com/office/drawing/2014/main" id="{9384EC7B-DD84-41F6-8CD0-594BB50701B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9435841" y="243705"/>
            <a:ext cx="2396087" cy="1150122"/>
          </a:xfrm>
          <a:prstGeom prst="rect">
            <a:avLst/>
          </a:prstGeom>
        </p:spPr>
      </p:pic>
      <p:sp>
        <p:nvSpPr>
          <p:cNvPr id="261" name="Rectangle 260">
            <a:extLst>
              <a:ext uri="{FF2B5EF4-FFF2-40B4-BE49-F238E27FC236}">
                <a16:creationId xmlns:a16="http://schemas.microsoft.com/office/drawing/2014/main" id="{F2CDFC4D-4195-4E62-9932-692B5926BCA2}"/>
              </a:ext>
            </a:extLst>
          </p:cNvPr>
          <p:cNvSpPr>
            <a:spLocks noChangeArrowheads="1"/>
          </p:cNvSpPr>
          <p:nvPr userDrawn="1"/>
        </p:nvSpPr>
        <p:spPr bwMode="auto">
          <a:xfrm>
            <a:off x="11922125" y="3079750"/>
            <a:ext cx="269875" cy="3778250"/>
          </a:xfrm>
          <a:prstGeom prst="rect">
            <a:avLst/>
          </a:prstGeom>
          <a:solidFill>
            <a:srgbClr val="00C0B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Tree>
    <p:extLst>
      <p:ext uri="{BB962C8B-B14F-4D97-AF65-F5344CB8AC3E}">
        <p14:creationId xmlns:p14="http://schemas.microsoft.com/office/powerpoint/2010/main" val="2465404144"/>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 One Column Layout">
    <p:spTree>
      <p:nvGrpSpPr>
        <p:cNvPr id="1" name=""/>
        <p:cNvGrpSpPr/>
        <p:nvPr/>
      </p:nvGrpSpPr>
      <p:grpSpPr>
        <a:xfrm>
          <a:off x="0" y="0"/>
          <a:ext cx="0" cy="0"/>
          <a:chOff x="0" y="0"/>
          <a:chExt cx="0" cy="0"/>
        </a:xfrm>
      </p:grpSpPr>
      <p:sp>
        <p:nvSpPr>
          <p:cNvPr id="3" name="Content Placeholder 2"/>
          <p:cNvSpPr>
            <a:spLocks noGrp="1"/>
          </p:cNvSpPr>
          <p:nvPr>
            <p:ph idx="1"/>
          </p:nvPr>
        </p:nvSpPr>
        <p:spPr>
          <a:xfrm>
            <a:off x="638175" y="976481"/>
            <a:ext cx="11143192" cy="50688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Graphic 4">
            <a:extLst>
              <a:ext uri="{FF2B5EF4-FFF2-40B4-BE49-F238E27FC236}">
                <a16:creationId xmlns:a16="http://schemas.microsoft.com/office/drawing/2014/main" id="{51C8F2F7-6DAA-4377-8DB1-8AF78314B660}"/>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0313773" y="125371"/>
            <a:ext cx="1623599" cy="779329"/>
          </a:xfrm>
          <a:prstGeom prst="rect">
            <a:avLst/>
          </a:prstGeom>
        </p:spPr>
      </p:pic>
      <p:sp>
        <p:nvSpPr>
          <p:cNvPr id="6" name="Rectangle 5">
            <a:extLst>
              <a:ext uri="{FF2B5EF4-FFF2-40B4-BE49-F238E27FC236}">
                <a16:creationId xmlns:a16="http://schemas.microsoft.com/office/drawing/2014/main" id="{72CD012C-D9E5-425F-A4C2-C5B9C468D751}"/>
              </a:ext>
            </a:extLst>
          </p:cNvPr>
          <p:cNvSpPr>
            <a:spLocks noChangeArrowheads="1"/>
          </p:cNvSpPr>
          <p:nvPr userDrawn="1"/>
        </p:nvSpPr>
        <p:spPr bwMode="auto">
          <a:xfrm>
            <a:off x="0" y="0"/>
            <a:ext cx="269875" cy="3778250"/>
          </a:xfrm>
          <a:prstGeom prst="rect">
            <a:avLst/>
          </a:prstGeom>
          <a:solidFill>
            <a:schemeClr val="accent1"/>
          </a:solidFill>
          <a:ln>
            <a:noFill/>
          </a:ln>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FFFFFF"/>
              </a:solidFill>
            </a:endParaRPr>
          </a:p>
        </p:txBody>
      </p:sp>
      <p:sp>
        <p:nvSpPr>
          <p:cNvPr id="7" name="Line 7">
            <a:extLst>
              <a:ext uri="{FF2B5EF4-FFF2-40B4-BE49-F238E27FC236}">
                <a16:creationId xmlns:a16="http://schemas.microsoft.com/office/drawing/2014/main" id="{7D1FA584-1F81-42F7-8FC5-58BF78A6505C}"/>
              </a:ext>
            </a:extLst>
          </p:cNvPr>
          <p:cNvSpPr>
            <a:spLocks noChangeShapeType="1"/>
          </p:cNvSpPr>
          <p:nvPr userDrawn="1"/>
        </p:nvSpPr>
        <p:spPr bwMode="auto">
          <a:xfrm>
            <a:off x="395818" y="6502400"/>
            <a:ext cx="11385549" cy="0"/>
          </a:xfrm>
          <a:prstGeom prst="line">
            <a:avLst/>
          </a:prstGeom>
          <a:noFill/>
          <a:ln w="9525">
            <a:solidFill>
              <a:srgbClr val="00C0B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chemeClr val="tx1"/>
              </a:solidFill>
            </a:endParaRPr>
          </a:p>
        </p:txBody>
      </p:sp>
      <p:sp>
        <p:nvSpPr>
          <p:cNvPr id="8" name="Slide Number Placeholder 5">
            <a:extLst>
              <a:ext uri="{FF2B5EF4-FFF2-40B4-BE49-F238E27FC236}">
                <a16:creationId xmlns:a16="http://schemas.microsoft.com/office/drawing/2014/main" id="{ECE8D69F-490C-4B10-BFDC-AA0B74809996}"/>
              </a:ext>
            </a:extLst>
          </p:cNvPr>
          <p:cNvSpPr txBox="1">
            <a:spLocks/>
          </p:cNvSpPr>
          <p:nvPr userDrawn="1"/>
        </p:nvSpPr>
        <p:spPr bwMode="auto">
          <a:xfrm>
            <a:off x="11104034" y="6535739"/>
            <a:ext cx="677333" cy="14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C0B5"/>
                </a:solidFill>
                <a:miter lim="800000"/>
                <a:headEnd/>
                <a:tailEnd/>
              </a14:hiddenLine>
            </a:ext>
          </a:extLst>
        </p:spPr>
        <p:txBody>
          <a:bodyPr lIns="0" tIns="0" rIns="0" bIns="0"/>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defTabSz="914400" eaLnBrk="1" hangingPunct="1">
              <a:lnSpc>
                <a:spcPct val="110000"/>
              </a:lnSpc>
              <a:spcBef>
                <a:spcPct val="50000"/>
              </a:spcBef>
              <a:buClr>
                <a:srgbClr val="000000"/>
              </a:buClr>
            </a:pPr>
            <a:fld id="{F4641B09-6289-41BA-9D3D-359E20D66708}" type="slidenum">
              <a:rPr lang="en-GB" altLang="en-US" sz="1000" b="1">
                <a:solidFill>
                  <a:schemeClr val="tx1"/>
                </a:solidFill>
                <a:cs typeface="Arial" panose="020B0604020202020204" pitchFamily="34" charset="0"/>
              </a:rPr>
              <a:pPr algn="r" defTabSz="914400" eaLnBrk="1" hangingPunct="1">
                <a:lnSpc>
                  <a:spcPct val="110000"/>
                </a:lnSpc>
                <a:spcBef>
                  <a:spcPct val="50000"/>
                </a:spcBef>
                <a:buClr>
                  <a:srgbClr val="000000"/>
                </a:buClr>
              </a:pPr>
              <a:t>‹#›</a:t>
            </a:fld>
            <a:endParaRPr lang="en-GB" altLang="en-US" sz="1000" b="1">
              <a:solidFill>
                <a:schemeClr val="tx1"/>
              </a:solidFill>
              <a:cs typeface="Arial" panose="020B0604020202020204" pitchFamily="34" charset="0"/>
            </a:endParaRPr>
          </a:p>
        </p:txBody>
      </p:sp>
      <p:sp>
        <p:nvSpPr>
          <p:cNvPr id="9" name="Text Box 9">
            <a:extLst>
              <a:ext uri="{FF2B5EF4-FFF2-40B4-BE49-F238E27FC236}">
                <a16:creationId xmlns:a16="http://schemas.microsoft.com/office/drawing/2014/main" id="{EAFA608F-223E-4912-A13C-7CE177829617}"/>
              </a:ext>
            </a:extLst>
          </p:cNvPr>
          <p:cNvSpPr txBox="1">
            <a:spLocks noChangeArrowheads="1"/>
          </p:cNvSpPr>
          <p:nvPr userDrawn="1"/>
        </p:nvSpPr>
        <p:spPr bwMode="auto">
          <a:xfrm>
            <a:off x="395817" y="6526213"/>
            <a:ext cx="3456074"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defTabSz="914400">
              <a:defRPr/>
            </a:pPr>
            <a:r>
              <a:rPr lang="en-GB" sz="1000" b="1">
                <a:solidFill>
                  <a:schemeClr val="tx1"/>
                </a:solidFill>
              </a:rPr>
              <a:t>Modelling &amp; Forecasting </a:t>
            </a:r>
            <a:r>
              <a:rPr lang="en-GB" sz="1000">
                <a:solidFill>
                  <a:schemeClr val="tx1"/>
                </a:solidFill>
              </a:rPr>
              <a:t>| Department for Work &amp; Pensions</a:t>
            </a:r>
          </a:p>
        </p:txBody>
      </p:sp>
      <p:sp>
        <p:nvSpPr>
          <p:cNvPr id="13" name="Title 1">
            <a:extLst>
              <a:ext uri="{FF2B5EF4-FFF2-40B4-BE49-F238E27FC236}">
                <a16:creationId xmlns:a16="http://schemas.microsoft.com/office/drawing/2014/main" id="{EEA22DA0-24B1-4DE8-8DBA-7D0CA2648A6B}"/>
              </a:ext>
            </a:extLst>
          </p:cNvPr>
          <p:cNvSpPr>
            <a:spLocks noGrp="1"/>
          </p:cNvSpPr>
          <p:nvPr>
            <p:ph type="title"/>
          </p:nvPr>
        </p:nvSpPr>
        <p:spPr>
          <a:xfrm>
            <a:off x="637828" y="312120"/>
            <a:ext cx="8229600" cy="500507"/>
          </a:xfrm>
          <a:prstGeom prst="rect">
            <a:avLst/>
          </a:prstGeom>
        </p:spPr>
        <p:txBody>
          <a:bodyPr/>
          <a:lstStyle>
            <a:lvl1pPr>
              <a:defRPr sz="2000" b="1">
                <a:solidFill>
                  <a:schemeClr val="tx1"/>
                </a:solidFill>
              </a:defRPr>
            </a:lvl1pPr>
          </a:lstStyle>
          <a:p>
            <a:r>
              <a:rPr lang="en-US"/>
              <a:t>Click to edit Master title style</a:t>
            </a:r>
            <a:endParaRPr lang="en-GB"/>
          </a:p>
        </p:txBody>
      </p:sp>
    </p:spTree>
    <p:extLst>
      <p:ext uri="{BB962C8B-B14F-4D97-AF65-F5344CB8AC3E}">
        <p14:creationId xmlns:p14="http://schemas.microsoft.com/office/powerpoint/2010/main" val="2436536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4"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alpha val="54000"/>
          </a:schemeClr>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8DB47C38-9F7A-4C0A-B7B7-F5AFA5ED63B0}"/>
              </a:ext>
            </a:extLst>
          </p:cNvPr>
          <p:cNvSpPr>
            <a:spLocks noGrp="1" noChangeArrowheads="1"/>
          </p:cNvSpPr>
          <p:nvPr>
            <p:ph type="body" idx="1"/>
          </p:nvPr>
        </p:nvSpPr>
        <p:spPr bwMode="auto">
          <a:xfrm>
            <a:off x="808567"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6" name="Rectangle 2">
            <a:extLst>
              <a:ext uri="{FF2B5EF4-FFF2-40B4-BE49-F238E27FC236}">
                <a16:creationId xmlns:a16="http://schemas.microsoft.com/office/drawing/2014/main" id="{43B911C9-D0E8-4CA7-9774-6C3C2346ED26}"/>
              </a:ext>
            </a:extLst>
          </p:cNvPr>
          <p:cNvSpPr>
            <a:spLocks noGrp="1" noChangeArrowheads="1"/>
          </p:cNvSpPr>
          <p:nvPr>
            <p:ph type="title"/>
          </p:nvPr>
        </p:nvSpPr>
        <p:spPr bwMode="auto">
          <a:xfrm>
            <a:off x="281346" y="179388"/>
            <a:ext cx="5265465" cy="42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a:p>
        </p:txBody>
      </p:sp>
    </p:spTree>
  </p:cSld>
  <p:clrMap bg1="lt1" tx1="dk1" bg2="lt2" tx2="dk2" accent1="accent1" accent2="accent2" accent3="accent3" accent4="accent4" accent5="accent5" accent6="accent6" hlink="hlink" folHlink="folHlink"/>
  <p:sldLayoutIdLst>
    <p:sldLayoutId id="2147483695" r:id="rId1"/>
    <p:sldLayoutId id="2147483683" r:id="rId2"/>
    <p:sldLayoutId id="2147483696" r:id="rId3"/>
    <p:sldLayoutId id="2147483697" r:id="rId4"/>
    <p:sldLayoutId id="2147483698" r:id="rId5"/>
    <p:sldLayoutId id="2147483707" r:id="rId6"/>
    <p:sldLayoutId id="2147483706" r:id="rId7"/>
  </p:sldLayoutIdLst>
  <p:txStyles>
    <p:titleStyle>
      <a:lvl1pPr algn="l" rtl="0" eaLnBrk="1" fontAlgn="base" hangingPunct="1">
        <a:spcBef>
          <a:spcPct val="0"/>
        </a:spcBef>
        <a:spcAft>
          <a:spcPct val="0"/>
        </a:spcAft>
        <a:defRPr sz="2400">
          <a:solidFill>
            <a:schemeClr val="tx1"/>
          </a:solidFill>
          <a:latin typeface="+mj-lt"/>
          <a:ea typeface="+mj-ea"/>
          <a:cs typeface="+mj-cs"/>
        </a:defRPr>
      </a:lvl1pPr>
      <a:lvl2pPr algn="l" rtl="0" eaLnBrk="1" fontAlgn="base" hangingPunct="1">
        <a:spcBef>
          <a:spcPct val="0"/>
        </a:spcBef>
        <a:spcAft>
          <a:spcPct val="0"/>
        </a:spcAft>
        <a:defRPr sz="3600">
          <a:solidFill>
            <a:srgbClr val="00C0B5"/>
          </a:solidFill>
          <a:latin typeface="Arial" charset="0"/>
        </a:defRPr>
      </a:lvl2pPr>
      <a:lvl3pPr algn="l" rtl="0" eaLnBrk="1" fontAlgn="base" hangingPunct="1">
        <a:spcBef>
          <a:spcPct val="0"/>
        </a:spcBef>
        <a:spcAft>
          <a:spcPct val="0"/>
        </a:spcAft>
        <a:defRPr sz="3600">
          <a:solidFill>
            <a:srgbClr val="00C0B5"/>
          </a:solidFill>
          <a:latin typeface="Arial" charset="0"/>
        </a:defRPr>
      </a:lvl3pPr>
      <a:lvl4pPr algn="l" rtl="0" eaLnBrk="1" fontAlgn="base" hangingPunct="1">
        <a:spcBef>
          <a:spcPct val="0"/>
        </a:spcBef>
        <a:spcAft>
          <a:spcPct val="0"/>
        </a:spcAft>
        <a:defRPr sz="3600">
          <a:solidFill>
            <a:srgbClr val="00C0B5"/>
          </a:solidFill>
          <a:latin typeface="Arial" charset="0"/>
        </a:defRPr>
      </a:lvl4pPr>
      <a:lvl5pPr algn="l" rtl="0" eaLnBrk="1" fontAlgn="base" hangingPunct="1">
        <a:spcBef>
          <a:spcPct val="0"/>
        </a:spcBef>
        <a:spcAft>
          <a:spcPct val="0"/>
        </a:spcAft>
        <a:defRPr sz="3600">
          <a:solidFill>
            <a:srgbClr val="00C0B5"/>
          </a:solidFill>
          <a:latin typeface="Arial" charset="0"/>
        </a:defRPr>
      </a:lvl5pPr>
      <a:lvl6pPr marL="457200" algn="l" rtl="0" eaLnBrk="1" fontAlgn="base" hangingPunct="1">
        <a:spcBef>
          <a:spcPct val="0"/>
        </a:spcBef>
        <a:spcAft>
          <a:spcPct val="0"/>
        </a:spcAft>
        <a:defRPr sz="3600">
          <a:solidFill>
            <a:srgbClr val="00C0B5"/>
          </a:solidFill>
          <a:latin typeface="Arial" charset="0"/>
        </a:defRPr>
      </a:lvl6pPr>
      <a:lvl7pPr marL="914400" algn="l" rtl="0" eaLnBrk="1" fontAlgn="base" hangingPunct="1">
        <a:spcBef>
          <a:spcPct val="0"/>
        </a:spcBef>
        <a:spcAft>
          <a:spcPct val="0"/>
        </a:spcAft>
        <a:defRPr sz="3600">
          <a:solidFill>
            <a:srgbClr val="00C0B5"/>
          </a:solidFill>
          <a:latin typeface="Arial" charset="0"/>
        </a:defRPr>
      </a:lvl7pPr>
      <a:lvl8pPr marL="1371600" algn="l" rtl="0" eaLnBrk="1" fontAlgn="base" hangingPunct="1">
        <a:spcBef>
          <a:spcPct val="0"/>
        </a:spcBef>
        <a:spcAft>
          <a:spcPct val="0"/>
        </a:spcAft>
        <a:defRPr sz="3600">
          <a:solidFill>
            <a:srgbClr val="00C0B5"/>
          </a:solidFill>
          <a:latin typeface="Arial" charset="0"/>
        </a:defRPr>
      </a:lvl8pPr>
      <a:lvl9pPr marL="1828800" algn="l" rtl="0" eaLnBrk="1" fontAlgn="base" hangingPunct="1">
        <a:spcBef>
          <a:spcPct val="0"/>
        </a:spcBef>
        <a:spcAft>
          <a:spcPct val="0"/>
        </a:spcAft>
        <a:defRPr sz="3600">
          <a:solidFill>
            <a:srgbClr val="00C0B5"/>
          </a:solidFill>
          <a:latin typeface="Arial" charset="0"/>
        </a:defRPr>
      </a:lvl9pPr>
    </p:titleStyle>
    <p:bodyStyle>
      <a:lvl1pPr marL="342900" indent="-342900" algn="l" rtl="0" eaLnBrk="1" fontAlgn="base" hangingPunct="1">
        <a:spcBef>
          <a:spcPct val="20000"/>
        </a:spcBef>
        <a:spcAft>
          <a:spcPct val="0"/>
        </a:spcAft>
        <a:buClr>
          <a:srgbClr val="00C0B5"/>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rgbClr val="00C0B5"/>
        </a:buClr>
        <a:buChar char="–"/>
        <a:defRPr sz="2000">
          <a:solidFill>
            <a:schemeClr val="tx1"/>
          </a:solidFill>
          <a:latin typeface="+mn-lt"/>
        </a:defRPr>
      </a:lvl2pPr>
      <a:lvl3pPr marL="1143000" indent="-228600" algn="l" rtl="0" eaLnBrk="1" fontAlgn="base" hangingPunct="1">
        <a:spcBef>
          <a:spcPct val="20000"/>
        </a:spcBef>
        <a:spcAft>
          <a:spcPct val="0"/>
        </a:spcAft>
        <a:buClr>
          <a:srgbClr val="00C0B5"/>
        </a:buClr>
        <a:buChar char="•"/>
        <a:defRPr>
          <a:solidFill>
            <a:schemeClr val="tx1"/>
          </a:solidFill>
          <a:latin typeface="+mn-lt"/>
        </a:defRPr>
      </a:lvl3pPr>
      <a:lvl4pPr marL="1600200" indent="-228600" algn="l" rtl="0" eaLnBrk="1" fontAlgn="base" hangingPunct="1">
        <a:spcBef>
          <a:spcPct val="20000"/>
        </a:spcBef>
        <a:spcAft>
          <a:spcPct val="0"/>
        </a:spcAft>
        <a:buClr>
          <a:srgbClr val="00C0B5"/>
        </a:buClr>
        <a:buChar char="–"/>
        <a:defRPr sz="1600">
          <a:solidFill>
            <a:schemeClr val="tx1"/>
          </a:solidFill>
          <a:latin typeface="+mn-lt"/>
        </a:defRPr>
      </a:lvl4pPr>
      <a:lvl5pPr marL="2057400" indent="-228600" algn="l" rtl="0" eaLnBrk="1" fontAlgn="base" hangingPunct="1">
        <a:spcBef>
          <a:spcPct val="20000"/>
        </a:spcBef>
        <a:spcAft>
          <a:spcPct val="0"/>
        </a:spcAft>
        <a:buClr>
          <a:srgbClr val="00C0B5"/>
        </a:buClr>
        <a:buChar char="»"/>
        <a:defRPr sz="1600">
          <a:solidFill>
            <a:schemeClr val="tx1"/>
          </a:solidFill>
          <a:latin typeface="+mn-lt"/>
        </a:defRPr>
      </a:lvl5pPr>
      <a:lvl6pPr marL="2514600" indent="-228600" algn="l" rtl="0" eaLnBrk="1" fontAlgn="base" hangingPunct="1">
        <a:spcBef>
          <a:spcPct val="20000"/>
        </a:spcBef>
        <a:spcAft>
          <a:spcPct val="0"/>
        </a:spcAft>
        <a:buClr>
          <a:srgbClr val="00C0B5"/>
        </a:buClr>
        <a:buChar char="»"/>
        <a:defRPr sz="1600">
          <a:solidFill>
            <a:schemeClr val="tx1"/>
          </a:solidFill>
          <a:latin typeface="+mn-lt"/>
        </a:defRPr>
      </a:lvl6pPr>
      <a:lvl7pPr marL="2971800" indent="-228600" algn="l" rtl="0" eaLnBrk="1" fontAlgn="base" hangingPunct="1">
        <a:spcBef>
          <a:spcPct val="20000"/>
        </a:spcBef>
        <a:spcAft>
          <a:spcPct val="0"/>
        </a:spcAft>
        <a:buClr>
          <a:srgbClr val="00C0B5"/>
        </a:buClr>
        <a:buChar char="»"/>
        <a:defRPr sz="1600">
          <a:solidFill>
            <a:schemeClr val="tx1"/>
          </a:solidFill>
          <a:latin typeface="+mn-lt"/>
        </a:defRPr>
      </a:lvl7pPr>
      <a:lvl8pPr marL="3429000" indent="-228600" algn="l" rtl="0" eaLnBrk="1" fontAlgn="base" hangingPunct="1">
        <a:spcBef>
          <a:spcPct val="20000"/>
        </a:spcBef>
        <a:spcAft>
          <a:spcPct val="0"/>
        </a:spcAft>
        <a:buClr>
          <a:srgbClr val="00C0B5"/>
        </a:buClr>
        <a:buChar char="»"/>
        <a:defRPr sz="1600">
          <a:solidFill>
            <a:schemeClr val="tx1"/>
          </a:solidFill>
          <a:latin typeface="+mn-lt"/>
        </a:defRPr>
      </a:lvl8pPr>
      <a:lvl9pPr marL="3886200" indent="-228600" algn="l" rtl="0" eaLnBrk="1" fontAlgn="base" hangingPunct="1">
        <a:spcBef>
          <a:spcPct val="20000"/>
        </a:spcBef>
        <a:spcAft>
          <a:spcPct val="0"/>
        </a:spcAft>
        <a:buClr>
          <a:srgbClr val="00C0B5"/>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lumOff val="15000"/>
          </a:schemeClr>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8DB47C38-9F7A-4C0A-B7B7-F5AFA5ED63B0}"/>
              </a:ext>
            </a:extLst>
          </p:cNvPr>
          <p:cNvSpPr>
            <a:spLocks noGrp="1" noChangeArrowheads="1"/>
          </p:cNvSpPr>
          <p:nvPr>
            <p:ph type="body" idx="1"/>
          </p:nvPr>
        </p:nvSpPr>
        <p:spPr bwMode="auto">
          <a:xfrm>
            <a:off x="808567"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Tree>
    <p:extLst>
      <p:ext uri="{BB962C8B-B14F-4D97-AF65-F5344CB8AC3E}">
        <p14:creationId xmlns:p14="http://schemas.microsoft.com/office/powerpoint/2010/main" val="201041794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8" r:id="rId6"/>
    <p:sldLayoutId id="2147483705" r:id="rId7"/>
  </p:sldLayoutIdLst>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3600">
          <a:solidFill>
            <a:srgbClr val="00C0B5"/>
          </a:solidFill>
          <a:latin typeface="Arial" charset="0"/>
        </a:defRPr>
      </a:lvl2pPr>
      <a:lvl3pPr algn="l" rtl="0" eaLnBrk="0" fontAlgn="base" hangingPunct="0">
        <a:spcBef>
          <a:spcPct val="0"/>
        </a:spcBef>
        <a:spcAft>
          <a:spcPct val="0"/>
        </a:spcAft>
        <a:defRPr sz="3600">
          <a:solidFill>
            <a:srgbClr val="00C0B5"/>
          </a:solidFill>
          <a:latin typeface="Arial" charset="0"/>
        </a:defRPr>
      </a:lvl3pPr>
      <a:lvl4pPr algn="l" rtl="0" eaLnBrk="0" fontAlgn="base" hangingPunct="0">
        <a:spcBef>
          <a:spcPct val="0"/>
        </a:spcBef>
        <a:spcAft>
          <a:spcPct val="0"/>
        </a:spcAft>
        <a:defRPr sz="3600">
          <a:solidFill>
            <a:srgbClr val="00C0B5"/>
          </a:solidFill>
          <a:latin typeface="Arial" charset="0"/>
        </a:defRPr>
      </a:lvl4pPr>
      <a:lvl5pPr algn="l" rtl="0" eaLnBrk="0" fontAlgn="base" hangingPunct="0">
        <a:spcBef>
          <a:spcPct val="0"/>
        </a:spcBef>
        <a:spcAft>
          <a:spcPct val="0"/>
        </a:spcAft>
        <a:defRPr sz="3600">
          <a:solidFill>
            <a:srgbClr val="00C0B5"/>
          </a:solidFill>
          <a:latin typeface="Arial" charset="0"/>
        </a:defRPr>
      </a:lvl5pPr>
      <a:lvl6pPr marL="457200" algn="l" rtl="0" fontAlgn="base">
        <a:spcBef>
          <a:spcPct val="0"/>
        </a:spcBef>
        <a:spcAft>
          <a:spcPct val="0"/>
        </a:spcAft>
        <a:defRPr sz="3600">
          <a:solidFill>
            <a:srgbClr val="00C0B5"/>
          </a:solidFill>
          <a:latin typeface="Arial" charset="0"/>
        </a:defRPr>
      </a:lvl6pPr>
      <a:lvl7pPr marL="914400" algn="l" rtl="0" fontAlgn="base">
        <a:spcBef>
          <a:spcPct val="0"/>
        </a:spcBef>
        <a:spcAft>
          <a:spcPct val="0"/>
        </a:spcAft>
        <a:defRPr sz="3600">
          <a:solidFill>
            <a:srgbClr val="00C0B5"/>
          </a:solidFill>
          <a:latin typeface="Arial" charset="0"/>
        </a:defRPr>
      </a:lvl7pPr>
      <a:lvl8pPr marL="1371600" algn="l" rtl="0" fontAlgn="base">
        <a:spcBef>
          <a:spcPct val="0"/>
        </a:spcBef>
        <a:spcAft>
          <a:spcPct val="0"/>
        </a:spcAft>
        <a:defRPr sz="3600">
          <a:solidFill>
            <a:srgbClr val="00C0B5"/>
          </a:solidFill>
          <a:latin typeface="Arial" charset="0"/>
        </a:defRPr>
      </a:lvl8pPr>
      <a:lvl9pPr marL="1828800" algn="l" rtl="0" fontAlgn="base">
        <a:spcBef>
          <a:spcPct val="0"/>
        </a:spcBef>
        <a:spcAft>
          <a:spcPct val="0"/>
        </a:spcAft>
        <a:defRPr sz="3600">
          <a:solidFill>
            <a:srgbClr val="00C0B5"/>
          </a:solidFill>
          <a:latin typeface="Arial" charset="0"/>
        </a:defRPr>
      </a:lvl9pPr>
    </p:titleStyle>
    <p:bodyStyle>
      <a:lvl1pPr marL="342900" indent="-342900" algn="l" rtl="0" eaLnBrk="0" fontAlgn="base" hangingPunct="0">
        <a:spcBef>
          <a:spcPct val="20000"/>
        </a:spcBef>
        <a:spcAft>
          <a:spcPct val="0"/>
        </a:spcAft>
        <a:buClr>
          <a:srgbClr val="00C0B5"/>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00C0B5"/>
        </a:buClr>
        <a:buChar char="–"/>
        <a:defRPr sz="2000">
          <a:solidFill>
            <a:schemeClr val="tx1"/>
          </a:solidFill>
          <a:latin typeface="+mn-lt"/>
        </a:defRPr>
      </a:lvl2pPr>
      <a:lvl3pPr marL="1143000" indent="-228600" algn="l" rtl="0" eaLnBrk="0" fontAlgn="base" hangingPunct="0">
        <a:spcBef>
          <a:spcPct val="20000"/>
        </a:spcBef>
        <a:spcAft>
          <a:spcPct val="0"/>
        </a:spcAft>
        <a:buClr>
          <a:srgbClr val="00C0B5"/>
        </a:buClr>
        <a:buChar char="•"/>
        <a:defRPr>
          <a:solidFill>
            <a:schemeClr val="tx1"/>
          </a:solidFill>
          <a:latin typeface="+mn-lt"/>
        </a:defRPr>
      </a:lvl3pPr>
      <a:lvl4pPr marL="1600200" indent="-228600" algn="l" rtl="0" eaLnBrk="0" fontAlgn="base" hangingPunct="0">
        <a:spcBef>
          <a:spcPct val="20000"/>
        </a:spcBef>
        <a:spcAft>
          <a:spcPct val="0"/>
        </a:spcAft>
        <a:buClr>
          <a:srgbClr val="00C0B5"/>
        </a:buClr>
        <a:buChar char="–"/>
        <a:defRPr sz="1600">
          <a:solidFill>
            <a:schemeClr val="tx1"/>
          </a:solidFill>
          <a:latin typeface="+mn-lt"/>
        </a:defRPr>
      </a:lvl4pPr>
      <a:lvl5pPr marL="2057400" indent="-228600" algn="l" rtl="0" eaLnBrk="0" fontAlgn="base" hangingPunct="0">
        <a:spcBef>
          <a:spcPct val="20000"/>
        </a:spcBef>
        <a:spcAft>
          <a:spcPct val="0"/>
        </a:spcAft>
        <a:buClr>
          <a:srgbClr val="00C0B5"/>
        </a:buClr>
        <a:buChar char="»"/>
        <a:defRPr sz="1600">
          <a:solidFill>
            <a:schemeClr val="tx1"/>
          </a:solidFill>
          <a:latin typeface="+mn-lt"/>
        </a:defRPr>
      </a:lvl5pPr>
      <a:lvl6pPr marL="2514600" indent="-228600" algn="l" rtl="0" fontAlgn="base">
        <a:spcBef>
          <a:spcPct val="20000"/>
        </a:spcBef>
        <a:spcAft>
          <a:spcPct val="0"/>
        </a:spcAft>
        <a:buClr>
          <a:srgbClr val="00C0B5"/>
        </a:buClr>
        <a:buChar char="»"/>
        <a:defRPr sz="1600">
          <a:solidFill>
            <a:schemeClr val="tx1"/>
          </a:solidFill>
          <a:latin typeface="+mn-lt"/>
        </a:defRPr>
      </a:lvl6pPr>
      <a:lvl7pPr marL="2971800" indent="-228600" algn="l" rtl="0" fontAlgn="base">
        <a:spcBef>
          <a:spcPct val="20000"/>
        </a:spcBef>
        <a:spcAft>
          <a:spcPct val="0"/>
        </a:spcAft>
        <a:buClr>
          <a:srgbClr val="00C0B5"/>
        </a:buClr>
        <a:buChar char="»"/>
        <a:defRPr sz="1600">
          <a:solidFill>
            <a:schemeClr val="tx1"/>
          </a:solidFill>
          <a:latin typeface="+mn-lt"/>
        </a:defRPr>
      </a:lvl7pPr>
      <a:lvl8pPr marL="3429000" indent="-228600" algn="l" rtl="0" fontAlgn="base">
        <a:spcBef>
          <a:spcPct val="20000"/>
        </a:spcBef>
        <a:spcAft>
          <a:spcPct val="0"/>
        </a:spcAft>
        <a:buClr>
          <a:srgbClr val="00C0B5"/>
        </a:buClr>
        <a:buChar char="»"/>
        <a:defRPr sz="1600">
          <a:solidFill>
            <a:schemeClr val="tx1"/>
          </a:solidFill>
          <a:latin typeface="+mn-lt"/>
        </a:defRPr>
      </a:lvl8pPr>
      <a:lvl9pPr marL="3886200" indent="-228600" algn="l" rtl="0" fontAlgn="base">
        <a:spcBef>
          <a:spcPct val="20000"/>
        </a:spcBef>
        <a:spcAft>
          <a:spcPct val="0"/>
        </a:spcAft>
        <a:buClr>
          <a:srgbClr val="00C0B5"/>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8DB47C38-9F7A-4C0A-B7B7-F5AFA5ED63B0}"/>
              </a:ext>
            </a:extLst>
          </p:cNvPr>
          <p:cNvSpPr>
            <a:spLocks noGrp="1" noChangeArrowheads="1"/>
          </p:cNvSpPr>
          <p:nvPr>
            <p:ph type="body" idx="1"/>
          </p:nvPr>
        </p:nvSpPr>
        <p:spPr bwMode="auto">
          <a:xfrm>
            <a:off x="808567"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Tree>
    <p:extLst>
      <p:ext uri="{BB962C8B-B14F-4D97-AF65-F5344CB8AC3E}">
        <p14:creationId xmlns:p14="http://schemas.microsoft.com/office/powerpoint/2010/main" val="1318356865"/>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Lst>
  <p:txStyles>
    <p:titleStyle>
      <a:lvl1pPr algn="l" rtl="0" eaLnBrk="0" fontAlgn="base" hangingPunct="0">
        <a:spcBef>
          <a:spcPct val="0"/>
        </a:spcBef>
        <a:spcAft>
          <a:spcPct val="0"/>
        </a:spcAft>
        <a:defRPr sz="2400">
          <a:solidFill>
            <a:schemeClr val="bg1"/>
          </a:solidFill>
          <a:latin typeface="+mj-lt"/>
          <a:ea typeface="+mj-ea"/>
          <a:cs typeface="+mj-cs"/>
        </a:defRPr>
      </a:lvl1pPr>
      <a:lvl2pPr algn="l" rtl="0" eaLnBrk="0" fontAlgn="base" hangingPunct="0">
        <a:spcBef>
          <a:spcPct val="0"/>
        </a:spcBef>
        <a:spcAft>
          <a:spcPct val="0"/>
        </a:spcAft>
        <a:defRPr sz="3600">
          <a:solidFill>
            <a:srgbClr val="00C0B5"/>
          </a:solidFill>
          <a:latin typeface="Arial" charset="0"/>
        </a:defRPr>
      </a:lvl2pPr>
      <a:lvl3pPr algn="l" rtl="0" eaLnBrk="0" fontAlgn="base" hangingPunct="0">
        <a:spcBef>
          <a:spcPct val="0"/>
        </a:spcBef>
        <a:spcAft>
          <a:spcPct val="0"/>
        </a:spcAft>
        <a:defRPr sz="3600">
          <a:solidFill>
            <a:srgbClr val="00C0B5"/>
          </a:solidFill>
          <a:latin typeface="Arial" charset="0"/>
        </a:defRPr>
      </a:lvl3pPr>
      <a:lvl4pPr algn="l" rtl="0" eaLnBrk="0" fontAlgn="base" hangingPunct="0">
        <a:spcBef>
          <a:spcPct val="0"/>
        </a:spcBef>
        <a:spcAft>
          <a:spcPct val="0"/>
        </a:spcAft>
        <a:defRPr sz="3600">
          <a:solidFill>
            <a:srgbClr val="00C0B5"/>
          </a:solidFill>
          <a:latin typeface="Arial" charset="0"/>
        </a:defRPr>
      </a:lvl4pPr>
      <a:lvl5pPr algn="l" rtl="0" eaLnBrk="0" fontAlgn="base" hangingPunct="0">
        <a:spcBef>
          <a:spcPct val="0"/>
        </a:spcBef>
        <a:spcAft>
          <a:spcPct val="0"/>
        </a:spcAft>
        <a:defRPr sz="3600">
          <a:solidFill>
            <a:srgbClr val="00C0B5"/>
          </a:solidFill>
          <a:latin typeface="Arial" charset="0"/>
        </a:defRPr>
      </a:lvl5pPr>
      <a:lvl6pPr marL="457200" algn="l" rtl="0" fontAlgn="base">
        <a:spcBef>
          <a:spcPct val="0"/>
        </a:spcBef>
        <a:spcAft>
          <a:spcPct val="0"/>
        </a:spcAft>
        <a:defRPr sz="3600">
          <a:solidFill>
            <a:srgbClr val="00C0B5"/>
          </a:solidFill>
          <a:latin typeface="Arial" charset="0"/>
        </a:defRPr>
      </a:lvl6pPr>
      <a:lvl7pPr marL="914400" algn="l" rtl="0" fontAlgn="base">
        <a:spcBef>
          <a:spcPct val="0"/>
        </a:spcBef>
        <a:spcAft>
          <a:spcPct val="0"/>
        </a:spcAft>
        <a:defRPr sz="3600">
          <a:solidFill>
            <a:srgbClr val="00C0B5"/>
          </a:solidFill>
          <a:latin typeface="Arial" charset="0"/>
        </a:defRPr>
      </a:lvl7pPr>
      <a:lvl8pPr marL="1371600" algn="l" rtl="0" fontAlgn="base">
        <a:spcBef>
          <a:spcPct val="0"/>
        </a:spcBef>
        <a:spcAft>
          <a:spcPct val="0"/>
        </a:spcAft>
        <a:defRPr sz="3600">
          <a:solidFill>
            <a:srgbClr val="00C0B5"/>
          </a:solidFill>
          <a:latin typeface="Arial" charset="0"/>
        </a:defRPr>
      </a:lvl8pPr>
      <a:lvl9pPr marL="1828800" algn="l" rtl="0" fontAlgn="base">
        <a:spcBef>
          <a:spcPct val="0"/>
        </a:spcBef>
        <a:spcAft>
          <a:spcPct val="0"/>
        </a:spcAft>
        <a:defRPr sz="3600">
          <a:solidFill>
            <a:srgbClr val="00C0B5"/>
          </a:solidFill>
          <a:latin typeface="Arial" charset="0"/>
        </a:defRPr>
      </a:lvl9pPr>
    </p:titleStyle>
    <p:bodyStyle>
      <a:lvl1pPr marL="342900" indent="-342900" algn="l" rtl="0" eaLnBrk="0" fontAlgn="base" hangingPunct="0">
        <a:spcBef>
          <a:spcPct val="20000"/>
        </a:spcBef>
        <a:spcAft>
          <a:spcPct val="0"/>
        </a:spcAft>
        <a:buClr>
          <a:srgbClr val="00C0B5"/>
        </a:buClr>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00C0B5"/>
        </a:buClr>
        <a:buChar char="–"/>
        <a:defRPr sz="2000">
          <a:solidFill>
            <a:schemeClr val="tx1"/>
          </a:solidFill>
          <a:latin typeface="+mn-lt"/>
        </a:defRPr>
      </a:lvl2pPr>
      <a:lvl3pPr marL="1143000" indent="-228600" algn="l" rtl="0" eaLnBrk="0" fontAlgn="base" hangingPunct="0">
        <a:spcBef>
          <a:spcPct val="20000"/>
        </a:spcBef>
        <a:spcAft>
          <a:spcPct val="0"/>
        </a:spcAft>
        <a:buClr>
          <a:srgbClr val="00C0B5"/>
        </a:buClr>
        <a:buChar char="•"/>
        <a:defRPr>
          <a:solidFill>
            <a:schemeClr val="tx1"/>
          </a:solidFill>
          <a:latin typeface="+mn-lt"/>
        </a:defRPr>
      </a:lvl3pPr>
      <a:lvl4pPr marL="1600200" indent="-228600" algn="l" rtl="0" eaLnBrk="0" fontAlgn="base" hangingPunct="0">
        <a:spcBef>
          <a:spcPct val="20000"/>
        </a:spcBef>
        <a:spcAft>
          <a:spcPct val="0"/>
        </a:spcAft>
        <a:buClr>
          <a:srgbClr val="00C0B5"/>
        </a:buClr>
        <a:buChar char="–"/>
        <a:defRPr sz="1600">
          <a:solidFill>
            <a:schemeClr val="tx1"/>
          </a:solidFill>
          <a:latin typeface="+mn-lt"/>
        </a:defRPr>
      </a:lvl4pPr>
      <a:lvl5pPr marL="2057400" indent="-228600" algn="l" rtl="0" eaLnBrk="0" fontAlgn="base" hangingPunct="0">
        <a:spcBef>
          <a:spcPct val="20000"/>
        </a:spcBef>
        <a:spcAft>
          <a:spcPct val="0"/>
        </a:spcAft>
        <a:buClr>
          <a:srgbClr val="00C0B5"/>
        </a:buClr>
        <a:buChar char="»"/>
        <a:defRPr sz="1600">
          <a:solidFill>
            <a:schemeClr val="tx1"/>
          </a:solidFill>
          <a:latin typeface="+mn-lt"/>
        </a:defRPr>
      </a:lvl5pPr>
      <a:lvl6pPr marL="2514600" indent="-228600" algn="l" rtl="0" fontAlgn="base">
        <a:spcBef>
          <a:spcPct val="20000"/>
        </a:spcBef>
        <a:spcAft>
          <a:spcPct val="0"/>
        </a:spcAft>
        <a:buClr>
          <a:srgbClr val="00C0B5"/>
        </a:buClr>
        <a:buChar char="»"/>
        <a:defRPr sz="1600">
          <a:solidFill>
            <a:schemeClr val="tx1"/>
          </a:solidFill>
          <a:latin typeface="+mn-lt"/>
        </a:defRPr>
      </a:lvl6pPr>
      <a:lvl7pPr marL="2971800" indent="-228600" algn="l" rtl="0" fontAlgn="base">
        <a:spcBef>
          <a:spcPct val="20000"/>
        </a:spcBef>
        <a:spcAft>
          <a:spcPct val="0"/>
        </a:spcAft>
        <a:buClr>
          <a:srgbClr val="00C0B5"/>
        </a:buClr>
        <a:buChar char="»"/>
        <a:defRPr sz="1600">
          <a:solidFill>
            <a:schemeClr val="tx1"/>
          </a:solidFill>
          <a:latin typeface="+mn-lt"/>
        </a:defRPr>
      </a:lvl7pPr>
      <a:lvl8pPr marL="3429000" indent="-228600" algn="l" rtl="0" fontAlgn="base">
        <a:spcBef>
          <a:spcPct val="20000"/>
        </a:spcBef>
        <a:spcAft>
          <a:spcPct val="0"/>
        </a:spcAft>
        <a:buClr>
          <a:srgbClr val="00C0B5"/>
        </a:buClr>
        <a:buChar char="»"/>
        <a:defRPr sz="1600">
          <a:solidFill>
            <a:schemeClr val="tx1"/>
          </a:solidFill>
          <a:latin typeface="+mn-lt"/>
        </a:defRPr>
      </a:lvl8pPr>
      <a:lvl9pPr marL="3886200" indent="-228600" algn="l" rtl="0" fontAlgn="base">
        <a:spcBef>
          <a:spcPct val="20000"/>
        </a:spcBef>
        <a:spcAft>
          <a:spcPct val="0"/>
        </a:spcAft>
        <a:buClr>
          <a:srgbClr val="00C0B5"/>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overnment/organisations/department-for-work-pensions/about" TargetMode="External"/><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a:extLst>
              <a:ext uri="{FF2B5EF4-FFF2-40B4-BE49-F238E27FC236}">
                <a16:creationId xmlns:a16="http://schemas.microsoft.com/office/drawing/2014/main" id="{A95DDF51-B3DF-43FE-A767-EFDBCA35D9F5}"/>
              </a:ext>
            </a:extLst>
          </p:cNvPr>
          <p:cNvSpPr>
            <a:spLocks noGrp="1"/>
          </p:cNvSpPr>
          <p:nvPr>
            <p:ph type="ctrTitle"/>
          </p:nvPr>
        </p:nvSpPr>
        <p:spPr/>
        <p:txBody>
          <a:bodyPr/>
          <a:lstStyle/>
          <a:p>
            <a:pPr eaLnBrk="1" hangingPunct="1"/>
            <a:r>
              <a:rPr lang="en-US" altLang="en-US" dirty="0">
                <a:latin typeface="Arial" panose="020B0604020202020204" pitchFamily="34" charset="0"/>
              </a:rPr>
              <a:t>Panel Session: Labour Supply Modelling</a:t>
            </a:r>
          </a:p>
        </p:txBody>
      </p:sp>
      <p:sp>
        <p:nvSpPr>
          <p:cNvPr id="2" name="Subtitle 1">
            <a:extLst>
              <a:ext uri="{FF2B5EF4-FFF2-40B4-BE49-F238E27FC236}">
                <a16:creationId xmlns:a16="http://schemas.microsoft.com/office/drawing/2014/main" id="{8330B31E-01D5-495F-AB10-643B06B66CFD}"/>
              </a:ext>
            </a:extLst>
          </p:cNvPr>
          <p:cNvSpPr>
            <a:spLocks noGrp="1"/>
          </p:cNvSpPr>
          <p:nvPr>
            <p:ph type="subTitle" idx="1"/>
          </p:nvPr>
        </p:nvSpPr>
        <p:spPr/>
        <p:txBody>
          <a:bodyPr/>
          <a:lstStyle/>
          <a:p>
            <a:r>
              <a:rPr lang="en-GB" dirty="0"/>
              <a:t>Stuart Maclachlan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A graph with blue lines and a blue line&#10;&#10;Description automatically generated">
            <a:extLst>
              <a:ext uri="{FF2B5EF4-FFF2-40B4-BE49-F238E27FC236}">
                <a16:creationId xmlns:a16="http://schemas.microsoft.com/office/drawing/2014/main" id="{45207051-74EE-3673-5B0D-FEB33BE6DB18}"/>
              </a:ext>
            </a:extLst>
          </p:cNvPr>
          <p:cNvPicPr>
            <a:picLocks noGrp="1" noChangeAspect="1"/>
          </p:cNvPicPr>
          <p:nvPr>
            <p:ph type="pic" idx="1"/>
          </p:nvPr>
        </p:nvPicPr>
        <p:blipFill>
          <a:blip r:embed="rId2"/>
          <a:srcRect t="14139" b="14139"/>
          <a:stretch>
            <a:fillRect/>
          </a:stretch>
        </p:blipFill>
        <p:spPr>
          <a:xfrm>
            <a:off x="617538" y="976313"/>
            <a:ext cx="7315200" cy="4409420"/>
          </a:xfrm>
          <a:noFill/>
          <a:ln w="38100">
            <a:solidFill>
              <a:srgbClr val="00437B"/>
            </a:solidFill>
          </a:ln>
          <a:effectLst/>
        </p:spPr>
      </p:pic>
      <p:sp>
        <p:nvSpPr>
          <p:cNvPr id="13" name="Text Placeholder 3">
            <a:extLst>
              <a:ext uri="{FF2B5EF4-FFF2-40B4-BE49-F238E27FC236}">
                <a16:creationId xmlns:a16="http://schemas.microsoft.com/office/drawing/2014/main" id="{BF5C6469-62EE-3896-33FB-95C420EC3C2E}"/>
              </a:ext>
            </a:extLst>
          </p:cNvPr>
          <p:cNvSpPr>
            <a:spLocks noGrp="1"/>
          </p:cNvSpPr>
          <p:nvPr>
            <p:ph type="body" sz="half" idx="10"/>
          </p:nvPr>
        </p:nvSpPr>
        <p:spPr>
          <a:xfrm>
            <a:off x="8112128" y="976481"/>
            <a:ext cx="3669239" cy="5198978"/>
          </a:xfrm>
          <a:ln w="38100">
            <a:solidFill>
              <a:srgbClr val="00437B"/>
            </a:solidFill>
          </a:ln>
        </p:spPr>
        <p:txBody>
          <a:bodyPr/>
          <a:lstStyle/>
          <a:p>
            <a:pPr marL="285750" indent="-285750">
              <a:buFont typeface="Arial" panose="020B0604020202020204" pitchFamily="34" charset="0"/>
              <a:buChar char="•"/>
            </a:pPr>
            <a:r>
              <a:rPr lang="en-US" dirty="0">
                <a:solidFill>
                  <a:srgbClr val="002060"/>
                </a:solidFill>
              </a:rPr>
              <a:t>DWP’s official </a:t>
            </a:r>
            <a:r>
              <a:rPr lang="en-GB" dirty="0">
                <a:solidFill>
                  <a:srgbClr val="00A1DE"/>
                </a:solidFill>
                <a:hlinkClick r:id="rId3">
                  <a:extLst>
                    <a:ext uri="{A12FA001-AC4F-418D-AE19-62706E023703}">
                      <ahyp:hlinkClr xmlns:ahyp="http://schemas.microsoft.com/office/drawing/2018/hyperlinkcolor" val="tx"/>
                    </a:ext>
                  </a:extLst>
                </a:hlinkClick>
              </a:rPr>
              <a:t>priorities</a:t>
            </a:r>
            <a:r>
              <a:rPr lang="en-US" dirty="0">
                <a:solidFill>
                  <a:srgbClr val="002060"/>
                </a:solidFill>
              </a:rPr>
              <a:t> state that the department aims to:</a:t>
            </a:r>
          </a:p>
          <a:p>
            <a:pPr marL="742950" lvl="1" indent="-285750">
              <a:buFont typeface="Arial" panose="020B0604020202020204" pitchFamily="34" charset="0"/>
              <a:buChar char="•"/>
            </a:pPr>
            <a:r>
              <a:rPr lang="en-US" sz="1400" dirty="0">
                <a:solidFill>
                  <a:srgbClr val="002060"/>
                </a:solidFill>
              </a:rPr>
              <a:t>Maximize employment;</a:t>
            </a:r>
          </a:p>
          <a:p>
            <a:pPr marL="742950" lvl="1" indent="-285750">
              <a:buFont typeface="Arial" panose="020B0604020202020204" pitchFamily="34" charset="0"/>
              <a:buChar char="•"/>
            </a:pPr>
            <a:r>
              <a:rPr lang="en-US" sz="1400" dirty="0">
                <a:solidFill>
                  <a:srgbClr val="002060"/>
                </a:solidFill>
              </a:rPr>
              <a:t>Reduce economic inactivity;</a:t>
            </a:r>
          </a:p>
          <a:p>
            <a:pPr marL="742950" lvl="1" indent="-285750">
              <a:buFont typeface="Arial" panose="020B0604020202020204" pitchFamily="34" charset="0"/>
              <a:buChar char="•"/>
            </a:pPr>
            <a:r>
              <a:rPr lang="en-US" sz="1400" dirty="0">
                <a:solidFill>
                  <a:srgbClr val="002060"/>
                </a:solidFill>
              </a:rPr>
              <a:t>Enable disabled people and people with health conditions to start, stay and succeed in work.</a:t>
            </a:r>
          </a:p>
          <a:p>
            <a:endParaRPr lang="en-US" dirty="0">
              <a:solidFill>
                <a:srgbClr val="002060"/>
              </a:solidFill>
            </a:endParaRPr>
          </a:p>
          <a:p>
            <a:pPr marL="285750" indent="-285750">
              <a:buFont typeface="Arial" panose="020B0604020202020204" pitchFamily="34" charset="0"/>
              <a:buChar char="•"/>
            </a:pPr>
            <a:r>
              <a:rPr lang="en-US" dirty="0">
                <a:solidFill>
                  <a:srgbClr val="002060"/>
                </a:solidFill>
              </a:rPr>
              <a:t>Getting people back into work helps by:</a:t>
            </a:r>
          </a:p>
          <a:p>
            <a:pPr marL="742950" lvl="1" indent="-285750">
              <a:buFont typeface="Arial" panose="020B0604020202020204" pitchFamily="34" charset="0"/>
              <a:buChar char="•"/>
            </a:pPr>
            <a:r>
              <a:rPr lang="en-US" sz="1400" dirty="0">
                <a:solidFill>
                  <a:srgbClr val="002060"/>
                </a:solidFill>
              </a:rPr>
              <a:t>Cutting welfare spend, which reduces public debt; </a:t>
            </a:r>
          </a:p>
          <a:p>
            <a:pPr marL="742950" lvl="1" indent="-285750">
              <a:buFont typeface="Arial" panose="020B0604020202020204" pitchFamily="34" charset="0"/>
              <a:buChar char="•"/>
            </a:pPr>
            <a:r>
              <a:rPr lang="en-US" sz="1400" dirty="0">
                <a:solidFill>
                  <a:srgbClr val="002060"/>
                </a:solidFill>
              </a:rPr>
              <a:t>Loosening the labour market, which reduces wage inflationary pressure;</a:t>
            </a:r>
          </a:p>
          <a:p>
            <a:pPr marL="742950" lvl="1" indent="-285750">
              <a:buFont typeface="Arial" panose="020B0604020202020204" pitchFamily="34" charset="0"/>
              <a:buChar char="•"/>
            </a:pPr>
            <a:r>
              <a:rPr lang="en-US" sz="1400" dirty="0">
                <a:solidFill>
                  <a:srgbClr val="002060"/>
                </a:solidFill>
              </a:rPr>
              <a:t>Making the economy more productive, which boosts growth.</a:t>
            </a:r>
          </a:p>
          <a:p>
            <a:pPr lvl="1"/>
            <a:endParaRPr lang="en-US" sz="1400" dirty="0">
              <a:solidFill>
                <a:srgbClr val="002060"/>
              </a:solidFill>
            </a:endParaRPr>
          </a:p>
          <a:p>
            <a:pPr marL="285750" indent="-285750">
              <a:buFont typeface="Arial" panose="020B0604020202020204" pitchFamily="34" charset="0"/>
              <a:buChar char="•"/>
            </a:pPr>
            <a:r>
              <a:rPr lang="en-US" b="1" dirty="0">
                <a:solidFill>
                  <a:srgbClr val="002060"/>
                </a:solidFill>
              </a:rPr>
              <a:t>Labour supply modelling provides a framework for understanding which policies incentivize work, and to what extent they incentivize work.</a:t>
            </a:r>
          </a:p>
          <a:p>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3" name="Title 2">
            <a:extLst>
              <a:ext uri="{FF2B5EF4-FFF2-40B4-BE49-F238E27FC236}">
                <a16:creationId xmlns:a16="http://schemas.microsoft.com/office/drawing/2014/main" id="{2255C684-18C4-43A0-A572-98FEAD8446F3}"/>
              </a:ext>
            </a:extLst>
          </p:cNvPr>
          <p:cNvSpPr>
            <a:spLocks noGrp="1"/>
          </p:cNvSpPr>
          <p:nvPr>
            <p:ph type="title"/>
          </p:nvPr>
        </p:nvSpPr>
        <p:spPr>
          <a:xfrm>
            <a:off x="637828" y="312120"/>
            <a:ext cx="8229600" cy="500507"/>
          </a:xfrm>
        </p:spPr>
        <p:txBody>
          <a:bodyPr wrap="square" anchor="t">
            <a:normAutofit/>
          </a:bodyPr>
          <a:lstStyle/>
          <a:p>
            <a:r>
              <a:rPr lang="en-GB" dirty="0">
                <a:solidFill>
                  <a:srgbClr val="002060"/>
                </a:solidFill>
              </a:rPr>
              <a:t>DWP &amp; Labour Supply</a:t>
            </a:r>
          </a:p>
        </p:txBody>
      </p:sp>
      <p:sp>
        <p:nvSpPr>
          <p:cNvPr id="2" name="TextBox 1">
            <a:extLst>
              <a:ext uri="{FF2B5EF4-FFF2-40B4-BE49-F238E27FC236}">
                <a16:creationId xmlns:a16="http://schemas.microsoft.com/office/drawing/2014/main" id="{AB41F2E5-8E85-1C19-8197-385C38500C63}"/>
              </a:ext>
            </a:extLst>
          </p:cNvPr>
          <p:cNvSpPr txBox="1"/>
          <p:nvPr/>
        </p:nvSpPr>
        <p:spPr>
          <a:xfrm>
            <a:off x="617539" y="5549419"/>
            <a:ext cx="7315200" cy="626040"/>
          </a:xfrm>
          <a:prstGeom prst="rect">
            <a:avLst/>
          </a:prstGeom>
          <a:noFill/>
          <a:ln w="38100">
            <a:solidFill>
              <a:srgbClr val="00437B"/>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85750" indent="-285750" eaLnBrk="1" hangingPunct="1">
              <a:spcBef>
                <a:spcPct val="20000"/>
              </a:spcBef>
              <a:buClr>
                <a:srgbClr val="00C0B5"/>
              </a:buClr>
              <a:buFont typeface="Arial" panose="020B0604020202020204" pitchFamily="34" charset="0"/>
              <a:buChar char="•"/>
              <a:defRPr sz="1200">
                <a:solidFill>
                  <a:srgbClr val="002060"/>
                </a:solidFill>
                <a:latin typeface="+mn-lt"/>
              </a:defRPr>
            </a:lvl1pPr>
            <a:lvl2pPr marL="742950" lvl="1" indent="-285750" eaLnBrk="1" hangingPunct="1">
              <a:spcBef>
                <a:spcPct val="20000"/>
              </a:spcBef>
              <a:buClr>
                <a:srgbClr val="00C0B5"/>
              </a:buClr>
              <a:buFont typeface="Arial" panose="020B0604020202020204" pitchFamily="34" charset="0"/>
              <a:buChar char="•"/>
              <a:defRPr sz="1200">
                <a:solidFill>
                  <a:srgbClr val="002060"/>
                </a:solidFill>
                <a:latin typeface="+mn-lt"/>
              </a:defRPr>
            </a:lvl2pPr>
            <a:lvl3pPr indent="0" eaLnBrk="1" hangingPunct="1">
              <a:spcBef>
                <a:spcPct val="20000"/>
              </a:spcBef>
              <a:buClr>
                <a:srgbClr val="00C0B5"/>
              </a:buClr>
              <a:buNone/>
              <a:defRPr sz="1000">
                <a:latin typeface="+mn-lt"/>
              </a:defRPr>
            </a:lvl3pPr>
            <a:lvl4pPr indent="0" eaLnBrk="1" hangingPunct="1">
              <a:spcBef>
                <a:spcPct val="20000"/>
              </a:spcBef>
              <a:buClr>
                <a:srgbClr val="00C0B5"/>
              </a:buClr>
              <a:buNone/>
              <a:defRPr sz="900">
                <a:latin typeface="+mn-lt"/>
              </a:defRPr>
            </a:lvl4pPr>
            <a:lvl5pPr indent="0" eaLnBrk="1" hangingPunct="1">
              <a:spcBef>
                <a:spcPct val="20000"/>
              </a:spcBef>
              <a:buClr>
                <a:srgbClr val="00C0B5"/>
              </a:buClr>
              <a:buNone/>
              <a:defRPr sz="900">
                <a:latin typeface="+mn-lt"/>
              </a:defRPr>
            </a:lvl5pPr>
            <a:lvl6pPr indent="0" fontAlgn="base">
              <a:spcBef>
                <a:spcPct val="20000"/>
              </a:spcBef>
              <a:spcAft>
                <a:spcPct val="0"/>
              </a:spcAft>
              <a:buClr>
                <a:srgbClr val="00C0B5"/>
              </a:buClr>
              <a:buNone/>
              <a:defRPr sz="900">
                <a:latin typeface="+mn-lt"/>
              </a:defRPr>
            </a:lvl6pPr>
            <a:lvl7pPr indent="0" fontAlgn="base">
              <a:spcBef>
                <a:spcPct val="20000"/>
              </a:spcBef>
              <a:spcAft>
                <a:spcPct val="0"/>
              </a:spcAft>
              <a:buClr>
                <a:srgbClr val="00C0B5"/>
              </a:buClr>
              <a:buNone/>
              <a:defRPr sz="900">
                <a:latin typeface="+mn-lt"/>
              </a:defRPr>
            </a:lvl7pPr>
            <a:lvl8pPr indent="0" fontAlgn="base">
              <a:spcBef>
                <a:spcPct val="20000"/>
              </a:spcBef>
              <a:spcAft>
                <a:spcPct val="0"/>
              </a:spcAft>
              <a:buClr>
                <a:srgbClr val="00C0B5"/>
              </a:buClr>
              <a:buNone/>
              <a:defRPr sz="900">
                <a:latin typeface="+mn-lt"/>
              </a:defRPr>
            </a:lvl8pPr>
            <a:lvl9pPr indent="0" fontAlgn="base">
              <a:spcBef>
                <a:spcPct val="20000"/>
              </a:spcBef>
              <a:spcAft>
                <a:spcPct val="0"/>
              </a:spcAft>
              <a:buClr>
                <a:srgbClr val="00C0B5"/>
              </a:buClr>
              <a:buNone/>
              <a:defRPr sz="900">
                <a:latin typeface="+mn-lt"/>
              </a:defRPr>
            </a:lvl9pPr>
          </a:lstStyle>
          <a:p>
            <a:pPr marL="0" indent="0">
              <a:buNone/>
            </a:pPr>
            <a:r>
              <a:rPr lang="en-US" sz="1800" dirty="0"/>
              <a:t>The graph shows that economic inactivity has been on the rise, with </a:t>
            </a:r>
            <a:r>
              <a:rPr lang="en-US" sz="1800" b="1" dirty="0"/>
              <a:t>long-term sickness </a:t>
            </a:r>
            <a:r>
              <a:rPr lang="en-US" sz="1800" dirty="0"/>
              <a:t>the driving force. </a:t>
            </a:r>
            <a:r>
              <a:rPr lang="en-US" sz="1800"/>
              <a:t>(ONS)</a:t>
            </a:r>
            <a:endParaRPr lang="en-US" sz="1800" dirty="0"/>
          </a:p>
          <a:p>
            <a:endParaRPr lang="en-GB" dirty="0"/>
          </a:p>
        </p:txBody>
      </p:sp>
    </p:spTree>
    <p:extLst>
      <p:ext uri="{BB962C8B-B14F-4D97-AF65-F5344CB8AC3E}">
        <p14:creationId xmlns:p14="http://schemas.microsoft.com/office/powerpoint/2010/main" val="820209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9AF3A44-A5AE-9538-6F8D-C4EFC6E98ADC}"/>
              </a:ext>
            </a:extLst>
          </p:cNvPr>
          <p:cNvSpPr>
            <a:spLocks noGrp="1"/>
          </p:cNvSpPr>
          <p:nvPr>
            <p:ph type="title"/>
          </p:nvPr>
        </p:nvSpPr>
        <p:spPr>
          <a:xfrm>
            <a:off x="637828" y="312120"/>
            <a:ext cx="8229600" cy="500507"/>
          </a:xfrm>
        </p:spPr>
        <p:txBody>
          <a:bodyPr wrap="square" anchor="t">
            <a:normAutofit/>
          </a:bodyPr>
          <a:lstStyle/>
          <a:p>
            <a:r>
              <a:rPr lang="en-GB" dirty="0">
                <a:solidFill>
                  <a:srgbClr val="00437B"/>
                </a:solidFill>
              </a:rPr>
              <a:t>Current Modelling Framework</a:t>
            </a:r>
          </a:p>
        </p:txBody>
      </p:sp>
      <p:graphicFrame>
        <p:nvGraphicFramePr>
          <p:cNvPr id="9" name="Content Placeholder 6">
            <a:extLst>
              <a:ext uri="{FF2B5EF4-FFF2-40B4-BE49-F238E27FC236}">
                <a16:creationId xmlns:a16="http://schemas.microsoft.com/office/drawing/2014/main" id="{C1E26291-C3A5-F4E7-261F-C37D8259EC8B}"/>
              </a:ext>
            </a:extLst>
          </p:cNvPr>
          <p:cNvGraphicFramePr>
            <a:graphicFrameLocks noGrp="1"/>
          </p:cNvGraphicFramePr>
          <p:nvPr>
            <p:ph idx="1"/>
            <p:extLst>
              <p:ext uri="{D42A27DB-BD31-4B8C-83A1-F6EECF244321}">
                <p14:modId xmlns:p14="http://schemas.microsoft.com/office/powerpoint/2010/main" val="2099515539"/>
              </p:ext>
            </p:extLst>
          </p:nvPr>
        </p:nvGraphicFramePr>
        <p:xfrm>
          <a:off x="638175" y="976481"/>
          <a:ext cx="11143192" cy="50688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4387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1359BC-9050-CE58-77CD-9BD3434D9222}"/>
              </a:ext>
            </a:extLst>
          </p:cNvPr>
          <p:cNvSpPr>
            <a:spLocks noGrp="1"/>
          </p:cNvSpPr>
          <p:nvPr>
            <p:ph type="title"/>
          </p:nvPr>
        </p:nvSpPr>
        <p:spPr>
          <a:xfrm>
            <a:off x="637828" y="312120"/>
            <a:ext cx="8229600" cy="500507"/>
          </a:xfrm>
        </p:spPr>
        <p:txBody>
          <a:bodyPr wrap="square" anchor="t">
            <a:normAutofit/>
          </a:bodyPr>
          <a:lstStyle/>
          <a:p>
            <a:r>
              <a:rPr lang="en-GB" dirty="0">
                <a:solidFill>
                  <a:srgbClr val="00437B"/>
                </a:solidFill>
              </a:rPr>
              <a:t>Future Modelling Framework</a:t>
            </a:r>
          </a:p>
        </p:txBody>
      </p:sp>
      <p:graphicFrame>
        <p:nvGraphicFramePr>
          <p:cNvPr id="5" name="Content Placeholder 1">
            <a:extLst>
              <a:ext uri="{FF2B5EF4-FFF2-40B4-BE49-F238E27FC236}">
                <a16:creationId xmlns:a16="http://schemas.microsoft.com/office/drawing/2014/main" id="{48A7C2AD-0C3B-2FE8-4E2E-9776C636E6B9}"/>
              </a:ext>
            </a:extLst>
          </p:cNvPr>
          <p:cNvGraphicFramePr>
            <a:graphicFrameLocks noGrp="1"/>
          </p:cNvGraphicFramePr>
          <p:nvPr>
            <p:ph idx="1"/>
            <p:extLst>
              <p:ext uri="{D42A27DB-BD31-4B8C-83A1-F6EECF244321}">
                <p14:modId xmlns:p14="http://schemas.microsoft.com/office/powerpoint/2010/main" val="1764379752"/>
              </p:ext>
            </p:extLst>
          </p:nvPr>
        </p:nvGraphicFramePr>
        <p:xfrm>
          <a:off x="638175" y="976481"/>
          <a:ext cx="11143192" cy="50688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9057466"/>
      </p:ext>
    </p:extLst>
  </p:cSld>
  <p:clrMapOvr>
    <a:masterClrMapping/>
  </p:clrMapOvr>
</p:sld>
</file>

<file path=ppt/theme/theme1.xml><?xml version="1.0" encoding="utf-8"?>
<a:theme xmlns:a="http://schemas.openxmlformats.org/drawingml/2006/main" name="Light Design">
  <a:themeElements>
    <a:clrScheme name="DWP Templat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513184"/>
      </a:accent4>
      <a:accent5>
        <a:srgbClr val="00C0B5"/>
      </a:accent5>
      <a:accent6>
        <a:srgbClr val="F79646"/>
      </a:accent6>
      <a:hlink>
        <a:srgbClr val="0000FF"/>
      </a:hlink>
      <a:folHlink>
        <a:srgbClr val="80008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odelling and Forecasting Template NEW" id="{CB64BB77-F0EA-429C-983D-A9AB51B1C107}" vid="{AC1EFC38-5513-4D85-8B4E-F6B119C066F3}"/>
    </a:ext>
  </a:extLst>
</a:theme>
</file>

<file path=ppt/theme/theme2.xml><?xml version="1.0" encoding="utf-8"?>
<a:theme xmlns:a="http://schemas.openxmlformats.org/drawingml/2006/main" name="Dark Design">
  <a:themeElements>
    <a:clrScheme name="DWP Dark">
      <a:dk1>
        <a:srgbClr val="FFFFFF"/>
      </a:dk1>
      <a:lt1>
        <a:srgbClr val="000000"/>
      </a:lt1>
      <a:dk2>
        <a:srgbClr val="1F497D"/>
      </a:dk2>
      <a:lt2>
        <a:srgbClr val="EEECE1"/>
      </a:lt2>
      <a:accent1>
        <a:srgbClr val="4F81BD"/>
      </a:accent1>
      <a:accent2>
        <a:srgbClr val="C0504D"/>
      </a:accent2>
      <a:accent3>
        <a:srgbClr val="9BBB59"/>
      </a:accent3>
      <a:accent4>
        <a:srgbClr val="513184"/>
      </a:accent4>
      <a:accent5>
        <a:srgbClr val="00C0B5"/>
      </a:accent5>
      <a:accent6>
        <a:srgbClr val="F79646"/>
      </a:accent6>
      <a:hlink>
        <a:srgbClr val="0000FF"/>
      </a:hlink>
      <a:folHlink>
        <a:srgbClr val="80008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noAutofit/>
      </a:bodyPr>
      <a:lstStyle>
        <a:defPPr algn="l" defTabSz="914400">
          <a:defRPr kern="0" dirty="0" smtClean="0"/>
        </a:defPPr>
      </a:lstStyle>
    </a:tx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odelling and Forecasting Template NEW" id="{CB64BB77-F0EA-429C-983D-A9AB51B1C107}" vid="{19BA1F5B-C9D2-4FD1-857F-D8D249E2988D}"/>
    </a:ext>
  </a:extLst>
</a:theme>
</file>

<file path=ppt/theme/theme3.xml><?xml version="1.0" encoding="utf-8"?>
<a:theme xmlns:a="http://schemas.openxmlformats.org/drawingml/2006/main" name="Print Desig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a:noAutofit/>
      </a:bodyPr>
      <a:lstStyle>
        <a:defPPr algn="l" defTabSz="914400">
          <a:defRPr kern="0" dirty="0" smtClean="0"/>
        </a:defPPr>
      </a:lstStyle>
    </a:tx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odelling and Forecasting Template NEW" id="{CB64BB77-F0EA-429C-983D-A9AB51B1C107}" vid="{1B8A9E7B-84C8-4674-8B74-2356257AD7E9}"/>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466A9013959C41B821A5203CB955B2" ma:contentTypeVersion="18" ma:contentTypeDescription="Create a new document." ma:contentTypeScope="" ma:versionID="b03a3b726b626e1cfe52a0e8941462ea">
  <xsd:schema xmlns:xsd="http://www.w3.org/2001/XMLSchema" xmlns:xs="http://www.w3.org/2001/XMLSchema" xmlns:p="http://schemas.microsoft.com/office/2006/metadata/properties" xmlns:ns1="http://schemas.microsoft.com/sharepoint/v3" xmlns:ns2="1c521b34-451f-4e81-89d0-b326838fb406" xmlns:ns3="8f6e45f2-029b-4dc3-81e7-e0ce288b2555" xmlns:ns4="a04dbe3e-63b4-48d2-9d03-f0eb0c7bc09d" targetNamespace="http://schemas.microsoft.com/office/2006/metadata/properties" ma:root="true" ma:fieldsID="961564771133f86fc8a273a3ad16b2c9" ns1:_="" ns2:_="" ns3:_="" ns4:_="">
    <xsd:import namespace="http://schemas.microsoft.com/sharepoint/v3"/>
    <xsd:import namespace="1c521b34-451f-4e81-89d0-b326838fb406"/>
    <xsd:import namespace="8f6e45f2-029b-4dc3-81e7-e0ce288b2555"/>
    <xsd:import namespace="a04dbe3e-63b4-48d2-9d03-f0eb0c7bc09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4:TaxCatchAll" minOccurs="0"/>
                <xsd:element ref="ns2:MediaServiceObjectDetectorVersion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c521b34-451f-4e81-89d0-b326838fb4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33ebcec-c535-4b75-bbfd-3283b9d6285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f6e45f2-029b-4dc3-81e7-e0ce288b2555"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04dbe3e-63b4-48d2-9d03-f0eb0c7bc09d"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40961354-cb43-4503-a6d0-cc19fbac3b2a}" ma:internalName="TaxCatchAll" ma:showField="CatchAllData" ma:web="8f6e45f2-029b-4dc3-81e7-e0ce288b25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c521b34-451f-4e81-89d0-b326838fb406">
      <Terms xmlns="http://schemas.microsoft.com/office/infopath/2007/PartnerControls"/>
    </lcf76f155ced4ddcb4097134ff3c332f>
    <TaxCatchAll xmlns="a04dbe3e-63b4-48d2-9d03-f0eb0c7bc09d"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D1E4E613-E928-4C17-951B-97E6E823AC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1c521b34-451f-4e81-89d0-b326838fb406"/>
    <ds:schemaRef ds:uri="8f6e45f2-029b-4dc3-81e7-e0ce288b2555"/>
    <ds:schemaRef ds:uri="a04dbe3e-63b4-48d2-9d03-f0eb0c7bc0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A9E0F5-C716-45A4-AD9D-EA13AD5BC904}">
  <ds:schemaRefs>
    <ds:schemaRef ds:uri="http://schemas.microsoft.com/sharepoint/v3/contenttype/forms"/>
  </ds:schemaRefs>
</ds:datastoreItem>
</file>

<file path=customXml/itemProps3.xml><?xml version="1.0" encoding="utf-8"?>
<ds:datastoreItem xmlns:ds="http://schemas.openxmlformats.org/officeDocument/2006/customXml" ds:itemID="{4D96B0E8-53E5-4E63-BDB1-9115C950EFC4}">
  <ds:schemaRefs>
    <ds:schemaRef ds:uri="http://schemas.microsoft.com/office/2006/documentManagement/types"/>
    <ds:schemaRef ds:uri="http://purl.org/dc/terms/"/>
    <ds:schemaRef ds:uri="1c521b34-451f-4e81-89d0-b326838fb406"/>
    <ds:schemaRef ds:uri="8f6e45f2-029b-4dc3-81e7-e0ce288b2555"/>
    <ds:schemaRef ds:uri="http://schemas.microsoft.com/office/2006/metadata/properties"/>
    <ds:schemaRef ds:uri="http://schemas.openxmlformats.org/package/2006/metadata/core-properties"/>
    <ds:schemaRef ds:uri="http://www.w3.org/XML/1998/namespace"/>
    <ds:schemaRef ds:uri="http://purl.org/dc/dcmitype/"/>
    <ds:schemaRef ds:uri="http://purl.org/dc/elements/1.1/"/>
    <ds:schemaRef ds:uri="http://schemas.microsoft.com/office/infopath/2007/PartnerControls"/>
    <ds:schemaRef ds:uri="a04dbe3e-63b4-48d2-9d03-f0eb0c7bc09d"/>
    <ds:schemaRef ds:uri="http://schemas.microsoft.com/sharepoint/v3"/>
  </ds:schemaRefs>
</ds:datastoreItem>
</file>

<file path=docMetadata/LabelInfo.xml><?xml version="1.0" encoding="utf-8"?>
<clbl:labelList xmlns:clbl="http://schemas.microsoft.com/office/2020/mipLabelMetadata">
  <clbl:label id="{96f1f6e9-1057-4117-ac28-80cdfe86f8c3}" enabled="0" method="" siteId="{96f1f6e9-1057-4117-ac28-80cdfe86f8c3}" removed="1"/>
</clbl:labelList>
</file>

<file path=docProps/app.xml><?xml version="1.0" encoding="utf-8"?>
<Properties xmlns="http://schemas.openxmlformats.org/officeDocument/2006/extended-properties" xmlns:vt="http://schemas.openxmlformats.org/officeDocument/2006/docPropsVTypes">
  <Template>M&amp;F Community PowerPoint Template</Template>
  <TotalTime>781</TotalTime>
  <Words>278</Words>
  <Application>Microsoft Office PowerPoint</Application>
  <PresentationFormat>Widescreen</PresentationFormat>
  <Paragraphs>24</Paragraphs>
  <Slides>4</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4</vt:i4>
      </vt:variant>
    </vt:vector>
  </HeadingPairs>
  <TitlesOfParts>
    <vt:vector size="9" baseType="lpstr">
      <vt:lpstr>Arial</vt:lpstr>
      <vt:lpstr>Calibri</vt:lpstr>
      <vt:lpstr>Light Design</vt:lpstr>
      <vt:lpstr>Dark Design</vt:lpstr>
      <vt:lpstr>Print Design</vt:lpstr>
      <vt:lpstr>Panel Session: Labour Supply Modelling</vt:lpstr>
      <vt:lpstr>DWP &amp; Labour Supply</vt:lpstr>
      <vt:lpstr>Current Modelling Framework</vt:lpstr>
      <vt:lpstr>Future Modelling Framework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Panel Session: Labour Supply Modelling</dc:title>
  <dc:creator>Maclachlan Stuart CASD – Working Age Modelling &amp; Forecasting</dc:creator>
  <cp:lastModifiedBy>Maclachlan Stuart CASD – Working Age Modelling &amp; Forecasting</cp:lastModifiedBy>
  <cp:revision>7</cp:revision>
  <cp:lastPrinted>2010-03-30T08:00:32Z</cp:lastPrinted>
  <dcterms:created xsi:type="dcterms:W3CDTF">2024-10-01T09:19:50Z</dcterms:created>
  <dcterms:modified xsi:type="dcterms:W3CDTF">2024-10-04T13:17:35Z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0x0101007D466A9013959C41B821A5203CB955B2</vt:lpwstr>
  </property>
  <property fmtid="{D5CDD505-2E9C-101B-9397-08002B2CF9AE}" pid="3" name="MediaServiceImageTags">
    <vt:lpwstr/>
  </property>
</Properties>
</file>