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3"/>
  </p:notesMasterIdLst>
  <p:sldIdLst>
    <p:sldId id="269" r:id="rId6"/>
    <p:sldId id="271" r:id="rId7"/>
    <p:sldId id="281" r:id="rId8"/>
    <p:sldId id="337" r:id="rId9"/>
    <p:sldId id="338" r:id="rId10"/>
    <p:sldId id="321" r:id="rId11"/>
    <p:sldId id="322" r:id="rId12"/>
    <p:sldId id="311" r:id="rId13"/>
    <p:sldId id="314" r:id="rId14"/>
    <p:sldId id="336" r:id="rId15"/>
    <p:sldId id="312" r:id="rId16"/>
    <p:sldId id="333" r:id="rId17"/>
    <p:sldId id="334" r:id="rId18"/>
    <p:sldId id="335" r:id="rId19"/>
    <p:sldId id="317" r:id="rId20"/>
    <p:sldId id="325" r:id="rId21"/>
    <p:sldId id="326" r:id="rId22"/>
    <p:sldId id="330" r:id="rId23"/>
    <p:sldId id="324" r:id="rId24"/>
    <p:sldId id="329" r:id="rId25"/>
    <p:sldId id="318" r:id="rId26"/>
    <p:sldId id="331" r:id="rId27"/>
    <p:sldId id="332" r:id="rId28"/>
    <p:sldId id="319" r:id="rId29"/>
    <p:sldId id="327" r:id="rId30"/>
    <p:sldId id="320" r:id="rId31"/>
    <p:sldId id="32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151"/>
    <a:srgbClr val="EBE9E8"/>
    <a:srgbClr val="96D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DFACD-8E21-43EC-AE22-27A14678E4B5}" v="37" dt="2024-10-04T10:36:00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48"/>
  </p:normalViewPr>
  <p:slideViewPr>
    <p:cSldViewPr snapToGrid="0">
      <p:cViewPr varScale="1">
        <p:scale>
          <a:sx n="108" d="100"/>
          <a:sy n="108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P, Matthew" userId="78b3b888-c115-4ddb-8664-718cd200fd53" providerId="ADAL" clId="{86FDFACD-8E21-43EC-AE22-27A14678E4B5}"/>
    <pc:docChg chg="undo custSel addSld delSld modSld sldOrd">
      <pc:chgData name="KEEP, Matthew" userId="78b3b888-c115-4ddb-8664-718cd200fd53" providerId="ADAL" clId="{86FDFACD-8E21-43EC-AE22-27A14678E4B5}" dt="2024-10-04T13:20:46.488" v="2335" actId="20577"/>
      <pc:docMkLst>
        <pc:docMk/>
      </pc:docMkLst>
      <pc:sldChg chg="modSp mod">
        <pc:chgData name="KEEP, Matthew" userId="78b3b888-c115-4ddb-8664-718cd200fd53" providerId="ADAL" clId="{86FDFACD-8E21-43EC-AE22-27A14678E4B5}" dt="2024-10-04T13:20:46.488" v="2335" actId="20577"/>
        <pc:sldMkLst>
          <pc:docMk/>
          <pc:sldMk cId="1640974442" sldId="269"/>
        </pc:sldMkLst>
        <pc:spChg chg="mod">
          <ac:chgData name="KEEP, Matthew" userId="78b3b888-c115-4ddb-8664-718cd200fd53" providerId="ADAL" clId="{86FDFACD-8E21-43EC-AE22-27A14678E4B5}" dt="2024-10-04T13:20:46.488" v="2335" actId="20577"/>
          <ac:spMkLst>
            <pc:docMk/>
            <pc:sldMk cId="1640974442" sldId="269"/>
            <ac:spMk id="2" creationId="{00000000-0000-0000-0000-000000000000}"/>
          </ac:spMkLst>
        </pc:spChg>
        <pc:spChg chg="mod">
          <ac:chgData name="KEEP, Matthew" userId="78b3b888-c115-4ddb-8664-718cd200fd53" providerId="ADAL" clId="{86FDFACD-8E21-43EC-AE22-27A14678E4B5}" dt="2024-10-01T12:40:03.920" v="1427" actId="20577"/>
          <ac:spMkLst>
            <pc:docMk/>
            <pc:sldMk cId="1640974442" sldId="269"/>
            <ac:spMk id="3" creationId="{00000000-0000-0000-0000-000000000000}"/>
          </ac:spMkLst>
        </pc:spChg>
      </pc:sldChg>
      <pc:sldChg chg="modSp mod">
        <pc:chgData name="KEEP, Matthew" userId="78b3b888-c115-4ddb-8664-718cd200fd53" providerId="ADAL" clId="{86FDFACD-8E21-43EC-AE22-27A14678E4B5}" dt="2024-09-30T13:34:05.591" v="1046" actId="20577"/>
        <pc:sldMkLst>
          <pc:docMk/>
          <pc:sldMk cId="1866455140" sldId="271"/>
        </pc:sldMkLst>
        <pc:spChg chg="mod">
          <ac:chgData name="KEEP, Matthew" userId="78b3b888-c115-4ddb-8664-718cd200fd53" providerId="ADAL" clId="{86FDFACD-8E21-43EC-AE22-27A14678E4B5}" dt="2024-09-30T13:34:05.591" v="1046" actId="20577"/>
          <ac:spMkLst>
            <pc:docMk/>
            <pc:sldMk cId="1866455140" sldId="271"/>
            <ac:spMk id="2" creationId="{00000000-0000-0000-0000-000000000000}"/>
          </ac:spMkLst>
        </pc:spChg>
        <pc:spChg chg="mod">
          <ac:chgData name="KEEP, Matthew" userId="78b3b888-c115-4ddb-8664-718cd200fd53" providerId="ADAL" clId="{86FDFACD-8E21-43EC-AE22-27A14678E4B5}" dt="2024-09-30T08:26:01.804" v="56" actId="20577"/>
          <ac:spMkLst>
            <pc:docMk/>
            <pc:sldMk cId="1866455140" sldId="271"/>
            <ac:spMk id="3" creationId="{00000000-0000-0000-0000-000000000000}"/>
          </ac:spMkLst>
        </pc:spChg>
      </pc:sldChg>
      <pc:sldChg chg="del">
        <pc:chgData name="KEEP, Matthew" userId="78b3b888-c115-4ddb-8664-718cd200fd53" providerId="ADAL" clId="{86FDFACD-8E21-43EC-AE22-27A14678E4B5}" dt="2024-09-30T13:33:13.686" v="982" actId="47"/>
        <pc:sldMkLst>
          <pc:docMk/>
          <pc:sldMk cId="1730953809" sldId="280"/>
        </pc:sldMkLst>
      </pc:sldChg>
      <pc:sldChg chg="addSp delSp modSp mod">
        <pc:chgData name="KEEP, Matthew" userId="78b3b888-c115-4ddb-8664-718cd200fd53" providerId="ADAL" clId="{86FDFACD-8E21-43EC-AE22-27A14678E4B5}" dt="2024-10-01T12:26:26.428" v="1261" actId="478"/>
        <pc:sldMkLst>
          <pc:docMk/>
          <pc:sldMk cId="2481155135" sldId="281"/>
        </pc:sldMkLst>
        <pc:spChg chg="mod">
          <ac:chgData name="KEEP, Matthew" userId="78b3b888-c115-4ddb-8664-718cd200fd53" providerId="ADAL" clId="{86FDFACD-8E21-43EC-AE22-27A14678E4B5}" dt="2024-09-30T08:26:26.933" v="62" actId="1076"/>
          <ac:spMkLst>
            <pc:docMk/>
            <pc:sldMk cId="2481155135" sldId="281"/>
            <ac:spMk id="2" creationId="{00000000-0000-0000-0000-000000000000}"/>
          </ac:spMkLst>
        </pc:spChg>
        <pc:spChg chg="add del mod">
          <ac:chgData name="KEEP, Matthew" userId="78b3b888-c115-4ddb-8664-718cd200fd53" providerId="ADAL" clId="{86FDFACD-8E21-43EC-AE22-27A14678E4B5}" dt="2024-09-30T08:26:25.204" v="60" actId="478"/>
          <ac:spMkLst>
            <pc:docMk/>
            <pc:sldMk cId="2481155135" sldId="281"/>
            <ac:spMk id="5" creationId="{52ACEEC0-E490-D260-AA19-36BF06A6B771}"/>
          </ac:spMkLst>
        </pc:spChg>
        <pc:spChg chg="add del mod">
          <ac:chgData name="KEEP, Matthew" userId="78b3b888-c115-4ddb-8664-718cd200fd53" providerId="ADAL" clId="{86FDFACD-8E21-43EC-AE22-27A14678E4B5}" dt="2024-10-01T12:26:26.428" v="1261" actId="478"/>
          <ac:spMkLst>
            <pc:docMk/>
            <pc:sldMk cId="2481155135" sldId="281"/>
            <ac:spMk id="8" creationId="{AB708DB7-94A5-2AEB-D9AF-B68C7F666A69}"/>
          </ac:spMkLst>
        </pc:spChg>
        <pc:picChg chg="add mod">
          <ac:chgData name="KEEP, Matthew" userId="78b3b888-c115-4ddb-8664-718cd200fd53" providerId="ADAL" clId="{86FDFACD-8E21-43EC-AE22-27A14678E4B5}" dt="2024-10-01T12:26:13.062" v="1258"/>
          <ac:picMkLst>
            <pc:docMk/>
            <pc:sldMk cId="2481155135" sldId="281"/>
            <ac:picMk id="3" creationId="{3604AD85-A0C1-C35E-61C9-360B4DE27E11}"/>
          </ac:picMkLst>
        </pc:picChg>
        <pc:picChg chg="add mod">
          <ac:chgData name="KEEP, Matthew" userId="78b3b888-c115-4ddb-8664-718cd200fd53" providerId="ADAL" clId="{86FDFACD-8E21-43EC-AE22-27A14678E4B5}" dt="2024-10-01T12:26:17.255" v="1259"/>
          <ac:picMkLst>
            <pc:docMk/>
            <pc:sldMk cId="2481155135" sldId="281"/>
            <ac:picMk id="5" creationId="{E9335D6F-5916-2B9E-FB02-380064897CC6}"/>
          </ac:picMkLst>
        </pc:picChg>
        <pc:picChg chg="del">
          <ac:chgData name="KEEP, Matthew" userId="78b3b888-c115-4ddb-8664-718cd200fd53" providerId="ADAL" clId="{86FDFACD-8E21-43EC-AE22-27A14678E4B5}" dt="2024-09-30T08:26:23.550" v="59" actId="478"/>
          <ac:picMkLst>
            <pc:docMk/>
            <pc:sldMk cId="2481155135" sldId="281"/>
            <ac:picMk id="6" creationId="{E614D272-F175-3822-C9E6-AF15A0C387DD}"/>
          </ac:picMkLst>
        </pc:picChg>
        <pc:picChg chg="del">
          <ac:chgData name="KEEP, Matthew" userId="78b3b888-c115-4ddb-8664-718cd200fd53" providerId="ADAL" clId="{86FDFACD-8E21-43EC-AE22-27A14678E4B5}" dt="2024-09-30T08:26:29.661" v="63" actId="478"/>
          <ac:picMkLst>
            <pc:docMk/>
            <pc:sldMk cId="2481155135" sldId="281"/>
            <ac:picMk id="10" creationId="{FF01C73D-122D-5262-258D-206539FD4E23}"/>
          </ac:picMkLst>
        </pc:picChg>
        <pc:picChg chg="del">
          <ac:chgData name="KEEP, Matthew" userId="78b3b888-c115-4ddb-8664-718cd200fd53" providerId="ADAL" clId="{86FDFACD-8E21-43EC-AE22-27A14678E4B5}" dt="2024-09-30T08:26:29.661" v="63" actId="478"/>
          <ac:picMkLst>
            <pc:docMk/>
            <pc:sldMk cId="2481155135" sldId="281"/>
            <ac:picMk id="12" creationId="{4F888D8D-55FF-02E1-F65E-CDFF82B9E1D9}"/>
          </ac:picMkLst>
        </pc:picChg>
        <pc:picChg chg="del">
          <ac:chgData name="KEEP, Matthew" userId="78b3b888-c115-4ddb-8664-718cd200fd53" providerId="ADAL" clId="{86FDFACD-8E21-43EC-AE22-27A14678E4B5}" dt="2024-09-30T08:26:29.661" v="63" actId="478"/>
          <ac:picMkLst>
            <pc:docMk/>
            <pc:sldMk cId="2481155135" sldId="281"/>
            <ac:picMk id="14" creationId="{F761C608-F74E-B31A-803D-CABAB19C521E}"/>
          </ac:picMkLst>
        </pc:picChg>
        <pc:picChg chg="del">
          <ac:chgData name="KEEP, Matthew" userId="78b3b888-c115-4ddb-8664-718cd200fd53" providerId="ADAL" clId="{86FDFACD-8E21-43EC-AE22-27A14678E4B5}" dt="2024-09-30T08:26:29.661" v="63" actId="478"/>
          <ac:picMkLst>
            <pc:docMk/>
            <pc:sldMk cId="2481155135" sldId="281"/>
            <ac:picMk id="18" creationId="{38EFB828-85EE-728D-EE79-2049EBDFC4BB}"/>
          </ac:picMkLst>
        </pc:picChg>
        <pc:picChg chg="del">
          <ac:chgData name="KEEP, Matthew" userId="78b3b888-c115-4ddb-8664-718cd200fd53" providerId="ADAL" clId="{86FDFACD-8E21-43EC-AE22-27A14678E4B5}" dt="2024-09-30T08:26:29.661" v="63" actId="478"/>
          <ac:picMkLst>
            <pc:docMk/>
            <pc:sldMk cId="2481155135" sldId="281"/>
            <ac:picMk id="20" creationId="{2ACD8257-B523-487F-0A7E-DA7F0CBEFB40}"/>
          </ac:picMkLst>
        </pc:picChg>
        <pc:picChg chg="del">
          <ac:chgData name="KEEP, Matthew" userId="78b3b888-c115-4ddb-8664-718cd200fd53" providerId="ADAL" clId="{86FDFACD-8E21-43EC-AE22-27A14678E4B5}" dt="2024-09-30T08:26:29.661" v="63" actId="478"/>
          <ac:picMkLst>
            <pc:docMk/>
            <pc:sldMk cId="2481155135" sldId="281"/>
            <ac:picMk id="24" creationId="{0C36B6C5-4086-61B4-F74B-FE2CF23ACC4C}"/>
          </ac:picMkLst>
        </pc:picChg>
        <pc:picChg chg="del">
          <ac:chgData name="KEEP, Matthew" userId="78b3b888-c115-4ddb-8664-718cd200fd53" providerId="ADAL" clId="{86FDFACD-8E21-43EC-AE22-27A14678E4B5}" dt="2024-09-30T08:26:29.661" v="63" actId="478"/>
          <ac:picMkLst>
            <pc:docMk/>
            <pc:sldMk cId="2481155135" sldId="281"/>
            <ac:picMk id="26" creationId="{1393652E-45C3-AFB1-4835-687AEAF79970}"/>
          </ac:picMkLst>
        </pc:picChg>
        <pc:picChg chg="del">
          <ac:chgData name="KEEP, Matthew" userId="78b3b888-c115-4ddb-8664-718cd200fd53" providerId="ADAL" clId="{86FDFACD-8E21-43EC-AE22-27A14678E4B5}" dt="2024-09-30T08:26:29.661" v="63" actId="478"/>
          <ac:picMkLst>
            <pc:docMk/>
            <pc:sldMk cId="2481155135" sldId="281"/>
            <ac:picMk id="28" creationId="{8E4BEE57-28AB-3A83-56D6-2D0DBF28D1BF}"/>
          </ac:picMkLst>
        </pc:picChg>
        <pc:picChg chg="del">
          <ac:chgData name="KEEP, Matthew" userId="78b3b888-c115-4ddb-8664-718cd200fd53" providerId="ADAL" clId="{86FDFACD-8E21-43EC-AE22-27A14678E4B5}" dt="2024-09-30T08:26:29.661" v="63" actId="478"/>
          <ac:picMkLst>
            <pc:docMk/>
            <pc:sldMk cId="2481155135" sldId="281"/>
            <ac:picMk id="30" creationId="{823F1E0A-EEE4-6012-7DF0-5DCE2C961102}"/>
          </ac:picMkLst>
        </pc:picChg>
        <pc:picChg chg="del">
          <ac:chgData name="KEEP, Matthew" userId="78b3b888-c115-4ddb-8664-718cd200fd53" providerId="ADAL" clId="{86FDFACD-8E21-43EC-AE22-27A14678E4B5}" dt="2024-09-30T08:26:29.661" v="63" actId="478"/>
          <ac:picMkLst>
            <pc:docMk/>
            <pc:sldMk cId="2481155135" sldId="281"/>
            <ac:picMk id="33" creationId="{CE5EAC97-7358-C3A1-A9FB-E2271F340407}"/>
          </ac:picMkLst>
        </pc:picChg>
        <pc:picChg chg="del">
          <ac:chgData name="KEEP, Matthew" userId="78b3b888-c115-4ddb-8664-718cd200fd53" providerId="ADAL" clId="{86FDFACD-8E21-43EC-AE22-27A14678E4B5}" dt="2024-09-30T08:26:29.661" v="63" actId="478"/>
          <ac:picMkLst>
            <pc:docMk/>
            <pc:sldMk cId="2481155135" sldId="281"/>
            <ac:picMk id="35" creationId="{78BAE421-B70E-0414-BFAE-1143CCAA4B18}"/>
          </ac:picMkLst>
        </pc:picChg>
        <pc:picChg chg="del">
          <ac:chgData name="KEEP, Matthew" userId="78b3b888-c115-4ddb-8664-718cd200fd53" providerId="ADAL" clId="{86FDFACD-8E21-43EC-AE22-27A14678E4B5}" dt="2024-09-30T08:26:29.661" v="63" actId="478"/>
          <ac:picMkLst>
            <pc:docMk/>
            <pc:sldMk cId="2481155135" sldId="281"/>
            <ac:picMk id="37" creationId="{EF5351D6-ED6F-5CFB-3454-756B8DC8E96E}"/>
          </ac:picMkLst>
        </pc:picChg>
        <pc:picChg chg="del">
          <ac:chgData name="KEEP, Matthew" userId="78b3b888-c115-4ddb-8664-718cd200fd53" providerId="ADAL" clId="{86FDFACD-8E21-43EC-AE22-27A14678E4B5}" dt="2024-09-30T08:26:29.661" v="63" actId="478"/>
          <ac:picMkLst>
            <pc:docMk/>
            <pc:sldMk cId="2481155135" sldId="281"/>
            <ac:picMk id="39" creationId="{ADD3015C-5333-DC8E-3931-773014452CB9}"/>
          </ac:picMkLst>
        </pc:picChg>
      </pc:sldChg>
      <pc:sldChg chg="del">
        <pc:chgData name="KEEP, Matthew" userId="78b3b888-c115-4ddb-8664-718cd200fd53" providerId="ADAL" clId="{86FDFACD-8E21-43EC-AE22-27A14678E4B5}" dt="2024-09-30T13:33:17.292" v="984" actId="47"/>
        <pc:sldMkLst>
          <pc:docMk/>
          <pc:sldMk cId="3892863780" sldId="295"/>
        </pc:sldMkLst>
      </pc:sldChg>
      <pc:sldChg chg="addSp delSp modSp del mod">
        <pc:chgData name="KEEP, Matthew" userId="78b3b888-c115-4ddb-8664-718cd200fd53" providerId="ADAL" clId="{86FDFACD-8E21-43EC-AE22-27A14678E4B5}" dt="2024-09-30T13:34:40.279" v="1084" actId="47"/>
        <pc:sldMkLst>
          <pc:docMk/>
          <pc:sldMk cId="1275276093" sldId="307"/>
        </pc:sldMkLst>
        <pc:spChg chg="mod">
          <ac:chgData name="KEEP, Matthew" userId="78b3b888-c115-4ddb-8664-718cd200fd53" providerId="ADAL" clId="{86FDFACD-8E21-43EC-AE22-27A14678E4B5}" dt="2024-09-30T08:58:42.129" v="387" actId="20577"/>
          <ac:spMkLst>
            <pc:docMk/>
            <pc:sldMk cId="1275276093" sldId="307"/>
            <ac:spMk id="2" creationId="{00000000-0000-0000-0000-000000000000}"/>
          </ac:spMkLst>
        </pc:spChg>
        <pc:spChg chg="del">
          <ac:chgData name="KEEP, Matthew" userId="78b3b888-c115-4ddb-8664-718cd200fd53" providerId="ADAL" clId="{86FDFACD-8E21-43EC-AE22-27A14678E4B5}" dt="2024-09-30T08:28:14.036" v="113" actId="478"/>
          <ac:spMkLst>
            <pc:docMk/>
            <pc:sldMk cId="1275276093" sldId="307"/>
            <ac:spMk id="7" creationId="{A994354C-65C6-8FC2-D5D3-CF8B12AD9DB7}"/>
          </ac:spMkLst>
        </pc:spChg>
        <pc:spChg chg="add mod">
          <ac:chgData name="KEEP, Matthew" userId="78b3b888-c115-4ddb-8664-718cd200fd53" providerId="ADAL" clId="{86FDFACD-8E21-43EC-AE22-27A14678E4B5}" dt="2024-09-30T08:57:58.665" v="359" actId="20577"/>
          <ac:spMkLst>
            <pc:docMk/>
            <pc:sldMk cId="1275276093" sldId="307"/>
            <ac:spMk id="8" creationId="{5B4E5028-2CDC-D7AE-AB54-3A29001B0405}"/>
          </ac:spMkLst>
        </pc:spChg>
        <pc:picChg chg="del">
          <ac:chgData name="KEEP, Matthew" userId="78b3b888-c115-4ddb-8664-718cd200fd53" providerId="ADAL" clId="{86FDFACD-8E21-43EC-AE22-27A14678E4B5}" dt="2024-09-30T08:28:14.036" v="113" actId="478"/>
          <ac:picMkLst>
            <pc:docMk/>
            <pc:sldMk cId="1275276093" sldId="307"/>
            <ac:picMk id="6" creationId="{E614D272-F175-3822-C9E6-AF15A0C387DD}"/>
          </ac:picMkLst>
        </pc:picChg>
        <pc:picChg chg="del">
          <ac:chgData name="KEEP, Matthew" userId="78b3b888-c115-4ddb-8664-718cd200fd53" providerId="ADAL" clId="{86FDFACD-8E21-43EC-AE22-27A14678E4B5}" dt="2024-09-30T08:28:14.036" v="113" actId="478"/>
          <ac:picMkLst>
            <pc:docMk/>
            <pc:sldMk cId="1275276093" sldId="307"/>
            <ac:picMk id="10" creationId="{FF01C73D-122D-5262-258D-206539FD4E23}"/>
          </ac:picMkLst>
        </pc:picChg>
        <pc:picChg chg="del">
          <ac:chgData name="KEEP, Matthew" userId="78b3b888-c115-4ddb-8664-718cd200fd53" providerId="ADAL" clId="{86FDFACD-8E21-43EC-AE22-27A14678E4B5}" dt="2024-09-30T08:28:14.036" v="113" actId="478"/>
          <ac:picMkLst>
            <pc:docMk/>
            <pc:sldMk cId="1275276093" sldId="307"/>
            <ac:picMk id="12" creationId="{4F888D8D-55FF-02E1-F65E-CDFF82B9E1D9}"/>
          </ac:picMkLst>
        </pc:picChg>
        <pc:picChg chg="del">
          <ac:chgData name="KEEP, Matthew" userId="78b3b888-c115-4ddb-8664-718cd200fd53" providerId="ADAL" clId="{86FDFACD-8E21-43EC-AE22-27A14678E4B5}" dt="2024-09-30T08:28:14.036" v="113" actId="478"/>
          <ac:picMkLst>
            <pc:docMk/>
            <pc:sldMk cId="1275276093" sldId="307"/>
            <ac:picMk id="14" creationId="{F761C608-F74E-B31A-803D-CABAB19C521E}"/>
          </ac:picMkLst>
        </pc:picChg>
        <pc:picChg chg="del">
          <ac:chgData name="KEEP, Matthew" userId="78b3b888-c115-4ddb-8664-718cd200fd53" providerId="ADAL" clId="{86FDFACD-8E21-43EC-AE22-27A14678E4B5}" dt="2024-09-30T08:28:14.036" v="113" actId="478"/>
          <ac:picMkLst>
            <pc:docMk/>
            <pc:sldMk cId="1275276093" sldId="307"/>
            <ac:picMk id="18" creationId="{38EFB828-85EE-728D-EE79-2049EBDFC4BB}"/>
          </ac:picMkLst>
        </pc:picChg>
        <pc:picChg chg="del">
          <ac:chgData name="KEEP, Matthew" userId="78b3b888-c115-4ddb-8664-718cd200fd53" providerId="ADAL" clId="{86FDFACD-8E21-43EC-AE22-27A14678E4B5}" dt="2024-09-30T08:28:14.036" v="113" actId="478"/>
          <ac:picMkLst>
            <pc:docMk/>
            <pc:sldMk cId="1275276093" sldId="307"/>
            <ac:picMk id="20" creationId="{2ACD8257-B523-487F-0A7E-DA7F0CBEFB40}"/>
          </ac:picMkLst>
        </pc:picChg>
        <pc:picChg chg="del">
          <ac:chgData name="KEEP, Matthew" userId="78b3b888-c115-4ddb-8664-718cd200fd53" providerId="ADAL" clId="{86FDFACD-8E21-43EC-AE22-27A14678E4B5}" dt="2024-09-30T08:28:14.036" v="113" actId="478"/>
          <ac:picMkLst>
            <pc:docMk/>
            <pc:sldMk cId="1275276093" sldId="307"/>
            <ac:picMk id="24" creationId="{0C36B6C5-4086-61B4-F74B-FE2CF23ACC4C}"/>
          </ac:picMkLst>
        </pc:picChg>
        <pc:picChg chg="del">
          <ac:chgData name="KEEP, Matthew" userId="78b3b888-c115-4ddb-8664-718cd200fd53" providerId="ADAL" clId="{86FDFACD-8E21-43EC-AE22-27A14678E4B5}" dt="2024-09-30T08:28:14.036" v="113" actId="478"/>
          <ac:picMkLst>
            <pc:docMk/>
            <pc:sldMk cId="1275276093" sldId="307"/>
            <ac:picMk id="26" creationId="{1393652E-45C3-AFB1-4835-687AEAF79970}"/>
          </ac:picMkLst>
        </pc:picChg>
        <pc:picChg chg="del">
          <ac:chgData name="KEEP, Matthew" userId="78b3b888-c115-4ddb-8664-718cd200fd53" providerId="ADAL" clId="{86FDFACD-8E21-43EC-AE22-27A14678E4B5}" dt="2024-09-30T08:28:14.036" v="113" actId="478"/>
          <ac:picMkLst>
            <pc:docMk/>
            <pc:sldMk cId="1275276093" sldId="307"/>
            <ac:picMk id="28" creationId="{8E4BEE57-28AB-3A83-56D6-2D0DBF28D1BF}"/>
          </ac:picMkLst>
        </pc:picChg>
        <pc:picChg chg="del">
          <ac:chgData name="KEEP, Matthew" userId="78b3b888-c115-4ddb-8664-718cd200fd53" providerId="ADAL" clId="{86FDFACD-8E21-43EC-AE22-27A14678E4B5}" dt="2024-09-30T08:28:14.036" v="113" actId="478"/>
          <ac:picMkLst>
            <pc:docMk/>
            <pc:sldMk cId="1275276093" sldId="307"/>
            <ac:picMk id="30" creationId="{823F1E0A-EEE4-6012-7DF0-5DCE2C961102}"/>
          </ac:picMkLst>
        </pc:picChg>
        <pc:picChg chg="del">
          <ac:chgData name="KEEP, Matthew" userId="78b3b888-c115-4ddb-8664-718cd200fd53" providerId="ADAL" clId="{86FDFACD-8E21-43EC-AE22-27A14678E4B5}" dt="2024-09-30T08:28:14.036" v="113" actId="478"/>
          <ac:picMkLst>
            <pc:docMk/>
            <pc:sldMk cId="1275276093" sldId="307"/>
            <ac:picMk id="33" creationId="{CE5EAC97-7358-C3A1-A9FB-E2271F340407}"/>
          </ac:picMkLst>
        </pc:picChg>
        <pc:picChg chg="del">
          <ac:chgData name="KEEP, Matthew" userId="78b3b888-c115-4ddb-8664-718cd200fd53" providerId="ADAL" clId="{86FDFACD-8E21-43EC-AE22-27A14678E4B5}" dt="2024-09-30T08:28:14.036" v="113" actId="478"/>
          <ac:picMkLst>
            <pc:docMk/>
            <pc:sldMk cId="1275276093" sldId="307"/>
            <ac:picMk id="35" creationId="{78BAE421-B70E-0414-BFAE-1143CCAA4B18}"/>
          </ac:picMkLst>
        </pc:picChg>
        <pc:picChg chg="del">
          <ac:chgData name="KEEP, Matthew" userId="78b3b888-c115-4ddb-8664-718cd200fd53" providerId="ADAL" clId="{86FDFACD-8E21-43EC-AE22-27A14678E4B5}" dt="2024-09-30T08:28:14.036" v="113" actId="478"/>
          <ac:picMkLst>
            <pc:docMk/>
            <pc:sldMk cId="1275276093" sldId="307"/>
            <ac:picMk id="37" creationId="{EF5351D6-ED6F-5CFB-3454-756B8DC8E96E}"/>
          </ac:picMkLst>
        </pc:picChg>
        <pc:picChg chg="del">
          <ac:chgData name="KEEP, Matthew" userId="78b3b888-c115-4ddb-8664-718cd200fd53" providerId="ADAL" clId="{86FDFACD-8E21-43EC-AE22-27A14678E4B5}" dt="2024-09-30T08:28:14.036" v="113" actId="478"/>
          <ac:picMkLst>
            <pc:docMk/>
            <pc:sldMk cId="1275276093" sldId="307"/>
            <ac:picMk id="39" creationId="{ADD3015C-5333-DC8E-3931-773014452CB9}"/>
          </ac:picMkLst>
        </pc:picChg>
        <pc:cxnChg chg="del">
          <ac:chgData name="KEEP, Matthew" userId="78b3b888-c115-4ddb-8664-718cd200fd53" providerId="ADAL" clId="{86FDFACD-8E21-43EC-AE22-27A14678E4B5}" dt="2024-09-30T08:28:14.036" v="113" actId="478"/>
          <ac:cxnSpMkLst>
            <pc:docMk/>
            <pc:sldMk cId="1275276093" sldId="307"/>
            <ac:cxnSpMk id="5" creationId="{C699D33C-126E-64A8-915D-4453176833A3}"/>
          </ac:cxnSpMkLst>
        </pc:cxnChg>
      </pc:sldChg>
      <pc:sldChg chg="del">
        <pc:chgData name="KEEP, Matthew" userId="78b3b888-c115-4ddb-8664-718cd200fd53" providerId="ADAL" clId="{86FDFACD-8E21-43EC-AE22-27A14678E4B5}" dt="2024-09-30T09:04:47.989" v="682" actId="47"/>
        <pc:sldMkLst>
          <pc:docMk/>
          <pc:sldMk cId="990052168" sldId="308"/>
        </pc:sldMkLst>
      </pc:sldChg>
      <pc:sldChg chg="del">
        <pc:chgData name="KEEP, Matthew" userId="78b3b888-c115-4ddb-8664-718cd200fd53" providerId="ADAL" clId="{86FDFACD-8E21-43EC-AE22-27A14678E4B5}" dt="2024-09-30T09:04:50.634" v="683" actId="47"/>
        <pc:sldMkLst>
          <pc:docMk/>
          <pc:sldMk cId="3565883107" sldId="309"/>
        </pc:sldMkLst>
      </pc:sldChg>
      <pc:sldChg chg="del">
        <pc:chgData name="KEEP, Matthew" userId="78b3b888-c115-4ddb-8664-718cd200fd53" providerId="ADAL" clId="{86FDFACD-8E21-43EC-AE22-27A14678E4B5}" dt="2024-09-30T13:33:15.633" v="983" actId="47"/>
        <pc:sldMkLst>
          <pc:docMk/>
          <pc:sldMk cId="1173526071" sldId="310"/>
        </pc:sldMkLst>
      </pc:sldChg>
      <pc:sldChg chg="modSp add mod">
        <pc:chgData name="KEEP, Matthew" userId="78b3b888-c115-4ddb-8664-718cd200fd53" providerId="ADAL" clId="{86FDFACD-8E21-43EC-AE22-27A14678E4B5}" dt="2024-10-01T14:23:00.962" v="1870" actId="20577"/>
        <pc:sldMkLst>
          <pc:docMk/>
          <pc:sldMk cId="933312022" sldId="311"/>
        </pc:sldMkLst>
        <pc:spChg chg="mod">
          <ac:chgData name="KEEP, Matthew" userId="78b3b888-c115-4ddb-8664-718cd200fd53" providerId="ADAL" clId="{86FDFACD-8E21-43EC-AE22-27A14678E4B5}" dt="2024-09-30T08:27:55.704" v="111" actId="20577"/>
          <ac:spMkLst>
            <pc:docMk/>
            <pc:sldMk cId="933312022" sldId="311"/>
            <ac:spMk id="2" creationId="{00000000-0000-0000-0000-000000000000}"/>
          </ac:spMkLst>
        </pc:spChg>
        <pc:spChg chg="mod">
          <ac:chgData name="KEEP, Matthew" userId="78b3b888-c115-4ddb-8664-718cd200fd53" providerId="ADAL" clId="{86FDFACD-8E21-43EC-AE22-27A14678E4B5}" dt="2024-10-01T14:23:00.962" v="1870" actId="20577"/>
          <ac:spMkLst>
            <pc:docMk/>
            <pc:sldMk cId="933312022" sldId="311"/>
            <ac:spMk id="8" creationId="{AB708DB7-94A5-2AEB-D9AF-B68C7F666A69}"/>
          </ac:spMkLst>
        </pc:spChg>
      </pc:sldChg>
      <pc:sldChg chg="addSp delSp modSp add mod modNotesTx">
        <pc:chgData name="KEEP, Matthew" userId="78b3b888-c115-4ddb-8664-718cd200fd53" providerId="ADAL" clId="{86FDFACD-8E21-43EC-AE22-27A14678E4B5}" dt="2024-10-04T13:15:43.446" v="2322" actId="20577"/>
        <pc:sldMkLst>
          <pc:docMk/>
          <pc:sldMk cId="2111652852" sldId="312"/>
        </pc:sldMkLst>
        <pc:spChg chg="add del">
          <ac:chgData name="KEEP, Matthew" userId="78b3b888-c115-4ddb-8664-718cd200fd53" providerId="ADAL" clId="{86FDFACD-8E21-43EC-AE22-27A14678E4B5}" dt="2024-09-30T09:01:40.347" v="390" actId="22"/>
          <ac:spMkLst>
            <pc:docMk/>
            <pc:sldMk cId="2111652852" sldId="312"/>
            <ac:spMk id="5" creationId="{DC0C2A5E-57D3-CAFD-49AD-D0E9C2B9028F}"/>
          </ac:spMkLst>
        </pc:spChg>
        <pc:spChg chg="mod">
          <ac:chgData name="KEEP, Matthew" userId="78b3b888-c115-4ddb-8664-718cd200fd53" providerId="ADAL" clId="{86FDFACD-8E21-43EC-AE22-27A14678E4B5}" dt="2024-10-04T10:33:09.851" v="2237" actId="20577"/>
          <ac:spMkLst>
            <pc:docMk/>
            <pc:sldMk cId="2111652852" sldId="312"/>
            <ac:spMk id="8" creationId="{5B4E5028-2CDC-D7AE-AB54-3A29001B0405}"/>
          </ac:spMkLst>
        </pc:spChg>
      </pc:sldChg>
      <pc:sldChg chg="modSp add del mod">
        <pc:chgData name="KEEP, Matthew" userId="78b3b888-c115-4ddb-8664-718cd200fd53" providerId="ADAL" clId="{86FDFACD-8E21-43EC-AE22-27A14678E4B5}" dt="2024-10-03T07:17:59.798" v="2003" actId="47"/>
        <pc:sldMkLst>
          <pc:docMk/>
          <pc:sldMk cId="586397875" sldId="313"/>
        </pc:sldMkLst>
        <pc:spChg chg="mod">
          <ac:chgData name="KEEP, Matthew" userId="78b3b888-c115-4ddb-8664-718cd200fd53" providerId="ADAL" clId="{86FDFACD-8E21-43EC-AE22-27A14678E4B5}" dt="2024-09-30T09:04:38.876" v="681" actId="20577"/>
          <ac:spMkLst>
            <pc:docMk/>
            <pc:sldMk cId="586397875" sldId="313"/>
            <ac:spMk id="8" creationId="{5B4E5028-2CDC-D7AE-AB54-3A29001B0405}"/>
          </ac:spMkLst>
        </pc:spChg>
      </pc:sldChg>
      <pc:sldChg chg="modSp add mod">
        <pc:chgData name="KEEP, Matthew" userId="78b3b888-c115-4ddb-8664-718cd200fd53" providerId="ADAL" clId="{86FDFACD-8E21-43EC-AE22-27A14678E4B5}" dt="2024-10-01T14:27:10.486" v="1872" actId="5793"/>
        <pc:sldMkLst>
          <pc:docMk/>
          <pc:sldMk cId="4063738866" sldId="314"/>
        </pc:sldMkLst>
        <pc:spChg chg="mod">
          <ac:chgData name="KEEP, Matthew" userId="78b3b888-c115-4ddb-8664-718cd200fd53" providerId="ADAL" clId="{86FDFACD-8E21-43EC-AE22-27A14678E4B5}" dt="2024-10-01T14:27:10.486" v="1872" actId="5793"/>
          <ac:spMkLst>
            <pc:docMk/>
            <pc:sldMk cId="4063738866" sldId="314"/>
            <ac:spMk id="8" creationId="{AB708DB7-94A5-2AEB-D9AF-B68C7F666A69}"/>
          </ac:spMkLst>
        </pc:spChg>
      </pc:sldChg>
      <pc:sldChg chg="addSp modSp add del mod">
        <pc:chgData name="KEEP, Matthew" userId="78b3b888-c115-4ddb-8664-718cd200fd53" providerId="ADAL" clId="{86FDFACD-8E21-43EC-AE22-27A14678E4B5}" dt="2024-09-30T09:14:48.302" v="916" actId="47"/>
        <pc:sldMkLst>
          <pc:docMk/>
          <pc:sldMk cId="3683499341" sldId="315"/>
        </pc:sldMkLst>
        <pc:spChg chg="mod">
          <ac:chgData name="KEEP, Matthew" userId="78b3b888-c115-4ddb-8664-718cd200fd53" providerId="ADAL" clId="{86FDFACD-8E21-43EC-AE22-27A14678E4B5}" dt="2024-09-30T09:06:48.230" v="836" actId="20577"/>
          <ac:spMkLst>
            <pc:docMk/>
            <pc:sldMk cId="3683499341" sldId="315"/>
            <ac:spMk id="2" creationId="{00000000-0000-0000-0000-000000000000}"/>
          </ac:spMkLst>
        </pc:spChg>
        <pc:spChg chg="mod">
          <ac:chgData name="KEEP, Matthew" userId="78b3b888-c115-4ddb-8664-718cd200fd53" providerId="ADAL" clId="{86FDFACD-8E21-43EC-AE22-27A14678E4B5}" dt="2024-09-30T09:07:05.429" v="887" actId="20577"/>
          <ac:spMkLst>
            <pc:docMk/>
            <pc:sldMk cId="3683499341" sldId="315"/>
            <ac:spMk id="8" creationId="{5B4E5028-2CDC-D7AE-AB54-3A29001B0405}"/>
          </ac:spMkLst>
        </pc:spChg>
        <pc:picChg chg="add">
          <ac:chgData name="KEEP, Matthew" userId="78b3b888-c115-4ddb-8664-718cd200fd53" providerId="ADAL" clId="{86FDFACD-8E21-43EC-AE22-27A14678E4B5}" dt="2024-09-30T09:08:28.135" v="888" actId="22"/>
          <ac:picMkLst>
            <pc:docMk/>
            <pc:sldMk cId="3683499341" sldId="315"/>
            <ac:picMk id="5" creationId="{2C66FFF9-B0E7-36D3-777B-592CCCC13599}"/>
          </ac:picMkLst>
        </pc:picChg>
        <pc:picChg chg="add mod">
          <ac:chgData name="KEEP, Matthew" userId="78b3b888-c115-4ddb-8664-718cd200fd53" providerId="ADAL" clId="{86FDFACD-8E21-43EC-AE22-27A14678E4B5}" dt="2024-09-30T09:08:47.282" v="890" actId="1076"/>
          <ac:picMkLst>
            <pc:docMk/>
            <pc:sldMk cId="3683499341" sldId="315"/>
            <ac:picMk id="7" creationId="{98C5A93C-0E4B-1DFF-C510-1113BE517EFD}"/>
          </ac:picMkLst>
        </pc:picChg>
        <pc:picChg chg="add mod">
          <ac:chgData name="KEEP, Matthew" userId="78b3b888-c115-4ddb-8664-718cd200fd53" providerId="ADAL" clId="{86FDFACD-8E21-43EC-AE22-27A14678E4B5}" dt="2024-09-30T09:10:48.127" v="892" actId="1076"/>
          <ac:picMkLst>
            <pc:docMk/>
            <pc:sldMk cId="3683499341" sldId="315"/>
            <ac:picMk id="10" creationId="{5F86F08D-05A8-0AE8-5301-84E6121A8244}"/>
          </ac:picMkLst>
        </pc:picChg>
        <pc:picChg chg="add mod">
          <ac:chgData name="KEEP, Matthew" userId="78b3b888-c115-4ddb-8664-718cd200fd53" providerId="ADAL" clId="{86FDFACD-8E21-43EC-AE22-27A14678E4B5}" dt="2024-09-30T09:11:09.544" v="894" actId="1076"/>
          <ac:picMkLst>
            <pc:docMk/>
            <pc:sldMk cId="3683499341" sldId="315"/>
            <ac:picMk id="12" creationId="{BF81B0EF-E217-B541-1234-E001559196FC}"/>
          </ac:picMkLst>
        </pc:picChg>
        <pc:picChg chg="add mod">
          <ac:chgData name="KEEP, Matthew" userId="78b3b888-c115-4ddb-8664-718cd200fd53" providerId="ADAL" clId="{86FDFACD-8E21-43EC-AE22-27A14678E4B5}" dt="2024-09-30T09:13:27.973" v="896" actId="1076"/>
          <ac:picMkLst>
            <pc:docMk/>
            <pc:sldMk cId="3683499341" sldId="315"/>
            <ac:picMk id="14" creationId="{782D49BC-3248-A5AD-C084-D614282248D9}"/>
          </ac:picMkLst>
        </pc:picChg>
      </pc:sldChg>
      <pc:sldChg chg="addSp delSp modSp add del mod ord">
        <pc:chgData name="KEEP, Matthew" userId="78b3b888-c115-4ddb-8664-718cd200fd53" providerId="ADAL" clId="{86FDFACD-8E21-43EC-AE22-27A14678E4B5}" dt="2024-10-04T08:46:02.942" v="2176" actId="47"/>
        <pc:sldMkLst>
          <pc:docMk/>
          <pc:sldMk cId="1876443221" sldId="316"/>
        </pc:sldMkLst>
        <pc:spChg chg="mod">
          <ac:chgData name="KEEP, Matthew" userId="78b3b888-c115-4ddb-8664-718cd200fd53" providerId="ADAL" clId="{86FDFACD-8E21-43EC-AE22-27A14678E4B5}" dt="2024-10-01T12:46:14.494" v="1468" actId="12"/>
          <ac:spMkLst>
            <pc:docMk/>
            <pc:sldMk cId="1876443221" sldId="316"/>
            <ac:spMk id="8" creationId="{5B4E5028-2CDC-D7AE-AB54-3A29001B0405}"/>
          </ac:spMkLst>
        </pc:spChg>
        <pc:picChg chg="add mod">
          <ac:chgData name="KEEP, Matthew" userId="78b3b888-c115-4ddb-8664-718cd200fd53" providerId="ADAL" clId="{86FDFACD-8E21-43EC-AE22-27A14678E4B5}" dt="2024-09-30T09:15:38.255" v="924"/>
          <ac:picMkLst>
            <pc:docMk/>
            <pc:sldMk cId="1876443221" sldId="316"/>
            <ac:picMk id="3" creationId="{008CE239-577D-4936-E6D3-E5600D47D51E}"/>
          </ac:picMkLst>
        </pc:picChg>
        <pc:picChg chg="del mod">
          <ac:chgData name="KEEP, Matthew" userId="78b3b888-c115-4ddb-8664-718cd200fd53" providerId="ADAL" clId="{86FDFACD-8E21-43EC-AE22-27A14678E4B5}" dt="2024-09-30T09:14:40.807" v="912" actId="478"/>
          <ac:picMkLst>
            <pc:docMk/>
            <pc:sldMk cId="1876443221" sldId="316"/>
            <ac:picMk id="5" creationId="{2C66FFF9-B0E7-36D3-777B-592CCCC13599}"/>
          </ac:picMkLst>
        </pc:picChg>
        <pc:picChg chg="del mod">
          <ac:chgData name="KEEP, Matthew" userId="78b3b888-c115-4ddb-8664-718cd200fd53" providerId="ADAL" clId="{86FDFACD-8E21-43EC-AE22-27A14678E4B5}" dt="2024-09-30T09:14:41.216" v="913" actId="478"/>
          <ac:picMkLst>
            <pc:docMk/>
            <pc:sldMk cId="1876443221" sldId="316"/>
            <ac:picMk id="7" creationId="{98C5A93C-0E4B-1DFF-C510-1113BE517EFD}"/>
          </ac:picMkLst>
        </pc:picChg>
        <pc:picChg chg="mod">
          <ac:chgData name="KEEP, Matthew" userId="78b3b888-c115-4ddb-8664-718cd200fd53" providerId="ADAL" clId="{86FDFACD-8E21-43EC-AE22-27A14678E4B5}" dt="2024-09-30T09:14:42.392" v="914" actId="1076"/>
          <ac:picMkLst>
            <pc:docMk/>
            <pc:sldMk cId="1876443221" sldId="316"/>
            <ac:picMk id="10" creationId="{5F86F08D-05A8-0AE8-5301-84E6121A8244}"/>
          </ac:picMkLst>
        </pc:picChg>
        <pc:picChg chg="mod">
          <ac:chgData name="KEEP, Matthew" userId="78b3b888-c115-4ddb-8664-718cd200fd53" providerId="ADAL" clId="{86FDFACD-8E21-43EC-AE22-27A14678E4B5}" dt="2024-09-30T09:14:44.800" v="915" actId="1076"/>
          <ac:picMkLst>
            <pc:docMk/>
            <pc:sldMk cId="1876443221" sldId="316"/>
            <ac:picMk id="12" creationId="{BF81B0EF-E217-B541-1234-E001559196FC}"/>
          </ac:picMkLst>
        </pc:picChg>
        <pc:picChg chg="del mod">
          <ac:chgData name="KEEP, Matthew" userId="78b3b888-c115-4ddb-8664-718cd200fd53" providerId="ADAL" clId="{86FDFACD-8E21-43EC-AE22-27A14678E4B5}" dt="2024-09-30T09:14:40.271" v="911" actId="478"/>
          <ac:picMkLst>
            <pc:docMk/>
            <pc:sldMk cId="1876443221" sldId="316"/>
            <ac:picMk id="14" creationId="{782D49BC-3248-A5AD-C084-D614282248D9}"/>
          </ac:picMkLst>
        </pc:picChg>
      </pc:sldChg>
      <pc:sldChg chg="addSp delSp modSp add mod ord">
        <pc:chgData name="KEEP, Matthew" userId="78b3b888-c115-4ddb-8664-718cd200fd53" providerId="ADAL" clId="{86FDFACD-8E21-43EC-AE22-27A14678E4B5}" dt="2024-10-01T12:46:36.821" v="1471" actId="478"/>
        <pc:sldMkLst>
          <pc:docMk/>
          <pc:sldMk cId="1480056741" sldId="317"/>
        </pc:sldMkLst>
        <pc:spChg chg="del mod">
          <ac:chgData name="KEEP, Matthew" userId="78b3b888-c115-4ddb-8664-718cd200fd53" providerId="ADAL" clId="{86FDFACD-8E21-43EC-AE22-27A14678E4B5}" dt="2024-10-01T12:46:34.064" v="1470" actId="478"/>
          <ac:spMkLst>
            <pc:docMk/>
            <pc:sldMk cId="1480056741" sldId="317"/>
            <ac:spMk id="8" creationId="{5B4E5028-2CDC-D7AE-AB54-3A29001B0405}"/>
          </ac:spMkLst>
        </pc:spChg>
        <pc:spChg chg="add mod">
          <ac:chgData name="KEEP, Matthew" userId="78b3b888-c115-4ddb-8664-718cd200fd53" providerId="ADAL" clId="{86FDFACD-8E21-43EC-AE22-27A14678E4B5}" dt="2024-10-01T12:46:34.064" v="1470" actId="478"/>
          <ac:spMkLst>
            <pc:docMk/>
            <pc:sldMk cId="1480056741" sldId="317"/>
            <ac:spMk id="9" creationId="{AA8AC89D-0298-390E-ADF3-3D11C68FA5D4}"/>
          </ac:spMkLst>
        </pc:spChg>
        <pc:picChg chg="del">
          <ac:chgData name="KEEP, Matthew" userId="78b3b888-c115-4ddb-8664-718cd200fd53" providerId="ADAL" clId="{86FDFACD-8E21-43EC-AE22-27A14678E4B5}" dt="2024-10-01T12:45:56.972" v="1463" actId="478"/>
          <ac:picMkLst>
            <pc:docMk/>
            <pc:sldMk cId="1480056741" sldId="317"/>
            <ac:picMk id="5" creationId="{2C66FFF9-B0E7-36D3-777B-592CCCC13599}"/>
          </ac:picMkLst>
        </pc:picChg>
        <pc:picChg chg="add del mod">
          <ac:chgData name="KEEP, Matthew" userId="78b3b888-c115-4ddb-8664-718cd200fd53" providerId="ADAL" clId="{86FDFACD-8E21-43EC-AE22-27A14678E4B5}" dt="2024-10-01T12:46:36.821" v="1471" actId="478"/>
          <ac:picMkLst>
            <pc:docMk/>
            <pc:sldMk cId="1480056741" sldId="317"/>
            <ac:picMk id="6" creationId="{EFAF0725-B621-BEA1-2B4C-F3E0F73E7C1A}"/>
          </ac:picMkLst>
        </pc:picChg>
        <pc:picChg chg="del">
          <ac:chgData name="KEEP, Matthew" userId="78b3b888-c115-4ddb-8664-718cd200fd53" providerId="ADAL" clId="{86FDFACD-8E21-43EC-AE22-27A14678E4B5}" dt="2024-10-01T12:45:57.452" v="1464" actId="478"/>
          <ac:picMkLst>
            <pc:docMk/>
            <pc:sldMk cId="1480056741" sldId="317"/>
            <ac:picMk id="7" creationId="{98C5A93C-0E4B-1DFF-C510-1113BE517EFD}"/>
          </ac:picMkLst>
        </pc:picChg>
        <pc:picChg chg="del">
          <ac:chgData name="KEEP, Matthew" userId="78b3b888-c115-4ddb-8664-718cd200fd53" providerId="ADAL" clId="{86FDFACD-8E21-43EC-AE22-27A14678E4B5}" dt="2024-09-30T09:15:02.823" v="918" actId="478"/>
          <ac:picMkLst>
            <pc:docMk/>
            <pc:sldMk cId="1480056741" sldId="317"/>
            <ac:picMk id="10" creationId="{5F86F08D-05A8-0AE8-5301-84E6121A8244}"/>
          </ac:picMkLst>
        </pc:picChg>
        <pc:picChg chg="del mod">
          <ac:chgData name="KEEP, Matthew" userId="78b3b888-c115-4ddb-8664-718cd200fd53" providerId="ADAL" clId="{86FDFACD-8E21-43EC-AE22-27A14678E4B5}" dt="2024-09-30T09:15:03.455" v="919" actId="478"/>
          <ac:picMkLst>
            <pc:docMk/>
            <pc:sldMk cId="1480056741" sldId="317"/>
            <ac:picMk id="12" creationId="{BF81B0EF-E217-B541-1234-E001559196FC}"/>
          </ac:picMkLst>
        </pc:picChg>
        <pc:picChg chg="del">
          <ac:chgData name="KEEP, Matthew" userId="78b3b888-c115-4ddb-8664-718cd200fd53" providerId="ADAL" clId="{86FDFACD-8E21-43EC-AE22-27A14678E4B5}" dt="2024-10-01T12:45:56.404" v="1462" actId="478"/>
          <ac:picMkLst>
            <pc:docMk/>
            <pc:sldMk cId="1480056741" sldId="317"/>
            <ac:picMk id="14" creationId="{782D49BC-3248-A5AD-C084-D614282248D9}"/>
          </ac:picMkLst>
        </pc:picChg>
      </pc:sldChg>
      <pc:sldChg chg="delSp modSp add mod modNotesTx">
        <pc:chgData name="KEEP, Matthew" userId="78b3b888-c115-4ddb-8664-718cd200fd53" providerId="ADAL" clId="{86FDFACD-8E21-43EC-AE22-27A14678E4B5}" dt="2024-10-04T13:16:11.694" v="2328" actId="20577"/>
        <pc:sldMkLst>
          <pc:docMk/>
          <pc:sldMk cId="1091956080" sldId="318"/>
        </pc:sldMkLst>
        <pc:spChg chg="mod">
          <ac:chgData name="KEEP, Matthew" userId="78b3b888-c115-4ddb-8664-718cd200fd53" providerId="ADAL" clId="{86FDFACD-8E21-43EC-AE22-27A14678E4B5}" dt="2024-10-04T10:29:39.260" v="2218" actId="20577"/>
          <ac:spMkLst>
            <pc:docMk/>
            <pc:sldMk cId="1091956080" sldId="318"/>
            <ac:spMk id="8" creationId="{5B4E5028-2CDC-D7AE-AB54-3A29001B0405}"/>
          </ac:spMkLst>
        </pc:spChg>
        <pc:picChg chg="del">
          <ac:chgData name="KEEP, Matthew" userId="78b3b888-c115-4ddb-8664-718cd200fd53" providerId="ADAL" clId="{86FDFACD-8E21-43EC-AE22-27A14678E4B5}" dt="2024-09-30T09:16:15.531" v="929" actId="478"/>
          <ac:picMkLst>
            <pc:docMk/>
            <pc:sldMk cId="1091956080" sldId="318"/>
            <ac:picMk id="3" creationId="{008CE239-577D-4936-E6D3-E5600D47D51E}"/>
          </ac:picMkLst>
        </pc:picChg>
        <pc:picChg chg="del">
          <ac:chgData name="KEEP, Matthew" userId="78b3b888-c115-4ddb-8664-718cd200fd53" providerId="ADAL" clId="{86FDFACD-8E21-43EC-AE22-27A14678E4B5}" dt="2024-09-30T09:42:11.290" v="930" actId="478"/>
          <ac:picMkLst>
            <pc:docMk/>
            <pc:sldMk cId="1091956080" sldId="318"/>
            <ac:picMk id="10" creationId="{5F86F08D-05A8-0AE8-5301-84E6121A8244}"/>
          </ac:picMkLst>
        </pc:picChg>
        <pc:picChg chg="del">
          <ac:chgData name="KEEP, Matthew" userId="78b3b888-c115-4ddb-8664-718cd200fd53" providerId="ADAL" clId="{86FDFACD-8E21-43EC-AE22-27A14678E4B5}" dt="2024-09-30T09:42:11.666" v="931" actId="478"/>
          <ac:picMkLst>
            <pc:docMk/>
            <pc:sldMk cId="1091956080" sldId="318"/>
            <ac:picMk id="12" creationId="{BF81B0EF-E217-B541-1234-E001559196FC}"/>
          </ac:picMkLst>
        </pc:picChg>
      </pc:sldChg>
      <pc:sldChg chg="addSp delSp modSp add mod modNotesTx">
        <pc:chgData name="KEEP, Matthew" userId="78b3b888-c115-4ddb-8664-718cd200fd53" providerId="ADAL" clId="{86FDFACD-8E21-43EC-AE22-27A14678E4B5}" dt="2024-10-04T13:16:20.038" v="2331" actId="20577"/>
        <pc:sldMkLst>
          <pc:docMk/>
          <pc:sldMk cId="198656503" sldId="319"/>
        </pc:sldMkLst>
        <pc:spChg chg="mod">
          <ac:chgData name="KEEP, Matthew" userId="78b3b888-c115-4ddb-8664-718cd200fd53" providerId="ADAL" clId="{86FDFACD-8E21-43EC-AE22-27A14678E4B5}" dt="2024-09-30T13:17:07.526" v="967" actId="20577"/>
          <ac:spMkLst>
            <pc:docMk/>
            <pc:sldMk cId="198656503" sldId="319"/>
            <ac:spMk id="2" creationId="{00000000-0000-0000-0000-000000000000}"/>
          </ac:spMkLst>
        </pc:spChg>
        <pc:spChg chg="add del">
          <ac:chgData name="KEEP, Matthew" userId="78b3b888-c115-4ddb-8664-718cd200fd53" providerId="ADAL" clId="{86FDFACD-8E21-43EC-AE22-27A14678E4B5}" dt="2024-09-30T13:33:35.569" v="986" actId="22"/>
          <ac:spMkLst>
            <pc:docMk/>
            <pc:sldMk cId="198656503" sldId="319"/>
            <ac:spMk id="5" creationId="{294AE162-BF40-D29C-8B35-44AD64957613}"/>
          </ac:spMkLst>
        </pc:spChg>
        <pc:spChg chg="add mod">
          <ac:chgData name="KEEP, Matthew" userId="78b3b888-c115-4ddb-8664-718cd200fd53" providerId="ADAL" clId="{86FDFACD-8E21-43EC-AE22-27A14678E4B5}" dt="2024-10-01T12:55:31.611" v="1476" actId="478"/>
          <ac:spMkLst>
            <pc:docMk/>
            <pc:sldMk cId="198656503" sldId="319"/>
            <ac:spMk id="5" creationId="{CD3264E0-CF42-461E-A5D8-7F97E6F30AEB}"/>
          </ac:spMkLst>
        </pc:spChg>
        <pc:spChg chg="del mod">
          <ac:chgData name="KEEP, Matthew" userId="78b3b888-c115-4ddb-8664-718cd200fd53" providerId="ADAL" clId="{86FDFACD-8E21-43EC-AE22-27A14678E4B5}" dt="2024-10-01T12:55:31.611" v="1476" actId="478"/>
          <ac:spMkLst>
            <pc:docMk/>
            <pc:sldMk cId="198656503" sldId="319"/>
            <ac:spMk id="8" creationId="{5B4E5028-2CDC-D7AE-AB54-3A29001B0405}"/>
          </ac:spMkLst>
        </pc:spChg>
      </pc:sldChg>
      <pc:sldChg chg="modSp add mod modNotesTx">
        <pc:chgData name="KEEP, Matthew" userId="78b3b888-c115-4ddb-8664-718cd200fd53" providerId="ADAL" clId="{86FDFACD-8E21-43EC-AE22-27A14678E4B5}" dt="2024-10-04T13:16:27.829" v="2334" actId="20577"/>
        <pc:sldMkLst>
          <pc:docMk/>
          <pc:sldMk cId="241818729" sldId="320"/>
        </pc:sldMkLst>
        <pc:spChg chg="mod">
          <ac:chgData name="KEEP, Matthew" userId="78b3b888-c115-4ddb-8664-718cd200fd53" providerId="ADAL" clId="{86FDFACD-8E21-43EC-AE22-27A14678E4B5}" dt="2024-09-30T13:39:01.968" v="1159" actId="20577"/>
          <ac:spMkLst>
            <pc:docMk/>
            <pc:sldMk cId="241818729" sldId="320"/>
            <ac:spMk id="2" creationId="{00000000-0000-0000-0000-000000000000}"/>
          </ac:spMkLst>
        </pc:spChg>
        <pc:spChg chg="mod">
          <ac:chgData name="KEEP, Matthew" userId="78b3b888-c115-4ddb-8664-718cd200fd53" providerId="ADAL" clId="{86FDFACD-8E21-43EC-AE22-27A14678E4B5}" dt="2024-09-30T13:37:08.017" v="1121" actId="12"/>
          <ac:spMkLst>
            <pc:docMk/>
            <pc:sldMk cId="241818729" sldId="320"/>
            <ac:spMk id="8" creationId="{5B4E5028-2CDC-D7AE-AB54-3A29001B0405}"/>
          </ac:spMkLst>
        </pc:spChg>
      </pc:sldChg>
      <pc:sldChg chg="modSp add del mod">
        <pc:chgData name="KEEP, Matthew" userId="78b3b888-c115-4ddb-8664-718cd200fd53" providerId="ADAL" clId="{86FDFACD-8E21-43EC-AE22-27A14678E4B5}" dt="2024-09-30T13:34:44.626" v="1085" actId="47"/>
        <pc:sldMkLst>
          <pc:docMk/>
          <pc:sldMk cId="526040824" sldId="320"/>
        </pc:sldMkLst>
        <pc:spChg chg="mod">
          <ac:chgData name="KEEP, Matthew" userId="78b3b888-c115-4ddb-8664-718cd200fd53" providerId="ADAL" clId="{86FDFACD-8E21-43EC-AE22-27A14678E4B5}" dt="2024-09-30T13:31:25.638" v="981"/>
          <ac:spMkLst>
            <pc:docMk/>
            <pc:sldMk cId="526040824" sldId="320"/>
            <ac:spMk id="8" creationId="{5B4E5028-2CDC-D7AE-AB54-3A29001B0405}"/>
          </ac:spMkLst>
        </pc:spChg>
      </pc:sldChg>
      <pc:sldChg chg="modSp add mod ord">
        <pc:chgData name="KEEP, Matthew" userId="78b3b888-c115-4ddb-8664-718cd200fd53" providerId="ADAL" clId="{86FDFACD-8E21-43EC-AE22-27A14678E4B5}" dt="2024-10-04T10:35:58.200" v="2252"/>
        <pc:sldMkLst>
          <pc:docMk/>
          <pc:sldMk cId="1916721311" sldId="321"/>
        </pc:sldMkLst>
        <pc:spChg chg="mod">
          <ac:chgData name="KEEP, Matthew" userId="78b3b888-c115-4ddb-8664-718cd200fd53" providerId="ADAL" clId="{86FDFACD-8E21-43EC-AE22-27A14678E4B5}" dt="2024-10-01T12:39:52.967" v="1389" actId="20577"/>
          <ac:spMkLst>
            <pc:docMk/>
            <pc:sldMk cId="1916721311" sldId="321"/>
            <ac:spMk id="8" creationId="{AB708DB7-94A5-2AEB-D9AF-B68C7F666A69}"/>
          </ac:spMkLst>
        </pc:spChg>
      </pc:sldChg>
      <pc:sldChg chg="add del">
        <pc:chgData name="KEEP, Matthew" userId="78b3b888-c115-4ddb-8664-718cd200fd53" providerId="ADAL" clId="{86FDFACD-8E21-43EC-AE22-27A14678E4B5}" dt="2024-09-30T13:31:02.920" v="979"/>
        <pc:sldMkLst>
          <pc:docMk/>
          <pc:sldMk cId="2266867048" sldId="321"/>
        </pc:sldMkLst>
      </pc:sldChg>
      <pc:sldChg chg="delSp modSp add mod">
        <pc:chgData name="KEEP, Matthew" userId="78b3b888-c115-4ddb-8664-718cd200fd53" providerId="ADAL" clId="{86FDFACD-8E21-43EC-AE22-27A14678E4B5}" dt="2024-10-04T12:39:24.936" v="2320" actId="20577"/>
        <pc:sldMkLst>
          <pc:docMk/>
          <pc:sldMk cId="2280835185" sldId="322"/>
        </pc:sldMkLst>
        <pc:spChg chg="mod">
          <ac:chgData name="KEEP, Matthew" userId="78b3b888-c115-4ddb-8664-718cd200fd53" providerId="ADAL" clId="{86FDFACD-8E21-43EC-AE22-27A14678E4B5}" dt="2024-10-01T14:22:44.900" v="1831" actId="20577"/>
          <ac:spMkLst>
            <pc:docMk/>
            <pc:sldMk cId="2280835185" sldId="322"/>
            <ac:spMk id="2" creationId="{00000000-0000-0000-0000-000000000000}"/>
          </ac:spMkLst>
        </pc:spChg>
        <pc:spChg chg="mod">
          <ac:chgData name="KEEP, Matthew" userId="78b3b888-c115-4ddb-8664-718cd200fd53" providerId="ADAL" clId="{86FDFACD-8E21-43EC-AE22-27A14678E4B5}" dt="2024-10-04T12:39:24.936" v="2320" actId="20577"/>
          <ac:spMkLst>
            <pc:docMk/>
            <pc:sldMk cId="2280835185" sldId="322"/>
            <ac:spMk id="8" creationId="{AB708DB7-94A5-2AEB-D9AF-B68C7F666A69}"/>
          </ac:spMkLst>
        </pc:spChg>
        <pc:picChg chg="del">
          <ac:chgData name="KEEP, Matthew" userId="78b3b888-c115-4ddb-8664-718cd200fd53" providerId="ADAL" clId="{86FDFACD-8E21-43EC-AE22-27A14678E4B5}" dt="2024-10-01T12:26:29.129" v="1262" actId="478"/>
          <ac:picMkLst>
            <pc:docMk/>
            <pc:sldMk cId="2280835185" sldId="322"/>
            <ac:picMk id="3" creationId="{3604AD85-A0C1-C35E-61C9-360B4DE27E11}"/>
          </ac:picMkLst>
        </pc:picChg>
      </pc:sldChg>
      <pc:sldChg chg="delSp add del mod">
        <pc:chgData name="KEEP, Matthew" userId="78b3b888-c115-4ddb-8664-718cd200fd53" providerId="ADAL" clId="{86FDFACD-8E21-43EC-AE22-27A14678E4B5}" dt="2024-10-04T08:44:20.769" v="2117" actId="47"/>
        <pc:sldMkLst>
          <pc:docMk/>
          <pc:sldMk cId="1738188853" sldId="323"/>
        </pc:sldMkLst>
        <pc:picChg chg="del">
          <ac:chgData name="KEEP, Matthew" userId="78b3b888-c115-4ddb-8664-718cd200fd53" providerId="ADAL" clId="{86FDFACD-8E21-43EC-AE22-27A14678E4B5}" dt="2024-10-01T12:46:04.691" v="1466" actId="478"/>
          <ac:picMkLst>
            <pc:docMk/>
            <pc:sldMk cId="1738188853" sldId="323"/>
            <ac:picMk id="5" creationId="{2C66FFF9-B0E7-36D3-777B-592CCCC13599}"/>
          </ac:picMkLst>
        </pc:picChg>
        <pc:picChg chg="del">
          <ac:chgData name="KEEP, Matthew" userId="78b3b888-c115-4ddb-8664-718cd200fd53" providerId="ADAL" clId="{86FDFACD-8E21-43EC-AE22-27A14678E4B5}" dt="2024-10-01T12:46:05.292" v="1467" actId="478"/>
          <ac:picMkLst>
            <pc:docMk/>
            <pc:sldMk cId="1738188853" sldId="323"/>
            <ac:picMk id="7" creationId="{98C5A93C-0E4B-1DFF-C510-1113BE517EFD}"/>
          </ac:picMkLst>
        </pc:picChg>
      </pc:sldChg>
      <pc:sldChg chg="addSp delSp modSp add mod modNotesTx">
        <pc:chgData name="KEEP, Matthew" userId="78b3b888-c115-4ddb-8664-718cd200fd53" providerId="ADAL" clId="{86FDFACD-8E21-43EC-AE22-27A14678E4B5}" dt="2024-10-04T13:16:01.877" v="2326" actId="20577"/>
        <pc:sldMkLst>
          <pc:docMk/>
          <pc:sldMk cId="4084919848" sldId="324"/>
        </pc:sldMkLst>
        <pc:picChg chg="add mod">
          <ac:chgData name="KEEP, Matthew" userId="78b3b888-c115-4ddb-8664-718cd200fd53" providerId="ADAL" clId="{86FDFACD-8E21-43EC-AE22-27A14678E4B5}" dt="2024-10-04T08:44:16.238" v="2116"/>
          <ac:picMkLst>
            <pc:docMk/>
            <pc:sldMk cId="4084919848" sldId="324"/>
            <ac:picMk id="3" creationId="{916183AA-6D24-7394-04E2-87D19118D3F8}"/>
          </ac:picMkLst>
        </pc:picChg>
        <pc:picChg chg="del mod">
          <ac:chgData name="KEEP, Matthew" userId="78b3b888-c115-4ddb-8664-718cd200fd53" providerId="ADAL" clId="{86FDFACD-8E21-43EC-AE22-27A14678E4B5}" dt="2024-10-04T08:44:35.730" v="2124" actId="478"/>
          <ac:picMkLst>
            <pc:docMk/>
            <pc:sldMk cId="4084919848" sldId="324"/>
            <ac:picMk id="5" creationId="{2C66FFF9-B0E7-36D3-777B-592CCCC13599}"/>
          </ac:picMkLst>
        </pc:picChg>
        <pc:picChg chg="del mod">
          <ac:chgData name="KEEP, Matthew" userId="78b3b888-c115-4ddb-8664-718cd200fd53" providerId="ADAL" clId="{86FDFACD-8E21-43EC-AE22-27A14678E4B5}" dt="2024-10-04T08:44:36.394" v="2125" actId="478"/>
          <ac:picMkLst>
            <pc:docMk/>
            <pc:sldMk cId="4084919848" sldId="324"/>
            <ac:picMk id="7" creationId="{98C5A93C-0E4B-1DFF-C510-1113BE517EFD}"/>
          </ac:picMkLst>
        </pc:picChg>
        <pc:picChg chg="add mod">
          <ac:chgData name="KEEP, Matthew" userId="78b3b888-c115-4ddb-8664-718cd200fd53" providerId="ADAL" clId="{86FDFACD-8E21-43EC-AE22-27A14678E4B5}" dt="2024-10-04T08:44:16.238" v="2116"/>
          <ac:picMkLst>
            <pc:docMk/>
            <pc:sldMk cId="4084919848" sldId="324"/>
            <ac:picMk id="9" creationId="{884993C8-1DD6-C377-F7F8-4DA701B64398}"/>
          </ac:picMkLst>
        </pc:picChg>
        <pc:picChg chg="del">
          <ac:chgData name="KEEP, Matthew" userId="78b3b888-c115-4ddb-8664-718cd200fd53" providerId="ADAL" clId="{86FDFACD-8E21-43EC-AE22-27A14678E4B5}" dt="2024-10-04T08:44:08.603" v="2114" actId="478"/>
          <ac:picMkLst>
            <pc:docMk/>
            <pc:sldMk cId="4084919848" sldId="324"/>
            <ac:picMk id="14" creationId="{782D49BC-3248-A5AD-C084-D614282248D9}"/>
          </ac:picMkLst>
        </pc:picChg>
      </pc:sldChg>
      <pc:sldChg chg="delSp add mod">
        <pc:chgData name="KEEP, Matthew" userId="78b3b888-c115-4ddb-8664-718cd200fd53" providerId="ADAL" clId="{86FDFACD-8E21-43EC-AE22-27A14678E4B5}" dt="2024-10-01T12:46:47.246" v="1473" actId="478"/>
        <pc:sldMkLst>
          <pc:docMk/>
          <pc:sldMk cId="1492238370" sldId="325"/>
        </pc:sldMkLst>
        <pc:picChg chg="del">
          <ac:chgData name="KEEP, Matthew" userId="78b3b888-c115-4ddb-8664-718cd200fd53" providerId="ADAL" clId="{86FDFACD-8E21-43EC-AE22-27A14678E4B5}" dt="2024-10-01T12:46:47.246" v="1473" actId="478"/>
          <ac:picMkLst>
            <pc:docMk/>
            <pc:sldMk cId="1492238370" sldId="325"/>
            <ac:picMk id="6" creationId="{EFAF0725-B621-BEA1-2B4C-F3E0F73E7C1A}"/>
          </ac:picMkLst>
        </pc:picChg>
      </pc:sldChg>
      <pc:sldChg chg="modSp add mod">
        <pc:chgData name="KEEP, Matthew" userId="78b3b888-c115-4ddb-8664-718cd200fd53" providerId="ADAL" clId="{86FDFACD-8E21-43EC-AE22-27A14678E4B5}" dt="2024-10-04T08:45:55.189" v="2175" actId="20577"/>
        <pc:sldMkLst>
          <pc:docMk/>
          <pc:sldMk cId="823364885" sldId="326"/>
        </pc:sldMkLst>
        <pc:spChg chg="mod">
          <ac:chgData name="KEEP, Matthew" userId="78b3b888-c115-4ddb-8664-718cd200fd53" providerId="ADAL" clId="{86FDFACD-8E21-43EC-AE22-27A14678E4B5}" dt="2024-10-04T08:45:55.189" v="2175" actId="20577"/>
          <ac:spMkLst>
            <pc:docMk/>
            <pc:sldMk cId="823364885" sldId="326"/>
            <ac:spMk id="8" creationId="{5B4E5028-2CDC-D7AE-AB54-3A29001B0405}"/>
          </ac:spMkLst>
        </pc:spChg>
      </pc:sldChg>
      <pc:sldChg chg="modSp add mod modNotesTx">
        <pc:chgData name="KEEP, Matthew" userId="78b3b888-c115-4ddb-8664-718cd200fd53" providerId="ADAL" clId="{86FDFACD-8E21-43EC-AE22-27A14678E4B5}" dt="2024-10-04T13:16:22.606" v="2332" actId="20577"/>
        <pc:sldMkLst>
          <pc:docMk/>
          <pc:sldMk cId="1805747249" sldId="327"/>
        </pc:sldMkLst>
        <pc:spChg chg="mod">
          <ac:chgData name="KEEP, Matthew" userId="78b3b888-c115-4ddb-8664-718cd200fd53" providerId="ADAL" clId="{86FDFACD-8E21-43EC-AE22-27A14678E4B5}" dt="2024-10-01T13:32:19.720" v="1713" actId="20577"/>
          <ac:spMkLst>
            <pc:docMk/>
            <pc:sldMk cId="1805747249" sldId="327"/>
            <ac:spMk id="8" creationId="{5B4E5028-2CDC-D7AE-AB54-3A29001B0405}"/>
          </ac:spMkLst>
        </pc:spChg>
      </pc:sldChg>
      <pc:sldChg chg="modSp add mod modNotesTx">
        <pc:chgData name="KEEP, Matthew" userId="78b3b888-c115-4ddb-8664-718cd200fd53" providerId="ADAL" clId="{86FDFACD-8E21-43EC-AE22-27A14678E4B5}" dt="2024-10-04T13:16:25.361" v="2333" actId="20577"/>
        <pc:sldMkLst>
          <pc:docMk/>
          <pc:sldMk cId="1793195010" sldId="328"/>
        </pc:sldMkLst>
        <pc:spChg chg="mod">
          <ac:chgData name="KEEP, Matthew" userId="78b3b888-c115-4ddb-8664-718cd200fd53" providerId="ADAL" clId="{86FDFACD-8E21-43EC-AE22-27A14678E4B5}" dt="2024-10-01T14:21:51.559" v="1721" actId="20577"/>
          <ac:spMkLst>
            <pc:docMk/>
            <pc:sldMk cId="1793195010" sldId="328"/>
            <ac:spMk id="2" creationId="{00000000-0000-0000-0000-000000000000}"/>
          </ac:spMkLst>
        </pc:spChg>
        <pc:spChg chg="mod">
          <ac:chgData name="KEEP, Matthew" userId="78b3b888-c115-4ddb-8664-718cd200fd53" providerId="ADAL" clId="{86FDFACD-8E21-43EC-AE22-27A14678E4B5}" dt="2024-10-01T14:28:23.803" v="1998" actId="20577"/>
          <ac:spMkLst>
            <pc:docMk/>
            <pc:sldMk cId="1793195010" sldId="328"/>
            <ac:spMk id="8" creationId="{5B4E5028-2CDC-D7AE-AB54-3A29001B0405}"/>
          </ac:spMkLst>
        </pc:spChg>
      </pc:sldChg>
      <pc:sldChg chg="addSp delSp modSp add mod modNotesTx">
        <pc:chgData name="KEEP, Matthew" userId="78b3b888-c115-4ddb-8664-718cd200fd53" providerId="ADAL" clId="{86FDFACD-8E21-43EC-AE22-27A14678E4B5}" dt="2024-10-04T13:16:05.684" v="2327" actId="20577"/>
        <pc:sldMkLst>
          <pc:docMk/>
          <pc:sldMk cId="3327746159" sldId="329"/>
        </pc:sldMkLst>
        <pc:picChg chg="del">
          <ac:chgData name="KEEP, Matthew" userId="78b3b888-c115-4ddb-8664-718cd200fd53" providerId="ADAL" clId="{86FDFACD-8E21-43EC-AE22-27A14678E4B5}" dt="2024-10-04T08:44:30.369" v="2122" actId="478"/>
          <ac:picMkLst>
            <pc:docMk/>
            <pc:sldMk cId="3327746159" sldId="329"/>
            <ac:picMk id="3" creationId="{916183AA-6D24-7394-04E2-87D19118D3F8}"/>
          </ac:picMkLst>
        </pc:picChg>
        <pc:picChg chg="mod">
          <ac:chgData name="KEEP, Matthew" userId="78b3b888-c115-4ddb-8664-718cd200fd53" providerId="ADAL" clId="{86FDFACD-8E21-43EC-AE22-27A14678E4B5}" dt="2024-10-04T08:52:36.260" v="2201" actId="1076"/>
          <ac:picMkLst>
            <pc:docMk/>
            <pc:sldMk cId="3327746159" sldId="329"/>
            <ac:picMk id="5" creationId="{2C66FFF9-B0E7-36D3-777B-592CCCC13599}"/>
          </ac:picMkLst>
        </pc:picChg>
        <pc:picChg chg="mod">
          <ac:chgData name="KEEP, Matthew" userId="78b3b888-c115-4ddb-8664-718cd200fd53" providerId="ADAL" clId="{86FDFACD-8E21-43EC-AE22-27A14678E4B5}" dt="2024-10-04T08:52:38.517" v="2202" actId="1076"/>
          <ac:picMkLst>
            <pc:docMk/>
            <pc:sldMk cId="3327746159" sldId="329"/>
            <ac:picMk id="7" creationId="{98C5A93C-0E4B-1DFF-C510-1113BE517EFD}"/>
          </ac:picMkLst>
        </pc:picChg>
        <pc:picChg chg="del">
          <ac:chgData name="KEEP, Matthew" userId="78b3b888-c115-4ddb-8664-718cd200fd53" providerId="ADAL" clId="{86FDFACD-8E21-43EC-AE22-27A14678E4B5}" dt="2024-10-04T08:44:29.858" v="2121" actId="478"/>
          <ac:picMkLst>
            <pc:docMk/>
            <pc:sldMk cId="3327746159" sldId="329"/>
            <ac:picMk id="9" creationId="{884993C8-1DD6-C377-F7F8-4DA701B64398}"/>
          </ac:picMkLst>
        </pc:picChg>
        <pc:picChg chg="add mod">
          <ac:chgData name="KEEP, Matthew" userId="78b3b888-c115-4ddb-8664-718cd200fd53" providerId="ADAL" clId="{86FDFACD-8E21-43EC-AE22-27A14678E4B5}" dt="2024-10-04T08:52:39.484" v="2203" actId="1076"/>
          <ac:picMkLst>
            <pc:docMk/>
            <pc:sldMk cId="3327746159" sldId="329"/>
            <ac:picMk id="11" creationId="{7A3FB7DE-BFD2-4842-DEE4-41349ADB5185}"/>
          </ac:picMkLst>
        </pc:picChg>
        <pc:picChg chg="add mod">
          <ac:chgData name="KEEP, Matthew" userId="78b3b888-c115-4ddb-8664-718cd200fd53" providerId="ADAL" clId="{86FDFACD-8E21-43EC-AE22-27A14678E4B5}" dt="2024-10-04T08:52:41.555" v="2204" actId="1076"/>
          <ac:picMkLst>
            <pc:docMk/>
            <pc:sldMk cId="3327746159" sldId="329"/>
            <ac:picMk id="13" creationId="{6FCED709-74ED-3F81-39FF-B5F7D3A8507F}"/>
          </ac:picMkLst>
        </pc:picChg>
      </pc:sldChg>
      <pc:sldChg chg="add">
        <pc:chgData name="KEEP, Matthew" userId="78b3b888-c115-4ddb-8664-718cd200fd53" providerId="ADAL" clId="{86FDFACD-8E21-43EC-AE22-27A14678E4B5}" dt="2024-10-04T08:45:52.401" v="2174"/>
        <pc:sldMkLst>
          <pc:docMk/>
          <pc:sldMk cId="2838059863" sldId="330"/>
        </pc:sldMkLst>
      </pc:sldChg>
      <pc:sldChg chg="modSp add mod modNotesTx">
        <pc:chgData name="KEEP, Matthew" userId="78b3b888-c115-4ddb-8664-718cd200fd53" providerId="ADAL" clId="{86FDFACD-8E21-43EC-AE22-27A14678E4B5}" dt="2024-10-04T13:16:14.348" v="2329" actId="20577"/>
        <pc:sldMkLst>
          <pc:docMk/>
          <pc:sldMk cId="2411746195" sldId="331"/>
        </pc:sldMkLst>
        <pc:spChg chg="mod">
          <ac:chgData name="KEEP, Matthew" userId="78b3b888-c115-4ddb-8664-718cd200fd53" providerId="ADAL" clId="{86FDFACD-8E21-43EC-AE22-27A14678E4B5}" dt="2024-10-04T10:29:36.067" v="2217" actId="20577"/>
          <ac:spMkLst>
            <pc:docMk/>
            <pc:sldMk cId="2411746195" sldId="331"/>
            <ac:spMk id="8" creationId="{5B4E5028-2CDC-D7AE-AB54-3A29001B0405}"/>
          </ac:spMkLst>
        </pc:spChg>
      </pc:sldChg>
      <pc:sldChg chg="add modNotesTx">
        <pc:chgData name="KEEP, Matthew" userId="78b3b888-c115-4ddb-8664-718cd200fd53" providerId="ADAL" clId="{86FDFACD-8E21-43EC-AE22-27A14678E4B5}" dt="2024-10-04T13:16:16.829" v="2330" actId="20577"/>
        <pc:sldMkLst>
          <pc:docMk/>
          <pc:sldMk cId="879663515" sldId="332"/>
        </pc:sldMkLst>
      </pc:sldChg>
      <pc:sldChg chg="modSp add mod modNotesTx">
        <pc:chgData name="KEEP, Matthew" userId="78b3b888-c115-4ddb-8664-718cd200fd53" providerId="ADAL" clId="{86FDFACD-8E21-43EC-AE22-27A14678E4B5}" dt="2024-10-04T13:15:46.148" v="2323" actId="20577"/>
        <pc:sldMkLst>
          <pc:docMk/>
          <pc:sldMk cId="1944208614" sldId="333"/>
        </pc:sldMkLst>
        <pc:spChg chg="mod">
          <ac:chgData name="KEEP, Matthew" userId="78b3b888-c115-4ddb-8664-718cd200fd53" providerId="ADAL" clId="{86FDFACD-8E21-43EC-AE22-27A14678E4B5}" dt="2024-10-04T10:33:15.440" v="2239" actId="27636"/>
          <ac:spMkLst>
            <pc:docMk/>
            <pc:sldMk cId="1944208614" sldId="333"/>
            <ac:spMk id="8" creationId="{5B4E5028-2CDC-D7AE-AB54-3A29001B0405}"/>
          </ac:spMkLst>
        </pc:spChg>
      </pc:sldChg>
      <pc:sldChg chg="modSp add mod modNotesTx">
        <pc:chgData name="KEEP, Matthew" userId="78b3b888-c115-4ddb-8664-718cd200fd53" providerId="ADAL" clId="{86FDFACD-8E21-43EC-AE22-27A14678E4B5}" dt="2024-10-04T13:15:50.142" v="2324" actId="20577"/>
        <pc:sldMkLst>
          <pc:docMk/>
          <pc:sldMk cId="2496921368" sldId="334"/>
        </pc:sldMkLst>
        <pc:spChg chg="mod">
          <ac:chgData name="KEEP, Matthew" userId="78b3b888-c115-4ddb-8664-718cd200fd53" providerId="ADAL" clId="{86FDFACD-8E21-43EC-AE22-27A14678E4B5}" dt="2024-10-04T10:33:17.710" v="2241" actId="27636"/>
          <ac:spMkLst>
            <pc:docMk/>
            <pc:sldMk cId="2496921368" sldId="334"/>
            <ac:spMk id="8" creationId="{5B4E5028-2CDC-D7AE-AB54-3A29001B0405}"/>
          </ac:spMkLst>
        </pc:spChg>
      </pc:sldChg>
      <pc:sldChg chg="modSp add mod modNotesTx">
        <pc:chgData name="KEEP, Matthew" userId="78b3b888-c115-4ddb-8664-718cd200fd53" providerId="ADAL" clId="{86FDFACD-8E21-43EC-AE22-27A14678E4B5}" dt="2024-10-04T13:15:53.052" v="2325" actId="20577"/>
        <pc:sldMkLst>
          <pc:docMk/>
          <pc:sldMk cId="375896971" sldId="335"/>
        </pc:sldMkLst>
        <pc:spChg chg="mod">
          <ac:chgData name="KEEP, Matthew" userId="78b3b888-c115-4ddb-8664-718cd200fd53" providerId="ADAL" clId="{86FDFACD-8E21-43EC-AE22-27A14678E4B5}" dt="2024-10-04T10:33:32.178" v="2243" actId="1035"/>
          <ac:spMkLst>
            <pc:docMk/>
            <pc:sldMk cId="375896971" sldId="335"/>
            <ac:spMk id="8" creationId="{5B4E5028-2CDC-D7AE-AB54-3A29001B0405}"/>
          </ac:spMkLst>
        </pc:spChg>
      </pc:sldChg>
      <pc:sldChg chg="modSp add del mod">
        <pc:chgData name="KEEP, Matthew" userId="78b3b888-c115-4ddb-8664-718cd200fd53" providerId="ADAL" clId="{86FDFACD-8E21-43EC-AE22-27A14678E4B5}" dt="2024-10-04T10:33:41.066" v="2244" actId="47"/>
        <pc:sldMkLst>
          <pc:docMk/>
          <pc:sldMk cId="1690738118" sldId="336"/>
        </pc:sldMkLst>
        <pc:spChg chg="mod">
          <ac:chgData name="KEEP, Matthew" userId="78b3b888-c115-4ddb-8664-718cd200fd53" providerId="ADAL" clId="{86FDFACD-8E21-43EC-AE22-27A14678E4B5}" dt="2024-10-04T10:32:59.460" v="2233" actId="20577"/>
          <ac:spMkLst>
            <pc:docMk/>
            <pc:sldMk cId="1690738118" sldId="336"/>
            <ac:spMk id="8" creationId="{5B4E5028-2CDC-D7AE-AB54-3A29001B0405}"/>
          </ac:spMkLst>
        </pc:spChg>
      </pc:sldChg>
      <pc:sldChg chg="modSp add mod ord modNotesTx">
        <pc:chgData name="KEEP, Matthew" userId="78b3b888-c115-4ddb-8664-718cd200fd53" providerId="ADAL" clId="{86FDFACD-8E21-43EC-AE22-27A14678E4B5}" dt="2024-10-04T13:15:40.471" v="2321" actId="20577"/>
        <pc:sldMkLst>
          <pc:docMk/>
          <pc:sldMk cId="2235663115" sldId="336"/>
        </pc:sldMkLst>
        <pc:spChg chg="mod">
          <ac:chgData name="KEEP, Matthew" userId="78b3b888-c115-4ddb-8664-718cd200fd53" providerId="ADAL" clId="{86FDFACD-8E21-43EC-AE22-27A14678E4B5}" dt="2024-10-04T10:34:07.543" v="2246" actId="20577"/>
          <ac:spMkLst>
            <pc:docMk/>
            <pc:sldMk cId="2235663115" sldId="336"/>
            <ac:spMk id="8" creationId="{5B4E5028-2CDC-D7AE-AB54-3A29001B0405}"/>
          </ac:spMkLst>
        </pc:spChg>
      </pc:sldChg>
      <pc:sldChg chg="modSp add mod">
        <pc:chgData name="KEEP, Matthew" userId="78b3b888-c115-4ddb-8664-718cd200fd53" providerId="ADAL" clId="{86FDFACD-8E21-43EC-AE22-27A14678E4B5}" dt="2024-10-04T10:35:56.027" v="2250" actId="20577"/>
        <pc:sldMkLst>
          <pc:docMk/>
          <pc:sldMk cId="2273829786" sldId="337"/>
        </pc:sldMkLst>
        <pc:spChg chg="mod">
          <ac:chgData name="KEEP, Matthew" userId="78b3b888-c115-4ddb-8664-718cd200fd53" providerId="ADAL" clId="{86FDFACD-8E21-43EC-AE22-27A14678E4B5}" dt="2024-10-04T10:35:56.027" v="2250" actId="20577"/>
          <ac:spMkLst>
            <pc:docMk/>
            <pc:sldMk cId="2273829786" sldId="337"/>
            <ac:spMk id="8" creationId="{AB708DB7-94A5-2AEB-D9AF-B68C7F666A69}"/>
          </ac:spMkLst>
        </pc:spChg>
      </pc:sldChg>
      <pc:sldChg chg="modSp add mod">
        <pc:chgData name="KEEP, Matthew" userId="78b3b888-c115-4ddb-8664-718cd200fd53" providerId="ADAL" clId="{86FDFACD-8E21-43EC-AE22-27A14678E4B5}" dt="2024-10-04T10:36:09.608" v="2281" actId="20577"/>
        <pc:sldMkLst>
          <pc:docMk/>
          <pc:sldMk cId="32104936" sldId="338"/>
        </pc:sldMkLst>
        <pc:spChg chg="mod">
          <ac:chgData name="KEEP, Matthew" userId="78b3b888-c115-4ddb-8664-718cd200fd53" providerId="ADAL" clId="{86FDFACD-8E21-43EC-AE22-27A14678E4B5}" dt="2024-10-04T10:36:09.608" v="2281" actId="20577"/>
          <ac:spMkLst>
            <pc:docMk/>
            <pc:sldMk cId="32104936" sldId="338"/>
            <ac:spMk id="8" creationId="{AB708DB7-94A5-2AEB-D9AF-B68C7F666A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EFDFE-8804-834C-BCD3-5E26AF56395C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28EC0-11F8-F242-A89E-CE0D119CC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28EC0-11F8-F242-A89E-CE0D119CC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1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28EC0-11F8-F242-A89E-CE0D119CCF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3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28EC0-11F8-F242-A89E-CE0D119CC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03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28EC0-11F8-F242-A89E-CE0D119CCF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22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28EC0-11F8-F242-A89E-CE0D119CCF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8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28EC0-11F8-F242-A89E-CE0D119CCF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0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28EC0-11F8-F242-A89E-CE0D119CCF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6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28EC0-11F8-F242-A89E-CE0D119CC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28EC0-11F8-F242-A89E-CE0D119CC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4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28EC0-11F8-F242-A89E-CE0D119CCF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5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28EC0-11F8-F242-A89E-CE0D119CCF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28EC0-11F8-F242-A89E-CE0D119CCF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3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28EC0-11F8-F242-A89E-CE0D119CC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28EC0-11F8-F242-A89E-CE0D119CCF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9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Whit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635807" y="2120347"/>
            <a:ext cx="6652591" cy="40358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7315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29791" y="302857"/>
            <a:ext cx="3750365" cy="162426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924196" y="2661301"/>
            <a:ext cx="5780124" cy="162815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rgbClr val="EBE9E8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924196" y="4450733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BE9E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953456" y="2476844"/>
            <a:ext cx="5750864" cy="0"/>
          </a:xfrm>
          <a:prstGeom prst="line">
            <a:avLst/>
          </a:prstGeom>
          <a:ln w="50800">
            <a:solidFill>
              <a:srgbClr val="EBE9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953456" y="5453785"/>
            <a:ext cx="5750864" cy="0"/>
          </a:xfrm>
          <a:prstGeom prst="line">
            <a:avLst/>
          </a:prstGeom>
          <a:ln w="50800">
            <a:solidFill>
              <a:srgbClr val="EBE9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5924195" y="5655088"/>
            <a:ext cx="3590865" cy="50106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EBE9E8"/>
                </a:solidFill>
                <a:latin typeface="Register* SemiBold" charset="0"/>
                <a:ea typeface="Register* SemiBold" charset="0"/>
                <a:cs typeface="Register* SemiBold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Image White">
    <p:bg>
      <p:bgPr>
        <a:solidFill>
          <a:srgbClr val="EB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924196" y="2581789"/>
            <a:ext cx="5780124" cy="162815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924196" y="4371221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953456" y="2397332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953456" y="5374273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5924195" y="5575576"/>
            <a:ext cx="3590865" cy="50106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Register* SemiBold" charset="0"/>
                <a:ea typeface="Register* SemiBold" charset="0"/>
                <a:cs typeface="Register* SemiBold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-927652" y="-92075"/>
            <a:ext cx="13238715" cy="7062788"/>
          </a:xfrm>
          <a:custGeom>
            <a:avLst/>
            <a:gdLst>
              <a:gd name="connsiteX0" fmla="*/ 0 w 13238715"/>
              <a:gd name="connsiteY0" fmla="*/ 0 h 7062788"/>
              <a:gd name="connsiteX1" fmla="*/ 13238715 w 13238715"/>
              <a:gd name="connsiteY1" fmla="*/ 0 h 7062788"/>
              <a:gd name="connsiteX2" fmla="*/ 13238715 w 13238715"/>
              <a:gd name="connsiteY2" fmla="*/ 757137 h 7062788"/>
              <a:gd name="connsiteX3" fmla="*/ 6563459 w 13238715"/>
              <a:gd name="connsiteY3" fmla="*/ 757137 h 7062788"/>
              <a:gd name="connsiteX4" fmla="*/ 6563459 w 13238715"/>
              <a:gd name="connsiteY4" fmla="*/ 6307345 h 7062788"/>
              <a:gd name="connsiteX5" fmla="*/ 13238715 w 13238715"/>
              <a:gd name="connsiteY5" fmla="*/ 6307345 h 7062788"/>
              <a:gd name="connsiteX6" fmla="*/ 13238715 w 13238715"/>
              <a:gd name="connsiteY6" fmla="*/ 7062788 h 7062788"/>
              <a:gd name="connsiteX7" fmla="*/ 0 w 13238715"/>
              <a:gd name="connsiteY7" fmla="*/ 7062788 h 706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38715" h="7062788">
                <a:moveTo>
                  <a:pt x="0" y="0"/>
                </a:moveTo>
                <a:lnTo>
                  <a:pt x="13238715" y="0"/>
                </a:lnTo>
                <a:lnTo>
                  <a:pt x="13238715" y="757137"/>
                </a:lnTo>
                <a:lnTo>
                  <a:pt x="6563459" y="757137"/>
                </a:lnTo>
                <a:lnTo>
                  <a:pt x="6563459" y="6307345"/>
                </a:lnTo>
                <a:lnTo>
                  <a:pt x="13238715" y="6307345"/>
                </a:lnTo>
                <a:lnTo>
                  <a:pt x="13238715" y="7062788"/>
                </a:lnTo>
                <a:lnTo>
                  <a:pt x="0" y="70627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43043" y="697195"/>
            <a:ext cx="3750364" cy="1624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Image M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-927652" y="-92075"/>
            <a:ext cx="13238715" cy="7057079"/>
          </a:xfrm>
          <a:custGeom>
            <a:avLst/>
            <a:gdLst>
              <a:gd name="connsiteX0" fmla="*/ 0 w 13238715"/>
              <a:gd name="connsiteY0" fmla="*/ 0 h 7062788"/>
              <a:gd name="connsiteX1" fmla="*/ 13238715 w 13238715"/>
              <a:gd name="connsiteY1" fmla="*/ 0 h 7062788"/>
              <a:gd name="connsiteX2" fmla="*/ 13238715 w 13238715"/>
              <a:gd name="connsiteY2" fmla="*/ 757137 h 7062788"/>
              <a:gd name="connsiteX3" fmla="*/ 6563459 w 13238715"/>
              <a:gd name="connsiteY3" fmla="*/ 757137 h 7062788"/>
              <a:gd name="connsiteX4" fmla="*/ 6563459 w 13238715"/>
              <a:gd name="connsiteY4" fmla="*/ 6307345 h 7062788"/>
              <a:gd name="connsiteX5" fmla="*/ 13238715 w 13238715"/>
              <a:gd name="connsiteY5" fmla="*/ 6307345 h 7062788"/>
              <a:gd name="connsiteX6" fmla="*/ 13238715 w 13238715"/>
              <a:gd name="connsiteY6" fmla="*/ 7062788 h 7062788"/>
              <a:gd name="connsiteX7" fmla="*/ 0 w 13238715"/>
              <a:gd name="connsiteY7" fmla="*/ 7062788 h 706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38715" h="7062788">
                <a:moveTo>
                  <a:pt x="0" y="0"/>
                </a:moveTo>
                <a:lnTo>
                  <a:pt x="13238715" y="0"/>
                </a:lnTo>
                <a:lnTo>
                  <a:pt x="13238715" y="757137"/>
                </a:lnTo>
                <a:lnTo>
                  <a:pt x="6563459" y="757137"/>
                </a:lnTo>
                <a:lnTo>
                  <a:pt x="6563459" y="6307345"/>
                </a:lnTo>
                <a:lnTo>
                  <a:pt x="13238715" y="6307345"/>
                </a:lnTo>
                <a:lnTo>
                  <a:pt x="13238715" y="7062788"/>
                </a:lnTo>
                <a:lnTo>
                  <a:pt x="0" y="70627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924196" y="2581789"/>
            <a:ext cx="5780124" cy="162815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924196" y="4371221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953456" y="2397332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43043" y="697195"/>
            <a:ext cx="3750364" cy="1624266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953456" y="5374273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5924195" y="5575576"/>
            <a:ext cx="3590865" cy="50106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Register* SemiBold" charset="0"/>
                <a:ea typeface="Register* SemiBold" charset="0"/>
                <a:cs typeface="Register* SemiBold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Image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-927652" y="-92075"/>
            <a:ext cx="13238715" cy="7057079"/>
          </a:xfrm>
          <a:custGeom>
            <a:avLst/>
            <a:gdLst>
              <a:gd name="connsiteX0" fmla="*/ 0 w 13238715"/>
              <a:gd name="connsiteY0" fmla="*/ 0 h 7062788"/>
              <a:gd name="connsiteX1" fmla="*/ 13238715 w 13238715"/>
              <a:gd name="connsiteY1" fmla="*/ 0 h 7062788"/>
              <a:gd name="connsiteX2" fmla="*/ 13238715 w 13238715"/>
              <a:gd name="connsiteY2" fmla="*/ 757137 h 7062788"/>
              <a:gd name="connsiteX3" fmla="*/ 6563459 w 13238715"/>
              <a:gd name="connsiteY3" fmla="*/ 757137 h 7062788"/>
              <a:gd name="connsiteX4" fmla="*/ 6563459 w 13238715"/>
              <a:gd name="connsiteY4" fmla="*/ 6307345 h 7062788"/>
              <a:gd name="connsiteX5" fmla="*/ 13238715 w 13238715"/>
              <a:gd name="connsiteY5" fmla="*/ 6307345 h 7062788"/>
              <a:gd name="connsiteX6" fmla="*/ 13238715 w 13238715"/>
              <a:gd name="connsiteY6" fmla="*/ 7062788 h 7062788"/>
              <a:gd name="connsiteX7" fmla="*/ 0 w 13238715"/>
              <a:gd name="connsiteY7" fmla="*/ 7062788 h 706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38715" h="7062788">
                <a:moveTo>
                  <a:pt x="0" y="0"/>
                </a:moveTo>
                <a:lnTo>
                  <a:pt x="13238715" y="0"/>
                </a:lnTo>
                <a:lnTo>
                  <a:pt x="13238715" y="757137"/>
                </a:lnTo>
                <a:lnTo>
                  <a:pt x="6563459" y="757137"/>
                </a:lnTo>
                <a:lnTo>
                  <a:pt x="6563459" y="6307345"/>
                </a:lnTo>
                <a:lnTo>
                  <a:pt x="13238715" y="6307345"/>
                </a:lnTo>
                <a:lnTo>
                  <a:pt x="13238715" y="7062788"/>
                </a:lnTo>
                <a:lnTo>
                  <a:pt x="0" y="70627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924196" y="2581789"/>
            <a:ext cx="5780124" cy="162815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rgbClr val="EBE9E8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924196" y="4371221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BE9E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953456" y="2397332"/>
            <a:ext cx="5750864" cy="0"/>
          </a:xfrm>
          <a:prstGeom prst="line">
            <a:avLst/>
          </a:prstGeom>
          <a:ln w="50800">
            <a:solidFill>
              <a:srgbClr val="EBE9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953456" y="5374273"/>
            <a:ext cx="5750864" cy="0"/>
          </a:xfrm>
          <a:prstGeom prst="line">
            <a:avLst/>
          </a:prstGeom>
          <a:ln w="50800">
            <a:solidFill>
              <a:srgbClr val="EBE9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5924195" y="5575576"/>
            <a:ext cx="3590865" cy="50106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EBE9E8"/>
                </a:solidFill>
                <a:latin typeface="Register* SemiBold" charset="0"/>
                <a:ea typeface="Register* SemiBold" charset="0"/>
                <a:cs typeface="Register* SemiBold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43044" y="697195"/>
            <a:ext cx="3750362" cy="1624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3F5CB8-4630-594F-BCEF-C74BDE01BCD4}" type="datetime3">
              <a:rPr lang="en-GB" smtClean="0"/>
              <a:t>4 October,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6DD80-447E-DD45-8F95-B9C2C2625F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40214" y="551813"/>
            <a:ext cx="2042185" cy="8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8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A8AAF5-A57B-D64D-8A6E-7E1FF66ACB38}" type="datetime3">
              <a:rPr lang="en-GB" smtClean="0"/>
              <a:t>4 October,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6DD80-447E-DD45-8F95-B9C2C2625F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40214" y="551813"/>
            <a:ext cx="2042185" cy="8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03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E0CAD2-557A-1742-A9E4-DE9AA7749CC4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6DD80-447E-DD45-8F95-B9C2C2625F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40214" y="551813"/>
            <a:ext cx="2042185" cy="8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22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bg>
      <p:bgPr>
        <a:solidFill>
          <a:srgbClr val="EB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43814" y="4848298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3814" y="2476845"/>
            <a:ext cx="10515600" cy="2371454"/>
          </a:xfrm>
        </p:spPr>
        <p:txBody>
          <a:bodyPr anchor="t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Over Two Lines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5739" y="551813"/>
            <a:ext cx="2042185" cy="8844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M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43814" y="4848298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3814" y="2476845"/>
            <a:ext cx="10515600" cy="2371454"/>
          </a:xfrm>
        </p:spPr>
        <p:txBody>
          <a:bodyPr anchor="t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Over Two Lines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5739" y="551813"/>
            <a:ext cx="2042185" cy="8844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43814" y="4848298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BE9E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3814" y="2476845"/>
            <a:ext cx="10515600" cy="2371454"/>
          </a:xfrm>
        </p:spPr>
        <p:txBody>
          <a:bodyPr anchor="t">
            <a:normAutofit/>
          </a:bodyPr>
          <a:lstStyle>
            <a:lvl1pPr algn="l">
              <a:defRPr sz="5200">
                <a:solidFill>
                  <a:srgbClr val="EBE9E8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Over Two Lines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5738" y="551812"/>
            <a:ext cx="2042185" cy="8844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423F79-2292-3145-A875-9B527C44FDE4}" type="datetime3">
              <a:rPr lang="en-GB" smtClean="0"/>
              <a:t>4 October,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6DD80-447E-DD45-8F95-B9C2C2625F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40214" y="551813"/>
            <a:ext cx="2042185" cy="8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Purple Mi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32174" y="2120347"/>
            <a:ext cx="6652591" cy="40358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924196" y="2661301"/>
            <a:ext cx="5780124" cy="162815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924196" y="4450733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953456" y="2476844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953456" y="5453785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5924195" y="5655088"/>
            <a:ext cx="3590865" cy="50106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Register* SemiBold" charset="0"/>
                <a:ea typeface="Register* SemiBold" charset="0"/>
                <a:cs typeface="Register* SemiBold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29791" y="302858"/>
            <a:ext cx="3750364" cy="1624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7D5249-A765-1C41-A7C9-A8C43CE57324}" type="datetime3">
              <a:rPr lang="en-GB" smtClean="0"/>
              <a:t>4 October,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6DD80-447E-DD45-8F95-B9C2C2625F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40214" y="551813"/>
            <a:ext cx="2042185" cy="8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86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CF3B67-0957-0B4F-970F-5458E6E6A452}" type="datetime3">
              <a:rPr lang="en-GB" smtClean="0"/>
              <a:t>4 October,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6DD80-447E-DD45-8F95-B9C2C2625F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EF087B-B44A-EA49-836C-D69A8E44D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40214" y="551813"/>
            <a:ext cx="2042185" cy="8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02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57738"/>
            <a:ext cx="6172200" cy="440331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17D849-9FF8-1B48-BB99-EF867C41A859}" type="datetime3">
              <a:rPr lang="en-GB" smtClean="0"/>
              <a:t>4 October,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6DD80-447E-DD45-8F95-B9C2C2625F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9A6EA-A65E-DE46-917C-70D7B2A4F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40214" y="551813"/>
            <a:ext cx="2042185" cy="8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98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90805" y="2685725"/>
            <a:ext cx="5780124" cy="971874"/>
          </a:xfrm>
        </p:spPr>
        <p:txBody>
          <a:bodyPr anchor="t">
            <a:normAutofit/>
          </a:bodyPr>
          <a:lstStyle>
            <a:lvl1pPr algn="l">
              <a:defRPr sz="68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5600" y="2565502"/>
            <a:ext cx="2799200" cy="1212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063416-05AE-DD49-9D1D-25A82C65C949}"/>
              </a:ext>
            </a:extLst>
          </p:cNvPr>
          <p:cNvSpPr txBox="1"/>
          <p:nvPr userDrawn="1"/>
        </p:nvSpPr>
        <p:spPr>
          <a:xfrm>
            <a:off x="9168387" y="4411473"/>
            <a:ext cx="2314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Houses of Commons</a:t>
            </a:r>
          </a:p>
          <a:p>
            <a:r>
              <a:rPr lang="en-US" sz="1400" b="0" i="0" kern="1200"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Palace of Westminster</a:t>
            </a:r>
          </a:p>
          <a:p>
            <a:r>
              <a:rPr lang="en-US" sz="1400" b="0" i="0" kern="1200"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Westminster</a:t>
            </a:r>
          </a:p>
          <a:p>
            <a:r>
              <a:rPr lang="en-US" sz="1400" b="0" i="0" kern="1200"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SW1A 0AA</a:t>
            </a:r>
          </a:p>
          <a:p>
            <a:endParaRPr lang="en-US" sz="1400" b="0" i="0" kern="1200">
              <a:solidFill>
                <a:schemeClr val="tx1"/>
              </a:solidFill>
              <a:effectLst/>
              <a:latin typeface="National Book" charset="0"/>
              <a:ea typeface="National Book" charset="0"/>
              <a:cs typeface="National Book" charset="0"/>
            </a:endParaRPr>
          </a:p>
          <a:p>
            <a:r>
              <a:rPr lang="en-US" sz="1400" b="0" i="0" kern="1200"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+44 (0)20 7219 4272</a:t>
            </a:r>
            <a:endParaRPr lang="en-US" sz="1400" b="0" i="0" kern="1200" baseline="0">
              <a:solidFill>
                <a:schemeClr val="tx1"/>
              </a:solidFill>
              <a:effectLst/>
              <a:latin typeface="National Book" charset="0"/>
              <a:ea typeface="National Book" charset="0"/>
              <a:cs typeface="National Book" charset="0"/>
            </a:endParaRPr>
          </a:p>
          <a:p>
            <a:r>
              <a:rPr lang="en-US" sz="1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@</a:t>
            </a:r>
            <a:r>
              <a:rPr lang="en-US" sz="1400" b="0" i="0" kern="1200" baseline="0" err="1">
                <a:ln>
                  <a:noFill/>
                </a:ln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ukparliament</a:t>
            </a:r>
            <a:endParaRPr lang="en-US" sz="1400" b="0" i="0" kern="1200" baseline="0">
              <a:ln>
                <a:noFill/>
              </a:ln>
              <a:solidFill>
                <a:schemeClr val="tx1"/>
              </a:solidFill>
              <a:effectLst/>
              <a:latin typeface="National Book" charset="0"/>
              <a:ea typeface="National Book" charset="0"/>
              <a:cs typeface="National Book" charset="0"/>
            </a:endParaRPr>
          </a:p>
          <a:p>
            <a:r>
              <a:rPr lang="en-US" sz="1400" b="0" i="0" kern="1200" baseline="0" err="1"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parliament.uk</a:t>
            </a:r>
            <a:endParaRPr lang="en-US" sz="1400" b="0" i="0" kern="1200">
              <a:solidFill>
                <a:schemeClr val="tx1"/>
              </a:solidFill>
              <a:effectLst/>
              <a:latin typeface="National Book" charset="0"/>
              <a:ea typeface="National Book" charset="0"/>
              <a:cs typeface="National Book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M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0805" y="2685725"/>
            <a:ext cx="5780124" cy="971874"/>
          </a:xfrm>
        </p:spPr>
        <p:txBody>
          <a:bodyPr anchor="t">
            <a:normAutofit/>
          </a:bodyPr>
          <a:lstStyle>
            <a:lvl1pPr algn="l">
              <a:defRPr sz="68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52C66-E80E-1640-A207-5533A4C60038}"/>
              </a:ext>
            </a:extLst>
          </p:cNvPr>
          <p:cNvSpPr txBox="1"/>
          <p:nvPr userDrawn="1"/>
        </p:nvSpPr>
        <p:spPr>
          <a:xfrm>
            <a:off x="9168387" y="4411473"/>
            <a:ext cx="2314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Houses of Commons</a:t>
            </a:r>
          </a:p>
          <a:p>
            <a:r>
              <a:rPr lang="en-US" sz="1400" b="0" i="0" kern="1200"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Palace of Westminster</a:t>
            </a:r>
          </a:p>
          <a:p>
            <a:r>
              <a:rPr lang="en-US" sz="1400" b="0" i="0" kern="1200"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Westminster</a:t>
            </a:r>
          </a:p>
          <a:p>
            <a:r>
              <a:rPr lang="en-US" sz="1400" b="0" i="0" kern="1200"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SW1A 0AA</a:t>
            </a:r>
          </a:p>
          <a:p>
            <a:endParaRPr lang="en-US" sz="1400" b="0" i="0" kern="1200">
              <a:solidFill>
                <a:schemeClr val="tx1"/>
              </a:solidFill>
              <a:effectLst/>
              <a:latin typeface="National Book" charset="0"/>
              <a:ea typeface="National Book" charset="0"/>
              <a:cs typeface="National Book" charset="0"/>
            </a:endParaRPr>
          </a:p>
          <a:p>
            <a:r>
              <a:rPr lang="en-US" sz="1400" b="0" i="0" kern="1200"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+44 (0)20 7219 4272</a:t>
            </a:r>
            <a:endParaRPr lang="en-US" sz="1400" b="0" i="0" kern="1200" baseline="0">
              <a:solidFill>
                <a:schemeClr val="tx1"/>
              </a:solidFill>
              <a:effectLst/>
              <a:latin typeface="National Book" charset="0"/>
              <a:ea typeface="National Book" charset="0"/>
              <a:cs typeface="National Book" charset="0"/>
            </a:endParaRPr>
          </a:p>
          <a:p>
            <a:r>
              <a:rPr lang="en-US" sz="1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@</a:t>
            </a:r>
            <a:r>
              <a:rPr lang="en-US" sz="1400" b="0" i="0" kern="1200" baseline="0" err="1">
                <a:ln>
                  <a:noFill/>
                </a:ln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ukparliament</a:t>
            </a:r>
            <a:endParaRPr lang="en-US" sz="1400" b="0" i="0" kern="1200" baseline="0">
              <a:ln>
                <a:noFill/>
              </a:ln>
              <a:solidFill>
                <a:schemeClr val="tx1"/>
              </a:solidFill>
              <a:effectLst/>
              <a:latin typeface="National Book" charset="0"/>
              <a:ea typeface="National Book" charset="0"/>
              <a:cs typeface="National Book" charset="0"/>
            </a:endParaRPr>
          </a:p>
          <a:p>
            <a:r>
              <a:rPr lang="en-US" sz="1400" b="0" i="0" kern="1200" baseline="0" err="1">
                <a:solidFill>
                  <a:schemeClr val="tx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parliament.uk</a:t>
            </a:r>
            <a:endParaRPr lang="en-US" sz="1400" b="0" i="0" kern="1200">
              <a:solidFill>
                <a:schemeClr val="tx1"/>
              </a:solidFill>
              <a:effectLst/>
              <a:latin typeface="National Book" charset="0"/>
              <a:ea typeface="National Book" charset="0"/>
              <a:cs typeface="National Book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D80EC-06E6-524C-BB59-3D2A827E2F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5600" y="2565502"/>
            <a:ext cx="2799200" cy="12123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5600" y="2565501"/>
            <a:ext cx="2799200" cy="12123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0805" y="2685725"/>
            <a:ext cx="5780124" cy="971874"/>
          </a:xfrm>
        </p:spPr>
        <p:txBody>
          <a:bodyPr anchor="t">
            <a:normAutofit/>
          </a:bodyPr>
          <a:lstStyle>
            <a:lvl1pPr algn="l">
              <a:defRPr sz="6800">
                <a:solidFill>
                  <a:srgbClr val="EBE9E8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AD7F8-9BC5-7F46-9664-881DAB3DCA57}"/>
              </a:ext>
            </a:extLst>
          </p:cNvPr>
          <p:cNvSpPr txBox="1"/>
          <p:nvPr userDrawn="1"/>
        </p:nvSpPr>
        <p:spPr>
          <a:xfrm>
            <a:off x="9168387" y="4411473"/>
            <a:ext cx="2314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>
                <a:solidFill>
                  <a:schemeClr val="bg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Houses of Commons</a:t>
            </a:r>
          </a:p>
          <a:p>
            <a:r>
              <a:rPr lang="en-US" sz="1400" b="0" i="0" kern="1200">
                <a:solidFill>
                  <a:schemeClr val="bg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Palace of Westminster</a:t>
            </a:r>
          </a:p>
          <a:p>
            <a:r>
              <a:rPr lang="en-US" sz="1400" b="0" i="0" kern="1200">
                <a:solidFill>
                  <a:schemeClr val="bg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Westminster</a:t>
            </a:r>
          </a:p>
          <a:p>
            <a:r>
              <a:rPr lang="en-US" sz="1400" b="0" i="0" kern="1200">
                <a:solidFill>
                  <a:schemeClr val="bg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SW1A 0AA</a:t>
            </a:r>
          </a:p>
          <a:p>
            <a:endParaRPr lang="en-US" sz="1400" b="0" i="0" kern="1200">
              <a:solidFill>
                <a:schemeClr val="bg1"/>
              </a:solidFill>
              <a:effectLst/>
              <a:latin typeface="National Book" charset="0"/>
              <a:ea typeface="National Book" charset="0"/>
              <a:cs typeface="National Book" charset="0"/>
            </a:endParaRPr>
          </a:p>
          <a:p>
            <a:r>
              <a:rPr lang="en-US" sz="1400" b="0" i="0" kern="1200">
                <a:solidFill>
                  <a:schemeClr val="bg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+44 (0)20 7219 4272</a:t>
            </a:r>
            <a:endParaRPr lang="en-US" sz="1400" b="0" i="0" kern="1200" baseline="0">
              <a:solidFill>
                <a:schemeClr val="bg1"/>
              </a:solidFill>
              <a:effectLst/>
              <a:latin typeface="National Book" charset="0"/>
              <a:ea typeface="National Book" charset="0"/>
              <a:cs typeface="National Book" charset="0"/>
            </a:endParaRPr>
          </a:p>
          <a:p>
            <a:r>
              <a:rPr lang="en-US" sz="1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@</a:t>
            </a:r>
            <a:r>
              <a:rPr lang="en-US" sz="1400" b="0" i="0" kern="1200" baseline="0" err="1">
                <a:ln>
                  <a:noFill/>
                </a:ln>
                <a:solidFill>
                  <a:schemeClr val="bg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ukparliament</a:t>
            </a:r>
            <a:endParaRPr lang="en-US" sz="1400" b="0" i="0" kern="1200" baseline="0">
              <a:ln>
                <a:noFill/>
              </a:ln>
              <a:solidFill>
                <a:schemeClr val="bg1"/>
              </a:solidFill>
              <a:effectLst/>
              <a:latin typeface="National Book" charset="0"/>
              <a:ea typeface="National Book" charset="0"/>
              <a:cs typeface="National Book" charset="0"/>
            </a:endParaRPr>
          </a:p>
          <a:p>
            <a:r>
              <a:rPr lang="en-US" sz="1400" b="0" i="0" kern="1200" baseline="0" err="1">
                <a:solidFill>
                  <a:schemeClr val="bg1"/>
                </a:solidFill>
                <a:effectLst/>
                <a:latin typeface="National Book" charset="0"/>
                <a:ea typeface="National Book" charset="0"/>
                <a:cs typeface="National Book" charset="0"/>
              </a:rPr>
              <a:t>parliament.uk</a:t>
            </a:r>
            <a:endParaRPr lang="en-US" sz="1400" b="0" i="0" kern="1200">
              <a:solidFill>
                <a:schemeClr val="bg1"/>
              </a:solidFill>
              <a:effectLst/>
              <a:latin typeface="National Book" charset="0"/>
              <a:ea typeface="National Book" charset="0"/>
              <a:cs typeface="National Book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Purpl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32174" y="2120347"/>
            <a:ext cx="6652591" cy="4035804"/>
          </a:xfrm>
          <a:prstGeom prst="rect">
            <a:avLst/>
          </a:prstGeom>
          <a:solidFill>
            <a:srgbClr val="EB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924196" y="2661301"/>
            <a:ext cx="5780124" cy="162815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924196" y="4450733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953456" y="2476844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953456" y="5453785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5924195" y="5655088"/>
            <a:ext cx="3590865" cy="50106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Register* SemiBold" charset="0"/>
                <a:ea typeface="Register* SemiBold" charset="0"/>
                <a:cs typeface="Register* SemiBold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7B501F-E6FC-6746-9269-1B83506BE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29791" y="302858"/>
            <a:ext cx="3750364" cy="1624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0805" y="2438076"/>
            <a:ext cx="5780124" cy="162815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805" y="4227508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20065" y="2253619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399" y="286710"/>
            <a:ext cx="3750365" cy="1624267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520065" y="5891108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490804" y="6092411"/>
            <a:ext cx="3590865" cy="50106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Register* SemiBold" charset="0"/>
                <a:ea typeface="Register* SemiBold" charset="0"/>
                <a:cs typeface="Register* SemiBold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M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0805" y="2438076"/>
            <a:ext cx="5780124" cy="162815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805" y="4227508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20065" y="2253619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20065" y="5891108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490804" y="6092411"/>
            <a:ext cx="3590865" cy="50106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Register* SemiBold" charset="0"/>
                <a:ea typeface="Register* SemiBold" charset="0"/>
                <a:cs typeface="Register* SemiBold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8B8C4C-FBDA-B54C-946B-FDD3DBD22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399" y="286710"/>
            <a:ext cx="3750365" cy="1624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0805" y="2438076"/>
            <a:ext cx="5780124" cy="162815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rgbClr val="EBE9E8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805" y="4227508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BE9E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20065" y="2253619"/>
            <a:ext cx="5750864" cy="0"/>
          </a:xfrm>
          <a:prstGeom prst="line">
            <a:avLst/>
          </a:prstGeom>
          <a:ln w="50800">
            <a:solidFill>
              <a:srgbClr val="EBE9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20065" y="5891108"/>
            <a:ext cx="5750864" cy="0"/>
          </a:xfrm>
          <a:prstGeom prst="line">
            <a:avLst/>
          </a:prstGeom>
          <a:ln w="50800">
            <a:solidFill>
              <a:srgbClr val="EBE9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490804" y="6092411"/>
            <a:ext cx="3590865" cy="50106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EBE9E8"/>
                </a:solidFill>
                <a:latin typeface="Register* SemiBold" charset="0"/>
                <a:ea typeface="Register* SemiBold" charset="0"/>
                <a:cs typeface="Register* SemiBold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399" y="286711"/>
            <a:ext cx="3750364" cy="1624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4196" y="2438076"/>
            <a:ext cx="5780124" cy="162815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4196" y="4227508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953456" y="2253619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953456" y="5891108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5924195" y="6092411"/>
            <a:ext cx="3590865" cy="50106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Register* SemiBold" charset="0"/>
                <a:ea typeface="Register* SemiBold" charset="0"/>
                <a:cs typeface="Register* SemiBold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29791" y="302857"/>
            <a:ext cx="3750365" cy="16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2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M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4196" y="2438076"/>
            <a:ext cx="5780124" cy="162815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4196" y="4227508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953456" y="2253619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953456" y="5891108"/>
            <a:ext cx="5750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5924195" y="6092411"/>
            <a:ext cx="3590865" cy="50106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Register* SemiBold" charset="0"/>
                <a:ea typeface="Register* SemiBold" charset="0"/>
                <a:cs typeface="Register* SemiBold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6F9E71-341D-684E-8ABC-A60C9BEF5D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29791" y="302857"/>
            <a:ext cx="3750365" cy="1624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924196" y="2438076"/>
            <a:ext cx="5780124" cy="162815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rgbClr val="EBE9E8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924196" y="4227508"/>
            <a:ext cx="5780124" cy="10030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BE9E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953456" y="2253619"/>
            <a:ext cx="5750864" cy="0"/>
          </a:xfrm>
          <a:prstGeom prst="line">
            <a:avLst/>
          </a:prstGeom>
          <a:ln w="50800">
            <a:solidFill>
              <a:srgbClr val="EBE9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953456" y="5891108"/>
            <a:ext cx="5750864" cy="0"/>
          </a:xfrm>
          <a:prstGeom prst="line">
            <a:avLst/>
          </a:prstGeom>
          <a:ln w="50800">
            <a:solidFill>
              <a:srgbClr val="EBE9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5924195" y="6092411"/>
            <a:ext cx="3590865" cy="50106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EBE9E8"/>
                </a:solidFill>
                <a:latin typeface="Register* SemiBold" charset="0"/>
                <a:ea typeface="Register* SemiBold" charset="0"/>
                <a:cs typeface="Register* SemiBold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29791" y="302858"/>
            <a:ext cx="3750364" cy="162426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Register* SemiBold" charset="0"/>
                <a:ea typeface="Register* SemiBold" charset="0"/>
                <a:cs typeface="Register* SemiBold" charset="0"/>
              </a:defRPr>
            </a:lvl1pPr>
          </a:lstStyle>
          <a:p>
            <a:fld id="{43F5CDDD-DE07-A446-BD75-61B6DF9A13BD}" type="datetime3">
              <a:rPr lang="en-GB" smtClean="0"/>
              <a:t>4 October,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National Semibold" charset="0"/>
                <a:ea typeface="National Semibold" charset="0"/>
                <a:cs typeface="National Semibold" charset="0"/>
              </a:defRPr>
            </a:lvl1pPr>
          </a:lstStyle>
          <a:p>
            <a:fld id="{0EA6DD80-447E-DD45-8F95-B9C2C262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5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3" r:id="rId3"/>
    <p:sldLayoutId id="2147483662" r:id="rId4"/>
    <p:sldLayoutId id="2147483670" r:id="rId5"/>
    <p:sldLayoutId id="2147483665" r:id="rId6"/>
    <p:sldLayoutId id="2147483649" r:id="rId7"/>
    <p:sldLayoutId id="2147483669" r:id="rId8"/>
    <p:sldLayoutId id="2147483660" r:id="rId9"/>
    <p:sldLayoutId id="2147483666" r:id="rId10"/>
    <p:sldLayoutId id="2147483671" r:id="rId11"/>
    <p:sldLayoutId id="2147483661" r:id="rId12"/>
    <p:sldLayoutId id="2147483650" r:id="rId13"/>
    <p:sldLayoutId id="2147483652" r:id="rId14"/>
    <p:sldLayoutId id="2147483653" r:id="rId15"/>
    <p:sldLayoutId id="2147483673" r:id="rId16"/>
    <p:sldLayoutId id="2147483672" r:id="rId17"/>
    <p:sldLayoutId id="2147483667" r:id="rId18"/>
    <p:sldLayoutId id="2147483654" r:id="rId19"/>
    <p:sldLayoutId id="2147483655" r:id="rId20"/>
    <p:sldLayoutId id="2147483656" r:id="rId21"/>
    <p:sldLayoutId id="2147483657" r:id="rId22"/>
    <p:sldLayoutId id="2147483674" r:id="rId23"/>
    <p:sldLayoutId id="2147483676" r:id="rId24"/>
    <p:sldLayoutId id="2147483675" r:id="rId2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National Semibold" charset="0"/>
          <a:ea typeface="National Semibold" charset="0"/>
          <a:cs typeface="National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National Book" charset="0"/>
          <a:ea typeface="National Book" charset="0"/>
          <a:cs typeface="National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National Book" charset="0"/>
          <a:ea typeface="National Book" charset="0"/>
          <a:cs typeface="National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National Book" charset="0"/>
          <a:ea typeface="National Book" charset="0"/>
          <a:cs typeface="National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National Book" charset="0"/>
          <a:ea typeface="National Book" charset="0"/>
          <a:cs typeface="National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National Book" charset="0"/>
          <a:ea typeface="National Book" charset="0"/>
          <a:cs typeface="National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Using UKMOD to support MPs</a:t>
            </a:r>
            <a:r>
              <a:rPr lang="en-US" altLang="en-US"/>
              <a:t>’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805" y="4227507"/>
            <a:ext cx="5780124" cy="162815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200" b="1" dirty="0"/>
              <a:t>Matthew Keep </a:t>
            </a:r>
            <a:r>
              <a:rPr lang="en-US" sz="2200" dirty="0"/>
              <a:t>– Senior Library Clerk. Economic Policy and Statistics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7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alternative policies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66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alternative policies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How much would it cost to increase the child element of Universal Credit by £26.70 per week, with the benefit cap and two-child limit also removed?</a:t>
            </a:r>
          </a:p>
          <a:p>
            <a:r>
              <a:rPr lang="en-GB" sz="2400" b="1" dirty="0"/>
              <a:t>How many children would it lift out of poverty, by country?</a:t>
            </a:r>
          </a:p>
          <a:p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65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alternative policies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How much would it cost to increase the child element of Universal Credit by £26.70 per week, with the benefit cap and two-child limit also removed?</a:t>
            </a:r>
          </a:p>
          <a:p>
            <a:r>
              <a:rPr lang="en-GB" sz="2400" b="1" dirty="0"/>
              <a:t>How many children would it lift out of poverty, by country?</a:t>
            </a:r>
          </a:p>
          <a:p>
            <a:endParaRPr lang="en-GB" sz="2400" b="1" dirty="0"/>
          </a:p>
          <a:p>
            <a:r>
              <a:rPr lang="en-GB" sz="2400" b="1" dirty="0"/>
              <a:t>How would removing the benefit cap affect poverty?</a:t>
            </a:r>
          </a:p>
          <a:p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20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alternative policies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How much would it cost to increase the child element of Universal Credit by £26.70 per week, with the benefit cap and two-child limit also removed?</a:t>
            </a:r>
          </a:p>
          <a:p>
            <a:r>
              <a:rPr lang="en-GB" sz="2400" b="1" dirty="0"/>
              <a:t>How many children would it lift out of poverty, by country?</a:t>
            </a:r>
          </a:p>
          <a:p>
            <a:endParaRPr lang="en-GB" sz="2400" b="1" dirty="0"/>
          </a:p>
          <a:p>
            <a:r>
              <a:rPr lang="en-GB" sz="2400" b="1" dirty="0"/>
              <a:t>How would removing the benefit cap affect poverty?</a:t>
            </a:r>
          </a:p>
          <a:p>
            <a:endParaRPr lang="en-GB" sz="2400" b="1" dirty="0"/>
          </a:p>
          <a:p>
            <a:r>
              <a:rPr lang="en-GB" sz="2400" b="1" dirty="0"/>
              <a:t>How much it would cost to reform the High Income Child Benefit Charge (HICBC) so that it starts being paid when joint incomes exceed £100,000.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921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alternative policies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746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en-GB" sz="2400" b="1" dirty="0"/>
              <a:t>How much would it cost to increase the child element of Universal Credit by £26.70 per week, with the benefit cap and two-child limit also removed?</a:t>
            </a:r>
          </a:p>
          <a:p>
            <a:r>
              <a:rPr lang="en-GB" sz="2400" b="1" dirty="0"/>
              <a:t>How many children would it lift out of poverty, by country?</a:t>
            </a:r>
          </a:p>
          <a:p>
            <a:endParaRPr lang="en-GB" sz="2400" b="1" dirty="0"/>
          </a:p>
          <a:p>
            <a:r>
              <a:rPr lang="en-GB" sz="2400" b="1" dirty="0"/>
              <a:t>How would removing the benefit cap affect poverty?</a:t>
            </a:r>
          </a:p>
          <a:p>
            <a:endParaRPr lang="en-GB" sz="2400" b="1" dirty="0"/>
          </a:p>
          <a:p>
            <a:r>
              <a:rPr lang="en-GB" sz="2400" b="1" dirty="0"/>
              <a:t>How much it would cost to reform the High Income Child Benefit Charge (HICBC) so that it starts being paid when joint incomes exceed £100,000. 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/>
              <a:t>How much might it cost to end the removal of the personal allowance for those with incomes over £100,000?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9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government policy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8AC89D-0298-390E-ADF3-3D11C68FA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05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government policy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Lots of questions about income tax freezes</a:t>
            </a:r>
          </a:p>
          <a:p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23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government policy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Lots of questions about income tax freezes</a:t>
            </a:r>
          </a:p>
          <a:p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F0725-B621-BEA1-2B4C-F3E0F73E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809" y="1690688"/>
            <a:ext cx="16192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6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government policy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Lots of questions about income tax freezes</a:t>
            </a:r>
          </a:p>
          <a:p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Often sub-UK estimates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F0725-B621-BEA1-2B4C-F3E0F73E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809" y="1690688"/>
            <a:ext cx="16192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59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government policy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Lots of questions about income tax freezes</a:t>
            </a:r>
          </a:p>
          <a:p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F0725-B621-BEA1-2B4C-F3E0F73E7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809" y="1690688"/>
            <a:ext cx="1619250" cy="714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6183AA-6D24-7394-04E2-87D19118D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89212"/>
            <a:ext cx="8839200" cy="1114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993C8-1DD6-C377-F7F8-4DA701B64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759200"/>
            <a:ext cx="84201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1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National Semibold" charset="0"/>
                <a:ea typeface="National Semibold" charset="0"/>
                <a:cs typeface="National Semibold" charset="0"/>
              </a:rPr>
              <a:t>What is the House of Commons Library? What do we do?</a:t>
            </a:r>
          </a:p>
          <a:p>
            <a:pPr marL="0" indent="0">
              <a:buNone/>
            </a:pPr>
            <a:endParaRPr lang="en-GB" sz="3200" b="1" dirty="0">
              <a:latin typeface="National Semibold" charset="0"/>
              <a:ea typeface="National Semibold" charset="0"/>
              <a:cs typeface="National Semibold" charset="0"/>
            </a:endParaRPr>
          </a:p>
          <a:p>
            <a:pPr marL="0" indent="0">
              <a:buNone/>
            </a:pPr>
            <a:r>
              <a:rPr lang="en-GB" sz="3200" b="1" dirty="0">
                <a:latin typeface="National Semibold" charset="0"/>
                <a:ea typeface="National Semibold" charset="0"/>
                <a:cs typeface="National Semibold" charset="0"/>
              </a:rPr>
              <a:t>How have we been using UKMOD?</a:t>
            </a:r>
          </a:p>
          <a:p>
            <a:pPr marL="0" indent="0">
              <a:buNone/>
            </a:pPr>
            <a:endParaRPr lang="en-GB" sz="3200" b="1" dirty="0">
              <a:latin typeface="National Semibold" charset="0"/>
              <a:ea typeface="National Semibold" charset="0"/>
              <a:cs typeface="National Semibold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F346-90C1-7B46-9F3E-A235732A92CF}" type="datetime3">
              <a:rPr lang="en-GB" smtClean="0"/>
              <a:t>4 October,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55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government policy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Lots of questions about income tax freezes</a:t>
            </a:r>
          </a:p>
          <a:p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6FFF9-B0E7-36D3-777B-592CCCC13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39" y="2187535"/>
            <a:ext cx="6991142" cy="905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C5A93C-0E4B-1DFF-C510-1113BE517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39" y="3026357"/>
            <a:ext cx="7286625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AF0725-B621-BEA1-2B4C-F3E0F73E7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809" y="1690688"/>
            <a:ext cx="1619250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3FB7DE-BFD2-4842-DEE4-41349ADB5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00" y="4206875"/>
            <a:ext cx="10896600" cy="1171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CED709-74ED-3F81-39FF-B5F7D3A850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500" y="5378450"/>
            <a:ext cx="84486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46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government policy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What is the effect of income tax and National Insurance contributions (NICs) changes on people in different industries in aggregate?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956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government policy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What is the effect of income tax and National Insurance contributions (NICs) changes on people in different industries in aggregate?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What is the effect of income tax and National Insurance contributions (NICs) changes on people in each region?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746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government policy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What is the effect of income tax and National Insurance contributions (NICs) changes on people in different industries in aggregate?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What is the effect of income tax and National Insurance contributions (NICs) changes on people in each region?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How much the freeze on income tax thresholds would be equivalent to if it was being compared to an income tax increase in each of the financial years?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663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Hypo. households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3264E0-CF42-461E-A5D8-7F97E6F30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6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Hypo. households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Changes to net income for two types of households, with different wages, in each region of the country in 2009/10 and 2023/24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Based on various assumptions from the MP:</a:t>
            </a:r>
          </a:p>
          <a:p>
            <a:r>
              <a:rPr lang="en-GB" sz="1800" dirty="0">
                <a:latin typeface="Open Sans" panose="020B0606030504020204" pitchFamily="34" charset="0"/>
                <a:ea typeface="Calibri" panose="020F0502020204030204" pitchFamily="34" charset="0"/>
              </a:rPr>
              <a:t>Regional wages: minimum wage, mean wage and median wage</a:t>
            </a:r>
          </a:p>
          <a:p>
            <a:r>
              <a:rPr lang="en-GB" sz="1800" dirty="0">
                <a:latin typeface="Open Sans" panose="020B0606030504020204" pitchFamily="34" charset="0"/>
                <a:ea typeface="Calibri" panose="020F0502020204030204" pitchFamily="34" charset="0"/>
              </a:rPr>
              <a:t>Single person household (with two children)</a:t>
            </a:r>
          </a:p>
          <a:p>
            <a:r>
              <a:rPr lang="en-GB" sz="1800" dirty="0">
                <a:latin typeface="Open Sans" panose="020B0606030504020204" pitchFamily="34" charset="0"/>
                <a:ea typeface="Calibri" panose="020F0502020204030204" pitchFamily="34" charset="0"/>
              </a:rPr>
              <a:t>Couple household (with two children)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747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</a:t>
            </a:r>
            <a:r>
              <a:rPr lang="en-US"/>
              <a:t>do before UKMOD?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Often, we couldn’t provide an answer.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Before we used UKMOD we were dependent on other sources of data: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Responses to Parliamentary Questions</a:t>
            </a:r>
          </a:p>
          <a:p>
            <a:r>
              <a:rPr lang="en-GB" sz="2400" dirty="0"/>
              <a:t>Other research bodies/think tanks publishing similar research</a:t>
            </a:r>
          </a:p>
          <a:p>
            <a:r>
              <a:rPr lang="en-GB" sz="2400" dirty="0"/>
              <a:t>Analysis of data from the Survey of Personal Incomes, FRS, HBAI etc.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18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E5028-2CDC-D7AE-AB54-3A29001B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UKMOD largely used to answer MPs questions about tax/benefits</a:t>
            </a:r>
          </a:p>
          <a:p>
            <a:endParaRPr lang="en-GB" sz="2400" dirty="0"/>
          </a:p>
          <a:p>
            <a:pPr lvl="1"/>
            <a:r>
              <a:rPr lang="en-GB" sz="2000"/>
              <a:t>Analysing impacts of existing </a:t>
            </a:r>
            <a:r>
              <a:rPr lang="en-GB" sz="2000" dirty="0"/>
              <a:t>government policy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Developing alternative policy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19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92" y="260554"/>
            <a:ext cx="10515600" cy="1325563"/>
          </a:xfrm>
        </p:spPr>
        <p:txBody>
          <a:bodyPr/>
          <a:lstStyle/>
          <a:p>
            <a:r>
              <a:rPr lang="en-GB" dirty="0"/>
              <a:t>What is the House of Commons Library?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4AD85-A0C1-C35E-61C9-360B4DE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149" y="2077753"/>
            <a:ext cx="7739702" cy="389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5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92" y="260554"/>
            <a:ext cx="10515600" cy="1325563"/>
          </a:xfrm>
        </p:spPr>
        <p:txBody>
          <a:bodyPr/>
          <a:lstStyle/>
          <a:p>
            <a:r>
              <a:rPr lang="en-GB" dirty="0"/>
              <a:t>What is the House of Commons Library?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08DB7-94A5-2AEB-D9AF-B68C7F666A69}"/>
              </a:ext>
            </a:extLst>
          </p:cNvPr>
          <p:cNvSpPr txBox="1"/>
          <p:nvPr/>
        </p:nvSpPr>
        <p:spPr>
          <a:xfrm>
            <a:off x="695739" y="1859340"/>
            <a:ext cx="11290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Research: Around 80 subject specialists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2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92" y="260554"/>
            <a:ext cx="10515600" cy="1325563"/>
          </a:xfrm>
        </p:spPr>
        <p:txBody>
          <a:bodyPr/>
          <a:lstStyle/>
          <a:p>
            <a:r>
              <a:rPr lang="en-GB" dirty="0"/>
              <a:t>What is the House of Commons Library?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08DB7-94A5-2AEB-D9AF-B68C7F666A69}"/>
              </a:ext>
            </a:extLst>
          </p:cNvPr>
          <p:cNvSpPr txBox="1"/>
          <p:nvPr/>
        </p:nvSpPr>
        <p:spPr>
          <a:xfrm>
            <a:off x="695739" y="1859340"/>
            <a:ext cx="11290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Research: Around 80 subject specialists – 4 do </a:t>
            </a:r>
            <a:r>
              <a:rPr lang="en-GB" sz="2400">
                <a:cs typeface="Arial" panose="020B0604020202020204" pitchFamily="34" charset="0"/>
              </a:rPr>
              <a:t>some work with UKMOD</a:t>
            </a:r>
            <a:endParaRPr lang="en-GB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92" y="260554"/>
            <a:ext cx="10515600" cy="1325563"/>
          </a:xfrm>
        </p:spPr>
        <p:txBody>
          <a:bodyPr/>
          <a:lstStyle/>
          <a:p>
            <a:r>
              <a:rPr lang="en-GB" dirty="0"/>
              <a:t>What is the House of Commons Library?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08DB7-94A5-2AEB-D9AF-B68C7F666A69}"/>
              </a:ext>
            </a:extLst>
          </p:cNvPr>
          <p:cNvSpPr txBox="1"/>
          <p:nvPr/>
        </p:nvSpPr>
        <p:spPr>
          <a:xfrm>
            <a:off x="695739" y="1859340"/>
            <a:ext cx="11290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Research: Around 80 subject specialists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We work largely for opposition MPs and backbench MPs</a:t>
            </a:r>
          </a:p>
        </p:txBody>
      </p:sp>
    </p:spTree>
    <p:extLst>
      <p:ext uri="{BB962C8B-B14F-4D97-AF65-F5344CB8AC3E}">
        <p14:creationId xmlns:p14="http://schemas.microsoft.com/office/powerpoint/2010/main" val="191672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92" y="260554"/>
            <a:ext cx="10515600" cy="1325563"/>
          </a:xfrm>
        </p:spPr>
        <p:txBody>
          <a:bodyPr/>
          <a:lstStyle/>
          <a:p>
            <a:r>
              <a:rPr lang="en-GB" dirty="0"/>
              <a:t>How do we support MPs?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08DB7-94A5-2AEB-D9AF-B68C7F666A69}"/>
              </a:ext>
            </a:extLst>
          </p:cNvPr>
          <p:cNvSpPr txBox="1"/>
          <p:nvPr/>
        </p:nvSpPr>
        <p:spPr>
          <a:xfrm>
            <a:off x="695739" y="1859340"/>
            <a:ext cx="1129085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cs typeface="Arial" panose="020B0604020202020204" pitchFamily="34" charset="0"/>
              </a:rPr>
              <a:t>We answer information requests and conduct bespoke analysis for MPs and their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cs typeface="Arial" panose="020B0604020202020204" pitchFamily="34" charset="0"/>
              </a:rPr>
              <a:t>We publish politically impartial research at https://commonslibrary.parliament.uk/</a:t>
            </a:r>
          </a:p>
          <a:p>
            <a:endParaRPr lang="en-GB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cs typeface="Arial" panose="020B0604020202020204" pitchFamily="34" charset="0"/>
              </a:rPr>
              <a:t>He</a:t>
            </a:r>
            <a:r>
              <a:rPr lang="en-GB" sz="2400" dirty="0">
                <a:cs typeface="Arial" panose="020B0604020202020204" pitchFamily="34" charset="0"/>
              </a:rPr>
              <a:t>lp MPs and their staff in their roles: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scrutinise legislation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scrutinise government 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develop policy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support constituents</a:t>
            </a:r>
          </a:p>
          <a:p>
            <a:endParaRPr lang="en-GB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3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92" y="260554"/>
            <a:ext cx="10515600" cy="1325563"/>
          </a:xfrm>
        </p:spPr>
        <p:txBody>
          <a:bodyPr/>
          <a:lstStyle/>
          <a:p>
            <a:r>
              <a:rPr lang="en-GB" dirty="0"/>
              <a:t>How do we use UKMOD?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08DB7-94A5-2AEB-D9AF-B68C7F666A69}"/>
              </a:ext>
            </a:extLst>
          </p:cNvPr>
          <p:cNvSpPr txBox="1"/>
          <p:nvPr/>
        </p:nvSpPr>
        <p:spPr>
          <a:xfrm>
            <a:off x="695739" y="1859340"/>
            <a:ext cx="112908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Mainly for answering MPs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Largely for analysing and developing tax (and some benefit)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0" i="0" dirty="0">
              <a:effectLst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Sometimes to consider policies of the government (previous or current)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0" i="0" dirty="0">
              <a:effectLst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Sometimes to consider alternative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0" i="0" dirty="0">
              <a:effectLst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Modelling hypothetical households</a:t>
            </a:r>
            <a:endParaRPr lang="en-GB" sz="2400" b="0" i="0" dirty="0"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1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92" y="260554"/>
            <a:ext cx="10515600" cy="1325563"/>
          </a:xfrm>
        </p:spPr>
        <p:txBody>
          <a:bodyPr/>
          <a:lstStyle/>
          <a:p>
            <a:r>
              <a:rPr lang="en-GB" dirty="0"/>
              <a:t>How do we use UKMOD?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1D-60A6-464A-ABFE-71385831EFA3}" type="datetime3">
              <a:rPr lang="en-GB" smtClean="0"/>
              <a:t>4 October, 2024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08DB7-94A5-2AEB-D9AF-B68C7F666A69}"/>
              </a:ext>
            </a:extLst>
          </p:cNvPr>
          <p:cNvSpPr txBox="1"/>
          <p:nvPr/>
        </p:nvSpPr>
        <p:spPr>
          <a:xfrm>
            <a:off x="695739" y="1859340"/>
            <a:ext cx="11290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b="0" i="0" dirty="0">
              <a:effectLst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Generally, create a counterfactual policy spine to compare with existing policy</a:t>
            </a:r>
            <a:endParaRPr lang="en-GB" sz="2400" b="0" i="0" dirty="0"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38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OC 1">
      <a:dk1>
        <a:srgbClr val="006548"/>
      </a:dk1>
      <a:lt1>
        <a:srgbClr val="EBE9E8"/>
      </a:lt1>
      <a:dk2>
        <a:srgbClr val="80B2A3"/>
      </a:dk2>
      <a:lt2>
        <a:srgbClr val="FDE2CF"/>
      </a:lt2>
      <a:accent1>
        <a:srgbClr val="45F5B3"/>
      </a:accent1>
      <a:accent2>
        <a:srgbClr val="FF7100"/>
      </a:accent2>
      <a:accent3>
        <a:srgbClr val="0A78FF"/>
      </a:accent3>
      <a:accent4>
        <a:srgbClr val="FBCF20"/>
      </a:accent4>
      <a:accent5>
        <a:srgbClr val="46CFDB"/>
      </a:accent5>
      <a:accent6>
        <a:srgbClr val="00BA5D"/>
      </a:accent6>
      <a:hlink>
        <a:srgbClr val="0A78FF"/>
      </a:hlink>
      <a:folHlink>
        <a:srgbClr val="DE2E3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b09113-0ef3-4716-8057-3b0275aab98c">
      <Terms xmlns="http://schemas.microsoft.com/office/infopath/2007/PartnerControls"/>
    </lcf76f155ced4ddcb4097134ff3c332f>
    <TaxCatchAll xmlns="4600776d-0a3c-44b4-bff2-0ceaafb13046">
      <Value>7</Value>
      <Value>1</Value>
    </TaxCatchAll>
    <SharedWithUsers xmlns="465ce727-fedd-4f5f-88b6-6141eef04a1a">
      <UserInfo>
        <DisplayName>ROBERTS, Hannah</DisplayName>
        <AccountId>1006</AccountId>
        <AccountType/>
      </UserInfo>
      <UserInfo>
        <DisplayName>DAVIES, Emma</DisplayName>
        <AccountId>15169</AccountId>
        <AccountType/>
      </UserInfo>
      <UserInfo>
        <DisplayName>ELTON, Andrew</DisplayName>
        <AccountId>15157</AccountId>
        <AccountType/>
      </UserInfo>
      <UserInfo>
        <DisplayName>HARTOPP, Oliver</DisplayName>
        <AccountId>15170</AccountId>
        <AccountType/>
      </UserInfo>
      <UserInfo>
        <DisplayName>BENNETT, Hayley</DisplayName>
        <AccountId>15171</AccountId>
        <AccountType/>
      </UserInfo>
      <UserInfo>
        <DisplayName>STURGE, Elliot</DisplayName>
        <AccountId>15172</AccountId>
        <AccountType/>
      </UserInfo>
      <UserInfo>
        <DisplayName>BURGESS, Caitlin</DisplayName>
        <AccountId>15173</AccountId>
        <AccountType/>
      </UserInfo>
      <UserInfo>
        <DisplayName>SPENCE, Izzy</DisplayName>
        <AccountId>15174</AccountId>
        <AccountType/>
      </UserInfo>
      <UserInfo>
        <DisplayName>KNOX, Amy</DisplayName>
        <AccountId>15175</AccountId>
        <AccountType/>
      </UserInfo>
      <UserInfo>
        <DisplayName>CUMMINS, Max</DisplayName>
        <AccountId>15176</AccountId>
        <AccountType/>
      </UserInfo>
      <UserInfo>
        <DisplayName>MACKENZIE, Victoria</DisplayName>
        <AccountId>15177</AccountId>
        <AccountType/>
      </UserInfo>
      <UserInfo>
        <DisplayName>DILLON, Stephen</DisplayName>
        <AccountId>15178</AccountId>
        <AccountType/>
      </UserInfo>
      <UserInfo>
        <DisplayName>FORSYTH, Jess</DisplayName>
        <AccountId>15179</AccountId>
        <AccountType/>
      </UserInfo>
      <UserInfo>
        <DisplayName>LOCKHART, Katie</DisplayName>
        <AccountId>12115</AccountId>
        <AccountType/>
      </UserInfo>
      <UserInfo>
        <DisplayName>GIBSON, James</DisplayName>
        <AccountId>15180</AccountId>
        <AccountType/>
      </UserInfo>
      <UserInfo>
        <DisplayName>MCLELLAND, Jonathan</DisplayName>
        <AccountId>15181</AccountId>
        <AccountType/>
      </UserInfo>
    </SharedWithUsers>
    <RecordNumber xmlns="4600776d-0a3c-44b4-bff2-0ceaafb13046" xsi:nil="true"/>
    <k5b153ee974a4a57a7568e533217f2cb xmlns="4600776d-0a3c-44b4-bff2-0ceaafb13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Restricted</TermName>
          <TermId xmlns="http://schemas.microsoft.com/office/infopath/2007/PartnerControls">03fb2ae6-3ed1-4e8a-b2d7-d39355e21de7</TermId>
        </TermInfo>
      </Terms>
    </k5b153ee974a4a57a7568e533217f2cb>
    <g3ef09377e3444258679b6035a1ff93a xmlns="4600776d-0a3c-44b4-bff2-0ceaafb13046">
      <Terms xmlns="http://schemas.microsoft.com/office/infopath/2007/PartnerControls"/>
    </g3ef09377e3444258679b6035a1ff93a>
    <j6c5b17cd04246da82e5604daf08bc68 xmlns="4600776d-0a3c-44b4-bff2-0ceaafb13046">
      <Terms xmlns="http://schemas.microsoft.com/office/infopath/2007/PartnerControls"/>
    </j6c5b17cd04246da82e5604daf08bc68>
    <Dewey xmlns="34b09113-0ef3-4716-8057-3b0275aab98c" xsi:nil="true"/>
    <Team xmlns="465ce727-fedd-4f5f-88b6-6141eef04a1a" xsi:nil="true"/>
    <TransfertoArchives xmlns="4600776d-0a3c-44b4-bff2-0ceaafb13046">false</TransfertoArchives>
    <cd0fc526a5c840319a97fd94028e9904 xmlns="4600776d-0a3c-44b4-bff2-0ceaafb13046">
      <Terms xmlns="http://schemas.microsoft.com/office/infopath/2007/PartnerControls"/>
    </cd0fc526a5c840319a97fd94028e9904>
    <RetentionTriggerDate xmlns="4600776d-0a3c-44b4-bff2-0ceaafb13046" xsi:nil="true"/>
    <c4838c65c76546ae93d5703426802f7f xmlns="4600776d-0a3c-44b4-bff2-0ceaafb13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Managing Our Team</TermName>
          <TermId xmlns="http://schemas.microsoft.com/office/infopath/2007/PartnerControls">654995f7-ea9b-4762-8311-20441b7e19f6</TermId>
        </TermInfo>
      </Terms>
    </c4838c65c76546ae93d5703426802f7f>
    <_dlc_DocId xmlns="465ce727-fedd-4f5f-88b6-6141eef04a1a">UF3K765QDXQ5-182377455-1055385</_dlc_DocId>
    <_dlc_DocIdUrl xmlns="465ce727-fedd-4f5f-88b6-6141eef04a1a">
      <Url>https://hopuk.sharepoint.com/sites/hct-RI/_layouts/15/DocIdRedir.aspx?ID=UF3K765QDXQ5-182377455-1055385</Url>
      <Description>UF3K765QDXQ5-182377455-1055385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2A3075928FD419AFF479E629D7207" ma:contentTypeVersion="1910" ma:contentTypeDescription="Create a new document." ma:contentTypeScope="" ma:versionID="63dafbb29fa756ad8fe5a37ab668a93e">
  <xsd:schema xmlns:xsd="http://www.w3.org/2001/XMLSchema" xmlns:xs="http://www.w3.org/2001/XMLSchema" xmlns:p="http://schemas.microsoft.com/office/2006/metadata/properties" xmlns:ns2="4600776d-0a3c-44b4-bff2-0ceaafb13046" xmlns:ns3="465ce727-fedd-4f5f-88b6-6141eef04a1a" xmlns:ns4="34b09113-0ef3-4716-8057-3b0275aab98c" targetNamespace="http://schemas.microsoft.com/office/2006/metadata/properties" ma:root="true" ma:fieldsID="9609bd6f835fcd057dff643380166645" ns2:_="" ns3:_="" ns4:_="">
    <xsd:import namespace="4600776d-0a3c-44b4-bff2-0ceaafb13046"/>
    <xsd:import namespace="465ce727-fedd-4f5f-88b6-6141eef04a1a"/>
    <xsd:import namespace="34b09113-0ef3-4716-8057-3b0275aab98c"/>
    <xsd:element name="properties">
      <xsd:complexType>
        <xsd:sequence>
          <xsd:element name="documentManagement">
            <xsd:complexType>
              <xsd:all>
                <xsd:element ref="ns2:RecordNumber" minOccurs="0"/>
                <xsd:element ref="ns2:RetentionTriggerDate" minOccurs="0"/>
                <xsd:element ref="ns2:TransfertoArchives" minOccurs="0"/>
                <xsd:element ref="ns2:k5b153ee974a4a57a7568e533217f2cb" minOccurs="0"/>
                <xsd:element ref="ns2:c4838c65c76546ae93d5703426802f7f" minOccurs="0"/>
                <xsd:element ref="ns2:j6c5b17cd04246da82e5604daf08bc68" minOccurs="0"/>
                <xsd:element ref="ns2:g3ef09377e3444258679b6035a1ff93a" minOccurs="0"/>
                <xsd:element ref="ns2:cd0fc526a5c840319a97fd94028e9904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  <xsd:element ref="ns2:TaxCatchAll" minOccurs="0"/>
                <xsd:element ref="ns3:Team" minOccurs="0"/>
                <xsd:element ref="ns4:MediaServiceMetadata" minOccurs="0"/>
                <xsd:element ref="ns4:MediaServiceFastMetadata" minOccurs="0"/>
                <xsd:element ref="ns3:SharedWithUsers" minOccurs="0"/>
                <xsd:element ref="ns3:SharedWithDetails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Dewey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0776d-0a3c-44b4-bff2-0ceaafb13046" elementFormDefault="qualified">
    <xsd:import namespace="http://schemas.microsoft.com/office/2006/documentManagement/types"/>
    <xsd:import namespace="http://schemas.microsoft.com/office/infopath/2007/PartnerControls"/>
    <xsd:element name="RecordNumber" ma:index="7" nillable="true" ma:displayName="Record Number" ma:indexed="true" ma:internalName="RecordNumber">
      <xsd:simpleType>
        <xsd:restriction base="dms:Text">
          <xsd:maxLength value="255"/>
        </xsd:restriction>
      </xsd:simpleType>
    </xsd:element>
    <xsd:element name="RetentionTriggerDate" ma:index="8" nillable="true" ma:displayName="Retention Trigger Date" ma:format="DateOnly" ma:internalName="RetentionTriggerDate">
      <xsd:simpleType>
        <xsd:restriction base="dms:DateTime"/>
      </xsd:simpleType>
    </xsd:element>
    <xsd:element name="TransfertoArchives" ma:index="9" nillable="true" ma:displayName="Transfer to Archives" ma:default="0" ma:internalName="TransfertoArchives">
      <xsd:simpleType>
        <xsd:restriction base="dms:Boolean"/>
      </xsd:simpleType>
    </xsd:element>
    <xsd:element name="k5b153ee974a4a57a7568e533217f2cb" ma:index="11" nillable="true" ma:taxonomy="true" ma:internalName="k5b153ee974a4a57a7568e533217f2cb" ma:taxonomyFieldName="ProtectiveMarking" ma:displayName="Protective Marking" ma:default="7;#Restricted|03fb2ae6-3ed1-4e8a-b2d7-d39355e21de7" ma:fieldId="{45b153ee-974a-4a57-a756-8e533217f2cb}" ma:sspId="eb37f91c-4bb8-4ab3-bc5a-cd8753815459" ma:termSetId="a21652b8-fc26-4b81-81c8-686b596c9f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4838c65c76546ae93d5703426802f7f" ma:index="12" nillable="true" ma:taxonomy="true" ma:internalName="c4838c65c76546ae93d5703426802f7f" ma:taxonomyFieldName="RMKeyword1" ma:displayName="RM Keyword 1" ma:default="1;#Managing Our Team|654995f7-ea9b-4762-8311-20441b7e19f6" ma:fieldId="{c4838c65-c765-46ae-93d5-703426802f7f}" ma:sspId="eb37f91c-4bb8-4ab3-bc5a-cd8753815459" ma:termSetId="6ce78382-c8e8-44b0-9862-0d52dc2f47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6c5b17cd04246da82e5604daf08bc68" ma:index="14" nillable="true" ma:taxonomy="true" ma:internalName="j6c5b17cd04246da82e5604daf08bc68" ma:taxonomyFieldName="RMKeyword2" ma:displayName="RM Keyword 2" ma:default="" ma:fieldId="{36c5b17c-d042-46da-82e5-604daf08bc68}" ma:sspId="eb37f91c-4bb8-4ab3-bc5a-cd8753815459" ma:termSetId="6d4083f0-4a5b-4f0d-bf61-1a7bc95d06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ef09377e3444258679b6035a1ff93a" ma:index="16" nillable="true" ma:taxonomy="true" ma:internalName="g3ef09377e3444258679b6035a1ff93a" ma:taxonomyFieldName="RMKeyword3" ma:displayName="RM Keyword 3" ma:default="" ma:fieldId="{03ef0937-7e34-4425-8679-b6035a1ff93a}" ma:sspId="eb37f91c-4bb8-4ab3-bc5a-cd8753815459" ma:termSetId="4114c526-84fc-4c3e-bdac-645514365e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d0fc526a5c840319a97fd94028e9904" ma:index="18" nillable="true" ma:taxonomy="true" ma:internalName="cd0fc526a5c840319a97fd94028e9904" ma:taxonomyFieldName="RMKeyword4" ma:displayName="RM Keyword 4" ma:default="" ma:fieldId="{cd0fc526-a5c8-4031-9a97-fd94028e9904}" ma:sspId="eb37f91c-4bb8-4ab3-bc5a-cd8753815459" ma:termSetId="35662a10-3587-4b3e-a59c-955899b591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0" nillable="true" ma:displayName="Taxonomy Catch All Column1" ma:hidden="true" ma:list="{9fc67c3f-c4fe-47aa-8764-2d256b14ca61}" ma:internalName="TaxCatchAllLabel" ma:readOnly="true" ma:showField="CatchAllDataLabel" ma:web="465ce727-fedd-4f5f-88b6-6141eef04a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5" nillable="true" ma:displayName="Taxonomy Catch All Column" ma:hidden="true" ma:list="{9fc67c3f-c4fe-47aa-8764-2d256b14ca61}" ma:internalName="TaxCatchAll" ma:showField="CatchAllData" ma:web="465ce727-fedd-4f5f-88b6-6141eef04a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ce727-fedd-4f5f-88b6-6141eef04a1a" elementFormDefault="qualified">
    <xsd:import namespace="http://schemas.microsoft.com/office/2006/documentManagement/types"/>
    <xsd:import namespace="http://schemas.microsoft.com/office/infopath/2007/PartnerControls"/>
    <xsd:element name="_dlc_DocId" ma:index="2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eam" ma:index="26" nillable="true" ma:displayName="Team" ma:internalName="Te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TS"/>
                    <xsd:enumeration value="Cust Ser"/>
                    <xsd:enumeration value="EPAS"/>
                    <xsd:enumeration value="E and I"/>
                    <xsd:enumeration value="HAS"/>
                    <xsd:enumeration value="IDMS"/>
                    <xsd:enumeration value="IRIS"/>
                    <xsd:enumeration value="IADS"/>
                    <xsd:enumeration value="Leadership Team"/>
                    <xsd:enumeration value="LOET"/>
                    <xsd:enumeration value="LRS"/>
                    <xsd:enumeration value="Night Duty"/>
                    <xsd:enumeration value="Office Ser"/>
                    <xsd:enumeration value="PCC"/>
                    <xsd:enumeration value="POST"/>
                    <xsd:enumeration value="Res Comms"/>
                    <xsd:enumeration value="RIS"/>
                    <xsd:enumeration value="SES"/>
                    <xsd:enumeration value="SGS"/>
                    <xsd:enumeration value="SPS"/>
                    <xsd:enumeration value="SPIRE"/>
                    <xsd:enumeration value="Team Ser"/>
                    <xsd:enumeration value="TDT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09113-0ef3-4716-8057-3b0275aab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3" nillable="true" ma:displayName="MediaServiceLocation" ma:internalName="MediaServiceLocation" ma:readOnly="true">
      <xsd:simpleType>
        <xsd:restriction base="dms:Text"/>
      </xsd:simpleType>
    </xsd:element>
    <xsd:element name="MediaServiceOCR" ma:index="3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ewey" ma:index="35" nillable="true" ma:displayName="Dewey" ma:internalName="Dewey" ma:percentage="FALSE">
      <xsd:simpleType>
        <xsd:restriction base="dms:Number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eb37f91c-4bb8-4ab3-bc5a-cd87538154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299BF8E-315D-432C-9D30-6A0A9B812316}">
  <ds:schemaRefs>
    <ds:schemaRef ds:uri="http://purl.org/dc/terms/"/>
    <ds:schemaRef ds:uri="4600776d-0a3c-44b4-bff2-0ceaafb1304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65ce727-fedd-4f5f-88b6-6141eef04a1a"/>
    <ds:schemaRef ds:uri="http://schemas.microsoft.com/office/2006/metadata/properties"/>
    <ds:schemaRef ds:uri="34b09113-0ef3-4716-8057-3b0275aab98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B00B77-0FA5-48D5-9C97-7F80EDFA53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D1FAC3-7F9C-47C2-9421-358A0E8B8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00776d-0a3c-44b4-bff2-0ceaafb13046"/>
    <ds:schemaRef ds:uri="465ce727-fedd-4f5f-88b6-6141eef04a1a"/>
    <ds:schemaRef ds:uri="34b09113-0ef3-4716-8057-3b0275aab9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41D2C81-76D6-4269-8699-B87B7186FCD7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078807bf-ce82-4688-bce0-0d811684dc46}" enabled="0" method="" siteId="{078807bf-ce82-4688-bce0-0d811684dc4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</TotalTime>
  <Words>911</Words>
  <Application>Microsoft Office PowerPoint</Application>
  <PresentationFormat>Widescreen</PresentationFormat>
  <Paragraphs>227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National Book</vt:lpstr>
      <vt:lpstr>National Semibold</vt:lpstr>
      <vt:lpstr>Open Sans</vt:lpstr>
      <vt:lpstr>Register* SemiBold</vt:lpstr>
      <vt:lpstr>Office Theme</vt:lpstr>
      <vt:lpstr>Using UKMOD to support MPs’ research</vt:lpstr>
      <vt:lpstr>Introduction</vt:lpstr>
      <vt:lpstr>What is the House of Commons Library? </vt:lpstr>
      <vt:lpstr>What is the House of Commons Library? </vt:lpstr>
      <vt:lpstr>What is the House of Commons Library? </vt:lpstr>
      <vt:lpstr>What is the House of Commons Library? </vt:lpstr>
      <vt:lpstr>How do we support MPs?</vt:lpstr>
      <vt:lpstr>How do we use UKMOD?</vt:lpstr>
      <vt:lpstr>How do we use UKMOD?</vt:lpstr>
      <vt:lpstr>Examples: alternative policies</vt:lpstr>
      <vt:lpstr>Examples: alternative policies</vt:lpstr>
      <vt:lpstr>Examples: alternative policies</vt:lpstr>
      <vt:lpstr>Examples: alternative policies</vt:lpstr>
      <vt:lpstr>Examples: alternative policies</vt:lpstr>
      <vt:lpstr>Examples: government policy</vt:lpstr>
      <vt:lpstr>Examples: government policy</vt:lpstr>
      <vt:lpstr>Examples: government policy</vt:lpstr>
      <vt:lpstr>Examples: government policy</vt:lpstr>
      <vt:lpstr>Examples: government policy</vt:lpstr>
      <vt:lpstr>Examples: government policy</vt:lpstr>
      <vt:lpstr>Examples: government policy</vt:lpstr>
      <vt:lpstr>Examples: government policy</vt:lpstr>
      <vt:lpstr>Examples: government policy</vt:lpstr>
      <vt:lpstr>Examples: Hypo. households</vt:lpstr>
      <vt:lpstr>Examples: Hypo. households</vt:lpstr>
      <vt:lpstr>What did we do before UKMOD?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Cosmo Jameson</dc:creator>
  <cp:lastModifiedBy>KEEP, Matthew</cp:lastModifiedBy>
  <cp:revision>15</cp:revision>
  <dcterms:created xsi:type="dcterms:W3CDTF">2017-12-06T11:45:27Z</dcterms:created>
  <dcterms:modified xsi:type="dcterms:W3CDTF">2024-10-04T13:20:56Z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f77787-5df4-43b6-a2a8-8d8b678a318b_Enabled">
    <vt:lpwstr>true</vt:lpwstr>
  </property>
  <property fmtid="{D5CDD505-2E9C-101B-9397-08002B2CF9AE}" pid="3" name="MSIP_Label_a8f77787-5df4-43b6-a2a8-8d8b678a318b_SetDate">
    <vt:lpwstr>2023-03-10T17:36:29Z</vt:lpwstr>
  </property>
  <property fmtid="{D5CDD505-2E9C-101B-9397-08002B2CF9AE}" pid="4" name="MSIP_Label_a8f77787-5df4-43b6-a2a8-8d8b678a318b_Method">
    <vt:lpwstr>Privileged</vt:lpwstr>
  </property>
  <property fmtid="{D5CDD505-2E9C-101B-9397-08002B2CF9AE}" pid="5" name="MSIP_Label_a8f77787-5df4-43b6-a2a8-8d8b678a318b_Name">
    <vt:lpwstr>a8f77787-5df4-43b6-a2a8-8d8b678a318b</vt:lpwstr>
  </property>
  <property fmtid="{D5CDD505-2E9C-101B-9397-08002B2CF9AE}" pid="6" name="MSIP_Label_a8f77787-5df4-43b6-a2a8-8d8b678a318b_SiteId">
    <vt:lpwstr>1ce6dd9e-b337-4088-be5e-8dbbec04b34a</vt:lpwstr>
  </property>
  <property fmtid="{D5CDD505-2E9C-101B-9397-08002B2CF9AE}" pid="7" name="MSIP_Label_a8f77787-5df4-43b6-a2a8-8d8b678a318b_ActionId">
    <vt:lpwstr>a77aa1a1-7b14-4140-b4c2-ab81850e9df2</vt:lpwstr>
  </property>
  <property fmtid="{D5CDD505-2E9C-101B-9397-08002B2CF9AE}" pid="8" name="MSIP_Label_a8f77787-5df4-43b6-a2a8-8d8b678a318b_ContentBits">
    <vt:lpwstr>0</vt:lpwstr>
  </property>
  <property fmtid="{D5CDD505-2E9C-101B-9397-08002B2CF9AE}" pid="9" name="RMKeyword4">
    <vt:lpwstr/>
  </property>
  <property fmtid="{D5CDD505-2E9C-101B-9397-08002B2CF9AE}" pid="10" name="ProtectiveMarking">
    <vt:lpwstr>7;#Restricted|03fb2ae6-3ed1-4e8a-b2d7-d39355e21de7</vt:lpwstr>
  </property>
  <property fmtid="{D5CDD505-2E9C-101B-9397-08002B2CF9AE}" pid="11" name="_dlc_DocIdItemGuid">
    <vt:lpwstr>8afb19ee-f603-49bb-96e8-034792bced63</vt:lpwstr>
  </property>
  <property fmtid="{D5CDD505-2E9C-101B-9397-08002B2CF9AE}" pid="12" name="MediaServiceImageTags">
    <vt:lpwstr/>
  </property>
  <property fmtid="{D5CDD505-2E9C-101B-9397-08002B2CF9AE}" pid="13" name="RMKeyword1">
    <vt:lpwstr>1;#Managing Our Team|654995f7-ea9b-4762-8311-20441b7e19f6</vt:lpwstr>
  </property>
  <property fmtid="{D5CDD505-2E9C-101B-9397-08002B2CF9AE}" pid="14" name="ContentTypeId">
    <vt:lpwstr>0x010100ADE2A3075928FD419AFF479E629D7207</vt:lpwstr>
  </property>
  <property fmtid="{D5CDD505-2E9C-101B-9397-08002B2CF9AE}" pid="15" name="RMKeyword2">
    <vt:lpwstr/>
  </property>
  <property fmtid="{D5CDD505-2E9C-101B-9397-08002B2CF9AE}" pid="16" name="RMKeyword3">
    <vt:lpwstr/>
  </property>
</Properties>
</file>