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2" r:id="rId5"/>
    <p:sldId id="263" r:id="rId6"/>
    <p:sldId id="277" r:id="rId7"/>
    <p:sldId id="279" r:id="rId8"/>
    <p:sldId id="266" r:id="rId9"/>
    <p:sldId id="273" r:id="rId10"/>
    <p:sldId id="270" r:id="rId11"/>
    <p:sldId id="269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755" autoAdjust="0"/>
  </p:normalViewPr>
  <p:slideViewPr>
    <p:cSldViewPr snapToGrid="0">
      <p:cViewPr varScale="1">
        <p:scale>
          <a:sx n="92" d="100"/>
          <a:sy n="92" d="100"/>
        </p:scale>
        <p:origin x="12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Price" userId="c261e9de-ce50-4bf9-a291-ccc2322247f9" providerId="ADAL" clId="{ECA2833A-4A75-4517-87A1-6E54D5E01FBA}"/>
    <pc:docChg chg="undo custSel addSld delSld modSld sldOrd">
      <pc:chgData name="Helen Price" userId="c261e9de-ce50-4bf9-a291-ccc2322247f9" providerId="ADAL" clId="{ECA2833A-4A75-4517-87A1-6E54D5E01FBA}" dt="2023-06-29T09:01:23.751" v="5904" actId="20577"/>
      <pc:docMkLst>
        <pc:docMk/>
      </pc:docMkLst>
      <pc:sldChg chg="modNotesTx">
        <pc:chgData name="Helen Price" userId="c261e9de-ce50-4bf9-a291-ccc2322247f9" providerId="ADAL" clId="{ECA2833A-4A75-4517-87A1-6E54D5E01FBA}" dt="2023-06-22T14:20:11.096" v="314" actId="20577"/>
        <pc:sldMkLst>
          <pc:docMk/>
          <pc:sldMk cId="3883140760" sldId="262"/>
        </pc:sldMkLst>
      </pc:sldChg>
      <pc:sldChg chg="addSp delSp modSp mod modNotesTx">
        <pc:chgData name="Helen Price" userId="c261e9de-ce50-4bf9-a291-ccc2322247f9" providerId="ADAL" clId="{ECA2833A-4A75-4517-87A1-6E54D5E01FBA}" dt="2023-06-26T12:29:06.526" v="4406" actId="20577"/>
        <pc:sldMkLst>
          <pc:docMk/>
          <pc:sldMk cId="1053384897" sldId="263"/>
        </pc:sldMkLst>
        <pc:spChg chg="del">
          <ac:chgData name="Helen Price" userId="c261e9de-ce50-4bf9-a291-ccc2322247f9" providerId="ADAL" clId="{ECA2833A-4A75-4517-87A1-6E54D5E01FBA}" dt="2023-06-22T09:33:28.014" v="2" actId="478"/>
          <ac:spMkLst>
            <pc:docMk/>
            <pc:sldMk cId="1053384897" sldId="263"/>
            <ac:spMk id="3" creationId="{00000000-0000-0000-0000-000000000000}"/>
          </ac:spMkLst>
        </pc:spChg>
        <pc:spChg chg="mod">
          <ac:chgData name="Helen Price" userId="c261e9de-ce50-4bf9-a291-ccc2322247f9" providerId="ADAL" clId="{ECA2833A-4A75-4517-87A1-6E54D5E01FBA}" dt="2023-06-22T14:31:20.925" v="803" actId="20577"/>
          <ac:spMkLst>
            <pc:docMk/>
            <pc:sldMk cId="1053384897" sldId="263"/>
            <ac:spMk id="8" creationId="{00000000-0000-0000-0000-000000000000}"/>
          </ac:spMkLst>
        </pc:spChg>
        <pc:spChg chg="mod">
          <ac:chgData name="Helen Price" userId="c261e9de-ce50-4bf9-a291-ccc2322247f9" providerId="ADAL" clId="{ECA2833A-4A75-4517-87A1-6E54D5E01FBA}" dt="2023-06-22T09:36:40.324" v="28" actId="1076"/>
          <ac:spMkLst>
            <pc:docMk/>
            <pc:sldMk cId="1053384897" sldId="263"/>
            <ac:spMk id="11" creationId="{00000000-0000-0000-0000-000000000000}"/>
          </ac:spMkLst>
        </pc:spChg>
        <pc:spChg chg="add del mod topLvl">
          <ac:chgData name="Helen Price" userId="c261e9de-ce50-4bf9-a291-ccc2322247f9" providerId="ADAL" clId="{ECA2833A-4A75-4517-87A1-6E54D5E01FBA}" dt="2023-06-26T12:26:26.038" v="4319" actId="20577"/>
          <ac:spMkLst>
            <pc:docMk/>
            <pc:sldMk cId="1053384897" sldId="263"/>
            <ac:spMk id="16" creationId="{00000000-0000-0000-0000-000000000000}"/>
          </ac:spMkLst>
        </pc:spChg>
        <pc:grpChg chg="add del">
          <ac:chgData name="Helen Price" userId="c261e9de-ce50-4bf9-a291-ccc2322247f9" providerId="ADAL" clId="{ECA2833A-4A75-4517-87A1-6E54D5E01FBA}" dt="2023-06-22T09:34:00.338" v="12" actId="478"/>
          <ac:grpSpMkLst>
            <pc:docMk/>
            <pc:sldMk cId="1053384897" sldId="263"/>
            <ac:grpSpMk id="14" creationId="{00000000-0000-0000-0000-000000000000}"/>
          </ac:grpSpMkLst>
        </pc:grpChg>
        <pc:graphicFrameChg chg="add del mod">
          <ac:chgData name="Helen Price" userId="c261e9de-ce50-4bf9-a291-ccc2322247f9" providerId="ADAL" clId="{ECA2833A-4A75-4517-87A1-6E54D5E01FBA}" dt="2023-06-22T14:16:56.455" v="290" actId="478"/>
          <ac:graphicFrameMkLst>
            <pc:docMk/>
            <pc:sldMk cId="1053384897" sldId="263"/>
            <ac:graphicFrameMk id="2" creationId="{7F94271E-94CA-4B32-BEBB-17AE5E80D360}"/>
          </ac:graphicFrameMkLst>
        </pc:graphicFrameChg>
        <pc:graphicFrameChg chg="add del mod">
          <ac:chgData name="Helen Price" userId="c261e9de-ce50-4bf9-a291-ccc2322247f9" providerId="ADAL" clId="{ECA2833A-4A75-4517-87A1-6E54D5E01FBA}" dt="2023-06-22T14:16:55.772" v="289" actId="478"/>
          <ac:graphicFrameMkLst>
            <pc:docMk/>
            <pc:sldMk cId="1053384897" sldId="263"/>
            <ac:graphicFrameMk id="3" creationId="{7F94271E-94CA-4B32-BEBB-17AE5E80D360}"/>
          </ac:graphicFrameMkLst>
        </pc:graphicFrameChg>
        <pc:graphicFrameChg chg="add del mod">
          <ac:chgData name="Helen Price" userId="c261e9de-ce50-4bf9-a291-ccc2322247f9" providerId="ADAL" clId="{ECA2833A-4A75-4517-87A1-6E54D5E01FBA}" dt="2023-06-22T14:16:59.437" v="293" actId="478"/>
          <ac:graphicFrameMkLst>
            <pc:docMk/>
            <pc:sldMk cId="1053384897" sldId="263"/>
            <ac:graphicFrameMk id="5" creationId="{7F94271E-94CA-4B32-BEBB-17AE5E80D360}"/>
          </ac:graphicFrameMkLst>
        </pc:graphicFrameChg>
        <pc:graphicFrameChg chg="add del mod">
          <ac:chgData name="Helen Price" userId="c261e9de-ce50-4bf9-a291-ccc2322247f9" providerId="ADAL" clId="{ECA2833A-4A75-4517-87A1-6E54D5E01FBA}" dt="2023-06-22T14:17:01.981" v="296" actId="478"/>
          <ac:graphicFrameMkLst>
            <pc:docMk/>
            <pc:sldMk cId="1053384897" sldId="263"/>
            <ac:graphicFrameMk id="6" creationId="{7F94271E-94CA-4B32-BEBB-17AE5E80D360}"/>
          </ac:graphicFrameMkLst>
        </pc:graphicFrameChg>
        <pc:graphicFrameChg chg="add del mod">
          <ac:chgData name="Helen Price" userId="c261e9de-ce50-4bf9-a291-ccc2322247f9" providerId="ADAL" clId="{ECA2833A-4A75-4517-87A1-6E54D5E01FBA}" dt="2023-06-22T14:17:04.968" v="299" actId="478"/>
          <ac:graphicFrameMkLst>
            <pc:docMk/>
            <pc:sldMk cId="1053384897" sldId="263"/>
            <ac:graphicFrameMk id="7" creationId="{7F94271E-94CA-4B32-BEBB-17AE5E80D360}"/>
          </ac:graphicFrameMkLst>
        </pc:graphicFrameChg>
        <pc:graphicFrameChg chg="del">
          <ac:chgData name="Helen Price" userId="c261e9de-ce50-4bf9-a291-ccc2322247f9" providerId="ADAL" clId="{ECA2833A-4A75-4517-87A1-6E54D5E01FBA}" dt="2023-06-22T09:33:29.652" v="3" actId="478"/>
          <ac:graphicFrameMkLst>
            <pc:docMk/>
            <pc:sldMk cId="1053384897" sldId="263"/>
            <ac:graphicFrameMk id="9" creationId="{965A686B-F325-489B-B99B-B90CFC99A247}"/>
          </ac:graphicFrameMkLst>
        </pc:graphicFrameChg>
        <pc:graphicFrameChg chg="add del topLvl">
          <ac:chgData name="Helen Price" userId="c261e9de-ce50-4bf9-a291-ccc2322247f9" providerId="ADAL" clId="{ECA2833A-4A75-4517-87A1-6E54D5E01FBA}" dt="2023-06-22T09:34:00.338" v="12" actId="478"/>
          <ac:graphicFrameMkLst>
            <pc:docMk/>
            <pc:sldMk cId="1053384897" sldId="263"/>
            <ac:graphicFrameMk id="15" creationId="{43DE0F23-15D1-483A-9D7C-AFC5E3C9A2DD}"/>
          </ac:graphicFrameMkLst>
        </pc:graphicFrameChg>
        <pc:picChg chg="add mod">
          <ac:chgData name="Helen Price" userId="c261e9de-ce50-4bf9-a291-ccc2322247f9" providerId="ADAL" clId="{ECA2833A-4A75-4517-87A1-6E54D5E01FBA}" dt="2023-06-22T14:17:11.366" v="302" actId="14100"/>
          <ac:picMkLst>
            <pc:docMk/>
            <pc:sldMk cId="1053384897" sldId="263"/>
            <ac:picMk id="9" creationId="{1EB4E2F7-10E0-798E-298B-F32EE08C0CAC}"/>
          </ac:picMkLst>
        </pc:picChg>
        <pc:picChg chg="add del mod">
          <ac:chgData name="Helen Price" userId="c261e9de-ce50-4bf9-a291-ccc2322247f9" providerId="ADAL" clId="{ECA2833A-4A75-4517-87A1-6E54D5E01FBA}" dt="2023-06-22T09:33:52.185" v="9"/>
          <ac:picMkLst>
            <pc:docMk/>
            <pc:sldMk cId="1053384897" sldId="263"/>
            <ac:picMk id="1025" creationId="{B0E76461-64C5-CA2B-9A46-7EDD72A277BF}"/>
          </ac:picMkLst>
        </pc:picChg>
        <pc:picChg chg="add del mod">
          <ac:chgData name="Helen Price" userId="c261e9de-ce50-4bf9-a291-ccc2322247f9" providerId="ADAL" clId="{ECA2833A-4A75-4517-87A1-6E54D5E01FBA}" dt="2023-06-22T14:16:47.519" v="284" actId="478"/>
          <ac:picMkLst>
            <pc:docMk/>
            <pc:sldMk cId="1053384897" sldId="263"/>
            <ac:picMk id="1026" creationId="{D9B1EF41-A9D9-0F06-8D97-999FCC3D486D}"/>
          </ac:picMkLst>
        </pc:picChg>
      </pc:sldChg>
      <pc:sldChg chg="del">
        <pc:chgData name="Helen Price" userId="c261e9de-ce50-4bf9-a291-ccc2322247f9" providerId="ADAL" clId="{ECA2833A-4A75-4517-87A1-6E54D5E01FBA}" dt="2023-06-22T09:27:56.910" v="0" actId="47"/>
        <pc:sldMkLst>
          <pc:docMk/>
          <pc:sldMk cId="2556118169" sldId="264"/>
        </pc:sldMkLst>
      </pc:sldChg>
      <pc:sldChg chg="del">
        <pc:chgData name="Helen Price" userId="c261e9de-ce50-4bf9-a291-ccc2322247f9" providerId="ADAL" clId="{ECA2833A-4A75-4517-87A1-6E54D5E01FBA}" dt="2023-06-22T11:07:56.988" v="31" actId="47"/>
        <pc:sldMkLst>
          <pc:docMk/>
          <pc:sldMk cId="2202674043" sldId="265"/>
        </pc:sldMkLst>
      </pc:sldChg>
      <pc:sldChg chg="addSp delSp modSp mod ord modNotesTx">
        <pc:chgData name="Helen Price" userId="c261e9de-ce50-4bf9-a291-ccc2322247f9" providerId="ADAL" clId="{ECA2833A-4A75-4517-87A1-6E54D5E01FBA}" dt="2023-06-26T12:45:24.830" v="4616" actId="20577"/>
        <pc:sldMkLst>
          <pc:docMk/>
          <pc:sldMk cId="960151130" sldId="266"/>
        </pc:sldMkLst>
        <pc:spChg chg="mod topLvl">
          <ac:chgData name="Helen Price" userId="c261e9de-ce50-4bf9-a291-ccc2322247f9" providerId="ADAL" clId="{ECA2833A-4A75-4517-87A1-6E54D5E01FBA}" dt="2023-06-22T14:19:25.247" v="310" actId="1076"/>
          <ac:spMkLst>
            <pc:docMk/>
            <pc:sldMk cId="960151130" sldId="266"/>
            <ac:spMk id="2" creationId="{00000000-0000-0000-0000-000000000000}"/>
          </ac:spMkLst>
        </pc:spChg>
        <pc:spChg chg="mod">
          <ac:chgData name="Helen Price" userId="c261e9de-ce50-4bf9-a291-ccc2322247f9" providerId="ADAL" clId="{ECA2833A-4A75-4517-87A1-6E54D5E01FBA}" dt="2023-06-22T11:10:05.577" v="55"/>
          <ac:spMkLst>
            <pc:docMk/>
            <pc:sldMk cId="960151130" sldId="266"/>
            <ac:spMk id="8" creationId="{00000000-0000-0000-0000-000000000000}"/>
          </ac:spMkLst>
        </pc:spChg>
        <pc:grpChg chg="del">
          <ac:chgData name="Helen Price" userId="c261e9de-ce50-4bf9-a291-ccc2322247f9" providerId="ADAL" clId="{ECA2833A-4A75-4517-87A1-6E54D5E01FBA}" dt="2023-06-22T11:25:59.994" v="61" actId="478"/>
          <ac:grpSpMkLst>
            <pc:docMk/>
            <pc:sldMk cId="960151130" sldId="266"/>
            <ac:grpSpMk id="3" creationId="{00000000-0000-0000-0000-000000000000}"/>
          </ac:grpSpMkLst>
        </pc:grpChg>
        <pc:graphicFrameChg chg="del topLvl">
          <ac:chgData name="Helen Price" userId="c261e9de-ce50-4bf9-a291-ccc2322247f9" providerId="ADAL" clId="{ECA2833A-4A75-4517-87A1-6E54D5E01FBA}" dt="2023-06-22T11:25:59.994" v="61" actId="478"/>
          <ac:graphicFrameMkLst>
            <pc:docMk/>
            <pc:sldMk cId="960151130" sldId="266"/>
            <ac:graphicFrameMk id="5" creationId="{00000000-0008-0000-0400-000002000000}"/>
          </ac:graphicFrameMkLst>
        </pc:graphicFrameChg>
        <pc:picChg chg="add mod">
          <ac:chgData name="Helen Price" userId="c261e9de-ce50-4bf9-a291-ccc2322247f9" providerId="ADAL" clId="{ECA2833A-4A75-4517-87A1-6E54D5E01FBA}" dt="2023-06-22T14:19:09.887" v="305" actId="1076"/>
          <ac:picMkLst>
            <pc:docMk/>
            <pc:sldMk cId="960151130" sldId="266"/>
            <ac:picMk id="3" creationId="{2A227D90-012A-64B6-6C7B-4E720813CB4D}"/>
          </ac:picMkLst>
        </pc:picChg>
        <pc:picChg chg="add del mod">
          <ac:chgData name="Helen Price" userId="c261e9de-ce50-4bf9-a291-ccc2322247f9" providerId="ADAL" clId="{ECA2833A-4A75-4517-87A1-6E54D5E01FBA}" dt="2023-06-22T14:19:05.175" v="303" actId="478"/>
          <ac:picMkLst>
            <pc:docMk/>
            <pc:sldMk cId="960151130" sldId="266"/>
            <ac:picMk id="2049" creationId="{00A8FCA3-C20C-4491-8607-2D98C475ED13}"/>
          </ac:picMkLst>
        </pc:picChg>
      </pc:sldChg>
      <pc:sldChg chg="del">
        <pc:chgData name="Helen Price" userId="c261e9de-ce50-4bf9-a291-ccc2322247f9" providerId="ADAL" clId="{ECA2833A-4A75-4517-87A1-6E54D5E01FBA}" dt="2023-06-22T11:09:31.855" v="47" actId="47"/>
        <pc:sldMkLst>
          <pc:docMk/>
          <pc:sldMk cId="1328758138" sldId="267"/>
        </pc:sldMkLst>
      </pc:sldChg>
      <pc:sldChg chg="addSp delSp modSp del mod modNotesTx">
        <pc:chgData name="Helen Price" userId="c261e9de-ce50-4bf9-a291-ccc2322247f9" providerId="ADAL" clId="{ECA2833A-4A75-4517-87A1-6E54D5E01FBA}" dt="2023-06-26T14:36:46.561" v="4701" actId="47"/>
        <pc:sldMkLst>
          <pc:docMk/>
          <pc:sldMk cId="735595457" sldId="268"/>
        </pc:sldMkLst>
        <pc:picChg chg="del mod">
          <ac:chgData name="Helen Price" userId="c261e9de-ce50-4bf9-a291-ccc2322247f9" providerId="ADAL" clId="{ECA2833A-4A75-4517-87A1-6E54D5E01FBA}" dt="2023-06-22T16:02:32.029" v="3197" actId="478"/>
          <ac:picMkLst>
            <pc:docMk/>
            <pc:sldMk cId="735595457" sldId="268"/>
            <ac:picMk id="3" creationId="{00000000-0000-0000-0000-000000000000}"/>
          </ac:picMkLst>
        </pc:picChg>
        <pc:picChg chg="add mod">
          <ac:chgData name="Helen Price" userId="c261e9de-ce50-4bf9-a291-ccc2322247f9" providerId="ADAL" clId="{ECA2833A-4A75-4517-87A1-6E54D5E01FBA}" dt="2023-06-22T16:02:38.484" v="3200" actId="1076"/>
          <ac:picMkLst>
            <pc:docMk/>
            <pc:sldMk cId="735595457" sldId="268"/>
            <ac:picMk id="5" creationId="{F400407B-E7A0-0899-299A-AC8D471FA392}"/>
          </ac:picMkLst>
        </pc:picChg>
      </pc:sldChg>
      <pc:sldChg chg="modSp mod modNotesTx">
        <pc:chgData name="Helen Price" userId="c261e9de-ce50-4bf9-a291-ccc2322247f9" providerId="ADAL" clId="{ECA2833A-4A75-4517-87A1-6E54D5E01FBA}" dt="2023-06-29T09:01:23.751" v="5904" actId="20577"/>
        <pc:sldMkLst>
          <pc:docMk/>
          <pc:sldMk cId="1984483904" sldId="269"/>
        </pc:sldMkLst>
        <pc:spChg chg="mod">
          <ac:chgData name="Helen Price" userId="c261e9de-ce50-4bf9-a291-ccc2322247f9" providerId="ADAL" clId="{ECA2833A-4A75-4517-87A1-6E54D5E01FBA}" dt="2023-06-27T10:08:43.581" v="5255" actId="20577"/>
          <ac:spMkLst>
            <pc:docMk/>
            <pc:sldMk cId="1984483904" sldId="269"/>
            <ac:spMk id="8" creationId="{00000000-0000-0000-0000-000000000000}"/>
          </ac:spMkLst>
        </pc:spChg>
      </pc:sldChg>
      <pc:sldChg chg="modSp mod modNotesTx">
        <pc:chgData name="Helen Price" userId="c261e9de-ce50-4bf9-a291-ccc2322247f9" providerId="ADAL" clId="{ECA2833A-4A75-4517-87A1-6E54D5E01FBA}" dt="2023-06-26T14:39:13.917" v="4762" actId="27636"/>
        <pc:sldMkLst>
          <pc:docMk/>
          <pc:sldMk cId="1972828117" sldId="270"/>
        </pc:sldMkLst>
        <pc:spChg chg="mod">
          <ac:chgData name="Helen Price" userId="c261e9de-ce50-4bf9-a291-ccc2322247f9" providerId="ADAL" clId="{ECA2833A-4A75-4517-87A1-6E54D5E01FBA}" dt="2023-06-26T14:39:13.917" v="4762" actId="27636"/>
          <ac:spMkLst>
            <pc:docMk/>
            <pc:sldMk cId="1972828117" sldId="270"/>
            <ac:spMk id="9" creationId="{00000000-0000-0000-0000-000000000000}"/>
          </ac:spMkLst>
        </pc:spChg>
      </pc:sldChg>
      <pc:sldChg chg="del">
        <pc:chgData name="Helen Price" userId="c261e9de-ce50-4bf9-a291-ccc2322247f9" providerId="ADAL" clId="{ECA2833A-4A75-4517-87A1-6E54D5E01FBA}" dt="2023-06-22T09:27:57.642" v="1" actId="47"/>
        <pc:sldMkLst>
          <pc:docMk/>
          <pc:sldMk cId="2500708682" sldId="271"/>
        </pc:sldMkLst>
      </pc:sldChg>
      <pc:sldChg chg="modSp mod modNotesTx">
        <pc:chgData name="Helen Price" userId="c261e9de-ce50-4bf9-a291-ccc2322247f9" providerId="ADAL" clId="{ECA2833A-4A75-4517-87A1-6E54D5E01FBA}" dt="2023-06-22T15:31:15.985" v="2621" actId="20577"/>
        <pc:sldMkLst>
          <pc:docMk/>
          <pc:sldMk cId="126462877" sldId="273"/>
        </pc:sldMkLst>
        <pc:spChg chg="mod">
          <ac:chgData name="Helen Price" userId="c261e9de-ce50-4bf9-a291-ccc2322247f9" providerId="ADAL" clId="{ECA2833A-4A75-4517-87A1-6E54D5E01FBA}" dt="2023-06-22T13:17:41.965" v="283" actId="20577"/>
          <ac:spMkLst>
            <pc:docMk/>
            <pc:sldMk cId="126462877" sldId="273"/>
            <ac:spMk id="7" creationId="{00000000-0000-0000-0000-000000000000}"/>
          </ac:spMkLst>
        </pc:spChg>
      </pc:sldChg>
      <pc:sldChg chg="del modNotesTx">
        <pc:chgData name="Helen Price" userId="c261e9de-ce50-4bf9-a291-ccc2322247f9" providerId="ADAL" clId="{ECA2833A-4A75-4517-87A1-6E54D5E01FBA}" dt="2023-06-22T15:20:51.337" v="2237" actId="47"/>
        <pc:sldMkLst>
          <pc:docMk/>
          <pc:sldMk cId="4265465531" sldId="275"/>
        </pc:sldMkLst>
      </pc:sldChg>
      <pc:sldChg chg="modSp mod modNotesTx">
        <pc:chgData name="Helen Price" userId="c261e9de-ce50-4bf9-a291-ccc2322247f9" providerId="ADAL" clId="{ECA2833A-4A75-4517-87A1-6E54D5E01FBA}" dt="2023-06-26T12:41:53.865" v="4584" actId="20577"/>
        <pc:sldMkLst>
          <pc:docMk/>
          <pc:sldMk cId="3103984062" sldId="277"/>
        </pc:sldMkLst>
        <pc:spChg chg="mod">
          <ac:chgData name="Helen Price" userId="c261e9de-ce50-4bf9-a291-ccc2322247f9" providerId="ADAL" clId="{ECA2833A-4A75-4517-87A1-6E54D5E01FBA}" dt="2023-06-22T11:08:40.484" v="38" actId="20577"/>
          <ac:spMkLst>
            <pc:docMk/>
            <pc:sldMk cId="3103984062" sldId="277"/>
            <ac:spMk id="19" creationId="{00000000-0000-0000-0000-000000000000}"/>
          </ac:spMkLst>
        </pc:spChg>
      </pc:sldChg>
      <pc:sldChg chg="addSp delSp modSp add mod setBg modNotesTx">
        <pc:chgData name="Helen Price" userId="c261e9de-ce50-4bf9-a291-ccc2322247f9" providerId="ADAL" clId="{ECA2833A-4A75-4517-87A1-6E54D5E01FBA}" dt="2023-06-26T14:41:19.080" v="5103" actId="20577"/>
        <pc:sldMkLst>
          <pc:docMk/>
          <pc:sldMk cId="1431769039" sldId="279"/>
        </pc:sldMkLst>
        <pc:spChg chg="add del mod">
          <ac:chgData name="Helen Price" userId="c261e9de-ce50-4bf9-a291-ccc2322247f9" providerId="ADAL" clId="{ECA2833A-4A75-4517-87A1-6E54D5E01FBA}" dt="2023-06-22T14:19:47.948" v="311" actId="478"/>
          <ac:spMkLst>
            <pc:docMk/>
            <pc:sldMk cId="1431769039" sldId="279"/>
            <ac:spMk id="2" creationId="{ECA7619B-E83C-B7AC-8D76-D6F1C269FC9D}"/>
          </ac:spMkLst>
        </pc:spChg>
        <pc:spChg chg="add mod">
          <ac:chgData name="Helen Price" userId="c261e9de-ce50-4bf9-a291-ccc2322247f9" providerId="ADAL" clId="{ECA2833A-4A75-4517-87A1-6E54D5E01FBA}" dt="2023-06-22T14:19:49.329" v="313"/>
          <ac:spMkLst>
            <pc:docMk/>
            <pc:sldMk cId="1431769039" sldId="279"/>
            <ac:spMk id="5" creationId="{D66E020B-1919-A880-CB3B-255023CB30D2}"/>
          </ac:spMkLst>
        </pc:spChg>
        <pc:spChg chg="add mod">
          <ac:chgData name="Helen Price" userId="c261e9de-ce50-4bf9-a291-ccc2322247f9" providerId="ADAL" clId="{ECA2833A-4A75-4517-87A1-6E54D5E01FBA}" dt="2023-06-22T15:49:41.057" v="3091"/>
          <ac:spMkLst>
            <pc:docMk/>
            <pc:sldMk cId="1431769039" sldId="279"/>
            <ac:spMk id="7" creationId="{7E4FA472-320F-4025-851F-F9F889617AAD}"/>
          </ac:spMkLst>
        </pc:spChg>
        <pc:spChg chg="del">
          <ac:chgData name="Helen Price" userId="c261e9de-ce50-4bf9-a291-ccc2322247f9" providerId="ADAL" clId="{ECA2833A-4A75-4517-87A1-6E54D5E01FBA}" dt="2023-06-22T15:49:40.706" v="3090" actId="478"/>
          <ac:spMkLst>
            <pc:docMk/>
            <pc:sldMk cId="1431769039" sldId="279"/>
            <ac:spMk id="10" creationId="{00000000-0000-0000-0000-000000000000}"/>
          </ac:spMkLst>
        </pc:spChg>
        <pc:spChg chg="del">
          <ac:chgData name="Helen Price" userId="c261e9de-ce50-4bf9-a291-ccc2322247f9" providerId="ADAL" clId="{ECA2833A-4A75-4517-87A1-6E54D5E01FBA}" dt="2023-06-22T11:08:21.533" v="34" actId="478"/>
          <ac:spMkLst>
            <pc:docMk/>
            <pc:sldMk cId="1431769039" sldId="279"/>
            <ac:spMk id="13" creationId="{00000000-0000-0000-0000-000000000000}"/>
          </ac:spMkLst>
        </pc:spChg>
        <pc:spChg chg="mod">
          <ac:chgData name="Helen Price" userId="c261e9de-ce50-4bf9-a291-ccc2322247f9" providerId="ADAL" clId="{ECA2833A-4A75-4517-87A1-6E54D5E01FBA}" dt="2023-06-22T11:13:13.673" v="60" actId="14100"/>
          <ac:spMkLst>
            <pc:docMk/>
            <pc:sldMk cId="1431769039" sldId="279"/>
            <ac:spMk id="19" creationId="{00000000-0000-0000-0000-000000000000}"/>
          </ac:spMkLst>
        </pc:spChg>
        <pc:grpChg chg="del">
          <ac:chgData name="Helen Price" userId="c261e9de-ce50-4bf9-a291-ccc2322247f9" providerId="ADAL" clId="{ECA2833A-4A75-4517-87A1-6E54D5E01FBA}" dt="2023-06-22T11:08:24.613" v="36" actId="478"/>
          <ac:grpSpMkLst>
            <pc:docMk/>
            <pc:sldMk cId="1431769039" sldId="279"/>
            <ac:grpSpMk id="8" creationId="{00000000-0000-0000-0000-000000000000}"/>
          </ac:grpSpMkLst>
        </pc:grpChg>
        <pc:graphicFrameChg chg="del">
          <ac:chgData name="Helen Price" userId="c261e9de-ce50-4bf9-a291-ccc2322247f9" providerId="ADAL" clId="{ECA2833A-4A75-4517-87A1-6E54D5E01FBA}" dt="2023-06-22T11:08:22.943" v="35" actId="478"/>
          <ac:graphicFrameMkLst>
            <pc:docMk/>
            <pc:sldMk cId="1431769039" sldId="279"/>
            <ac:graphicFrameMk id="12" creationId="{965A686B-F325-489B-B99B-B90CFC99A247}"/>
          </ac:graphicFrameMkLst>
        </pc:graphicFrameChg>
        <pc:picChg chg="add del mod">
          <ac:chgData name="Helen Price" userId="c261e9de-ce50-4bf9-a291-ccc2322247f9" providerId="ADAL" clId="{ECA2833A-4A75-4517-87A1-6E54D5E01FBA}" dt="2023-06-22T14:19:48.490" v="312" actId="478"/>
          <ac:picMkLst>
            <pc:docMk/>
            <pc:sldMk cId="1431769039" sldId="279"/>
            <ac:picMk id="3" creationId="{3C3A52DE-C927-08FD-B360-3033981FB2CC}"/>
          </ac:picMkLst>
        </pc:picChg>
        <pc:picChg chg="add mod">
          <ac:chgData name="Helen Price" userId="c261e9de-ce50-4bf9-a291-ccc2322247f9" providerId="ADAL" clId="{ECA2833A-4A75-4517-87A1-6E54D5E01FBA}" dt="2023-06-22T14:19:49.329" v="313"/>
          <ac:picMkLst>
            <pc:docMk/>
            <pc:sldMk cId="1431769039" sldId="279"/>
            <ac:picMk id="6" creationId="{94413D46-8465-4A1E-1237-4B62A1EC346C}"/>
          </ac:picMkLst>
        </pc:picChg>
      </pc:sldChg>
    </pc:docChg>
  </pc:docChgLst>
  <pc:docChgLst>
    <pc:chgData name="Helen Price" userId="c261e9de-ce50-4bf9-a291-ccc2322247f9" providerId="ADAL" clId="{250E9036-2FAB-4C21-A3BC-B506F14D13F8}"/>
    <pc:docChg chg="modSld">
      <pc:chgData name="Helen Price" userId="c261e9de-ce50-4bf9-a291-ccc2322247f9" providerId="ADAL" clId="{250E9036-2FAB-4C21-A3BC-B506F14D13F8}" dt="2023-06-29T09:04:07.830" v="12" actId="20577"/>
      <pc:docMkLst>
        <pc:docMk/>
      </pc:docMkLst>
      <pc:sldChg chg="modNotesTx">
        <pc:chgData name="Helen Price" userId="c261e9de-ce50-4bf9-a291-ccc2322247f9" providerId="ADAL" clId="{250E9036-2FAB-4C21-A3BC-B506F14D13F8}" dt="2023-06-29T09:03:32.126" v="0" actId="20577"/>
        <pc:sldMkLst>
          <pc:docMk/>
          <pc:sldMk cId="3883140760" sldId="262"/>
        </pc:sldMkLst>
      </pc:sldChg>
      <pc:sldChg chg="modNotesTx">
        <pc:chgData name="Helen Price" userId="c261e9de-ce50-4bf9-a291-ccc2322247f9" providerId="ADAL" clId="{250E9036-2FAB-4C21-A3BC-B506F14D13F8}" dt="2023-06-29T09:03:36.726" v="2" actId="20577"/>
        <pc:sldMkLst>
          <pc:docMk/>
          <pc:sldMk cId="1053384897" sldId="263"/>
        </pc:sldMkLst>
      </pc:sldChg>
      <pc:sldChg chg="modNotesTx">
        <pc:chgData name="Helen Price" userId="c261e9de-ce50-4bf9-a291-ccc2322247f9" providerId="ADAL" clId="{250E9036-2FAB-4C21-A3BC-B506F14D13F8}" dt="2023-06-29T09:03:51.795" v="8" actId="20577"/>
        <pc:sldMkLst>
          <pc:docMk/>
          <pc:sldMk cId="960151130" sldId="266"/>
        </pc:sldMkLst>
      </pc:sldChg>
      <pc:sldChg chg="modNotesTx">
        <pc:chgData name="Helen Price" userId="c261e9de-ce50-4bf9-a291-ccc2322247f9" providerId="ADAL" clId="{250E9036-2FAB-4C21-A3BC-B506F14D13F8}" dt="2023-06-29T09:04:04.508" v="11" actId="20577"/>
        <pc:sldMkLst>
          <pc:docMk/>
          <pc:sldMk cId="1984483904" sldId="269"/>
        </pc:sldMkLst>
      </pc:sldChg>
      <pc:sldChg chg="modNotesTx">
        <pc:chgData name="Helen Price" userId="c261e9de-ce50-4bf9-a291-ccc2322247f9" providerId="ADAL" clId="{250E9036-2FAB-4C21-A3BC-B506F14D13F8}" dt="2023-06-29T09:03:59.062" v="10" actId="20577"/>
        <pc:sldMkLst>
          <pc:docMk/>
          <pc:sldMk cId="1972828117" sldId="270"/>
        </pc:sldMkLst>
      </pc:sldChg>
      <pc:sldChg chg="modNotesTx">
        <pc:chgData name="Helen Price" userId="c261e9de-ce50-4bf9-a291-ccc2322247f9" providerId="ADAL" clId="{250E9036-2FAB-4C21-A3BC-B506F14D13F8}" dt="2023-06-29T09:03:56.264" v="9" actId="20577"/>
        <pc:sldMkLst>
          <pc:docMk/>
          <pc:sldMk cId="126462877" sldId="273"/>
        </pc:sldMkLst>
      </pc:sldChg>
      <pc:sldChg chg="modNotesTx">
        <pc:chgData name="Helen Price" userId="c261e9de-ce50-4bf9-a291-ccc2322247f9" providerId="ADAL" clId="{250E9036-2FAB-4C21-A3BC-B506F14D13F8}" dt="2023-06-29T09:03:42.822" v="4" actId="20577"/>
        <pc:sldMkLst>
          <pc:docMk/>
          <pc:sldMk cId="3103984062" sldId="277"/>
        </pc:sldMkLst>
      </pc:sldChg>
      <pc:sldChg chg="modNotesTx">
        <pc:chgData name="Helen Price" userId="c261e9de-ce50-4bf9-a291-ccc2322247f9" providerId="ADAL" clId="{250E9036-2FAB-4C21-A3BC-B506F14D13F8}" dt="2023-06-29T09:04:07.830" v="12" actId="20577"/>
        <pc:sldMkLst>
          <pc:docMk/>
          <pc:sldMk cId="3299282495" sldId="278"/>
        </pc:sldMkLst>
      </pc:sldChg>
      <pc:sldChg chg="modNotesTx">
        <pc:chgData name="Helen Price" userId="c261e9de-ce50-4bf9-a291-ccc2322247f9" providerId="ADAL" clId="{250E9036-2FAB-4C21-A3BC-B506F14D13F8}" dt="2023-06-29T09:03:47.458" v="6" actId="20577"/>
        <pc:sldMkLst>
          <pc:docMk/>
          <pc:sldMk cId="1431769039" sldId="27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cotsconnect-my.sharepoint.com/personal/jack_eykelbosch_gov_scot/Documents/7.%20December%20Budget%202023-24/Income%20Tax%20Distributional%20paper%20charts%20for%20APS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cotsconnect-my.sharepoint.com/personal/jack_eykelbosch_gov_scot/Documents/7.%20December%20Budget%202023-24/Income%20Tax%20Distributional%20paper%20charts%20for%20APS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61580074930813"/>
          <c:y val="8.4640452769291274E-2"/>
          <c:w val="0.79786822176465888"/>
          <c:h val="0.6151577676325267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'Chart 4'!$D$8</c:f>
              <c:strCache>
                <c:ptCount val="1"/>
                <c:pt idx="0">
                  <c:v>Income per household annual cash impact (RHS)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'[1]Income decile Final policy'!$D$5:$D$14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4'!$D$9:$D$18</c:f>
              <c:numCache>
                <c:formatCode>"£"#,##0</c:formatCode>
                <c:ptCount val="10"/>
                <c:pt idx="0">
                  <c:v>-4.6728073622143711</c:v>
                </c:pt>
                <c:pt idx="1">
                  <c:v>-8.993348453706858</c:v>
                </c:pt>
                <c:pt idx="2">
                  <c:v>-27.080397156325489</c:v>
                </c:pt>
                <c:pt idx="3">
                  <c:v>-47.155230346859753</c:v>
                </c:pt>
                <c:pt idx="4">
                  <c:v>-89.020514498934062</c:v>
                </c:pt>
                <c:pt idx="5">
                  <c:v>-120.6607971419871</c:v>
                </c:pt>
                <c:pt idx="6">
                  <c:v>-175.73179272206471</c:v>
                </c:pt>
                <c:pt idx="7">
                  <c:v>-324.77080737138749</c:v>
                </c:pt>
                <c:pt idx="8">
                  <c:v>-598.1630429253637</c:v>
                </c:pt>
                <c:pt idx="9">
                  <c:v>-1545.9345516985341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42-4434-9BA3-93DC516681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1486240"/>
        <c:axId val="681484928"/>
      </c:barChart>
      <c:lineChart>
        <c:grouping val="standard"/>
        <c:varyColors val="0"/>
        <c:ser>
          <c:idx val="0"/>
          <c:order val="0"/>
          <c:tx>
            <c:strRef>
              <c:f>'Chart 4'!$C$8</c:f>
              <c:strCache>
                <c:ptCount val="1"/>
                <c:pt idx="0">
                  <c:v>Income impact as % of income (LHS)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'Chart 4'!$B$9:$B$18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4'!$C$9:$C$18</c:f>
              <c:numCache>
                <c:formatCode>0.00%</c:formatCode>
                <c:ptCount val="10"/>
                <c:pt idx="0">
                  <c:v>-4.6426217038386311E-4</c:v>
                </c:pt>
                <c:pt idx="1">
                  <c:v>-4.908352607745606E-4</c:v>
                </c:pt>
                <c:pt idx="2">
                  <c:v>-1.2338037644076751E-3</c:v>
                </c:pt>
                <c:pt idx="3">
                  <c:v>-1.8566406960944771E-3</c:v>
                </c:pt>
                <c:pt idx="4">
                  <c:v>-3.0360264655452762E-3</c:v>
                </c:pt>
                <c:pt idx="5">
                  <c:v>-3.6059912999021389E-3</c:v>
                </c:pt>
                <c:pt idx="6">
                  <c:v>-4.5877198853184952E-3</c:v>
                </c:pt>
                <c:pt idx="7">
                  <c:v>-7.4011754918408626E-3</c:v>
                </c:pt>
                <c:pt idx="8">
                  <c:v>-1.132120930242673E-2</c:v>
                </c:pt>
                <c:pt idx="9">
                  <c:v>-1.7199436329264281E-2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42-4434-9BA3-93DC516681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9432280"/>
        <c:axId val="799433920"/>
      </c:lineChart>
      <c:catAx>
        <c:axId val="799432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/>
                  <a:t>Net income decile (after housing costs)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9433920"/>
        <c:crosses val="autoZero"/>
        <c:auto val="1"/>
        <c:lblAlgn val="ctr"/>
        <c:lblOffset val="100"/>
        <c:noMultiLvlLbl val="0"/>
      </c:catAx>
      <c:valAx>
        <c:axId val="799433920"/>
        <c:scaling>
          <c:orientation val="minMax"/>
          <c:min val="-2.0000000000000004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/>
                  <a:t>Income impact (% of income)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9432280"/>
        <c:crosses val="autoZero"/>
        <c:crossBetween val="between"/>
        <c:majorUnit val="2.0000000000000005E-3"/>
      </c:valAx>
      <c:valAx>
        <c:axId val="68148492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/>
                  <a:t>Income impact per household (cash terms £.)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&quot;£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81486240"/>
        <c:crosses val="max"/>
        <c:crossBetween val="between"/>
      </c:valAx>
      <c:catAx>
        <c:axId val="681486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81484928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61580074930813"/>
          <c:y val="5.020384303869304E-2"/>
          <c:w val="0.79036007641231631"/>
          <c:h val="0.64959397541169528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'Chart 3'!$D$8</c:f>
              <c:strCache>
                <c:ptCount val="1"/>
                <c:pt idx="0">
                  <c:v>Maintain the Starter Rate band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'Chart 3'!$B$9:$B$18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3'!$D$9:$D$18</c:f>
              <c:numCache>
                <c:formatCode>"£"#,##0</c:formatCode>
                <c:ptCount val="10"/>
                <c:pt idx="0">
                  <c:v>-0.2207914785125758</c:v>
                </c:pt>
                <c:pt idx="1">
                  <c:v>-2.083804433869886</c:v>
                </c:pt>
                <c:pt idx="2">
                  <c:v>-2.1801839968139678</c:v>
                </c:pt>
                <c:pt idx="3">
                  <c:v>-2.1879585718515489</c:v>
                </c:pt>
                <c:pt idx="4">
                  <c:v>-2.1864318562636105</c:v>
                </c:pt>
                <c:pt idx="5">
                  <c:v>-2.1868930159204134</c:v>
                </c:pt>
                <c:pt idx="6">
                  <c:v>-2.1892487740793571</c:v>
                </c:pt>
                <c:pt idx="7">
                  <c:v>-2.1885092228502985</c:v>
                </c:pt>
                <c:pt idx="8">
                  <c:v>-2.1892450604555136</c:v>
                </c:pt>
                <c:pt idx="9">
                  <c:v>-2.1883160672344584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0A-4260-A49A-B7286D53D1D0}"/>
            </c:ext>
          </c:extLst>
        </c:ser>
        <c:ser>
          <c:idx val="3"/>
          <c:order val="1"/>
          <c:tx>
            <c:strRef>
              <c:f>'Chart 3'!$E$8</c:f>
              <c:strCache>
                <c:ptCount val="1"/>
                <c:pt idx="0">
                  <c:v>Maintain the Basic Rate band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'Chart 3'!$B$9:$B$18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3'!$E$9:$E$18</c:f>
              <c:numCache>
                <c:formatCode>"£"#,##0</c:formatCode>
                <c:ptCount val="10"/>
                <c:pt idx="0">
                  <c:v>-6.4981054376075644E-3</c:v>
                </c:pt>
                <c:pt idx="1">
                  <c:v>-4.9045579085670648E-3</c:v>
                </c:pt>
                <c:pt idx="2">
                  <c:v>-7.9261823392518301E-3</c:v>
                </c:pt>
                <c:pt idx="3">
                  <c:v>-1.1004018770061333E-2</c:v>
                </c:pt>
                <c:pt idx="4">
                  <c:v>-0.84406090392783195</c:v>
                </c:pt>
                <c:pt idx="5">
                  <c:v>-11.810518966973907</c:v>
                </c:pt>
                <c:pt idx="6">
                  <c:v>-13.204639832327409</c:v>
                </c:pt>
                <c:pt idx="7">
                  <c:v>-13.218121076428938</c:v>
                </c:pt>
                <c:pt idx="8">
                  <c:v>-13.225982167205935</c:v>
                </c:pt>
                <c:pt idx="9">
                  <c:v>-13.222295839172684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0A-4260-A49A-B7286D53D1D0}"/>
            </c:ext>
          </c:extLst>
        </c:ser>
        <c:ser>
          <c:idx val="0"/>
          <c:order val="2"/>
          <c:tx>
            <c:strRef>
              <c:f>'Chart 3'!$C$8</c:f>
              <c:strCache>
                <c:ptCount val="1"/>
                <c:pt idx="0">
                  <c:v>Higher Rate threshold freeze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'Chart 3'!#REF!</c:f>
              <c:strCache>
                <c:ptCount val="1"/>
                <c:pt idx="0">
                  <c:v>#REF!</c:v>
                </c:pt>
              </c:strCache>
            </c:strRef>
          </c:cat>
          <c:val>
            <c:numRef>
              <c:f>'Chart 3'!$C$9:$C$18</c:f>
              <c:numCache>
                <c:formatCode>"£"#,##0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-2.1351913044301758E-3</c:v>
                </c:pt>
                <c:pt idx="6">
                  <c:v>-0.29872976415154456</c:v>
                </c:pt>
                <c:pt idx="7">
                  <c:v>-3.7661290507885097</c:v>
                </c:pt>
                <c:pt idx="8">
                  <c:v>-574.33899821795012</c:v>
                </c:pt>
                <c:pt idx="9">
                  <c:v>-875.70442596530074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0A-4260-A49A-B7286D53D1D0}"/>
            </c:ext>
          </c:extLst>
        </c:ser>
        <c:ser>
          <c:idx val="4"/>
          <c:order val="4"/>
          <c:tx>
            <c:strRef>
              <c:f>'Chart 3'!$F$8</c:f>
              <c:strCache>
                <c:ptCount val="1"/>
                <c:pt idx="0">
                  <c:v>Top Rate threshold £125,140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'Chart 3'!$B$9:$B$18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3'!$F$9:$F$18</c:f>
              <c:numCache>
                <c:formatCode>"£"#,##0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-114.85416000799124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0A-4260-A49A-B7286D53D1D0}"/>
            </c:ext>
          </c:extLst>
        </c:ser>
        <c:ser>
          <c:idx val="5"/>
          <c:order val="5"/>
          <c:tx>
            <c:strRef>
              <c:f>'Chart 3'!$G$8</c:f>
              <c:strCache>
                <c:ptCount val="1"/>
                <c:pt idx="0">
                  <c:v>Higher Rate 42p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'Chart 3'!$B$9:$B$18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3'!$G$9:$G$18</c:f>
              <c:numCache>
                <c:formatCode>"£"#,##0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-1.3458782063393879E-3</c:v>
                </c:pt>
                <c:pt idx="6">
                  <c:v>-1.5745275062804251E-2</c:v>
                </c:pt>
                <c:pt idx="7">
                  <c:v>-0.22712572554597005</c:v>
                </c:pt>
                <c:pt idx="8">
                  <c:v>-45.570990027174147</c:v>
                </c:pt>
                <c:pt idx="9">
                  <c:v>-405.99958442071971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0A-4260-A49A-B7286D53D1D0}"/>
            </c:ext>
          </c:extLst>
        </c:ser>
        <c:ser>
          <c:idx val="6"/>
          <c:order val="6"/>
          <c:tx>
            <c:strRef>
              <c:f>'Chart 3'!$H$8</c:f>
              <c:strCache>
                <c:ptCount val="1"/>
                <c:pt idx="0">
                  <c:v>Top Rate 47p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'Chart 3'!$B$9:$B$18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3'!$H$9:$H$18</c:f>
              <c:numCache>
                <c:formatCode>"£"#,##0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-5.2038256048014202E-2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-114.71999948273837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0A-4260-A49A-B7286D53D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03714879"/>
        <c:axId val="1503713631"/>
      </c:barChart>
      <c:lineChart>
        <c:grouping val="standard"/>
        <c:varyColors val="0"/>
        <c:ser>
          <c:idx val="1"/>
          <c:order val="3"/>
          <c:tx>
            <c:strRef>
              <c:f>'Chart 3'!$I$8</c:f>
              <c:strCache>
                <c:ptCount val="1"/>
                <c:pt idx="0">
                  <c:v>Income impact as % of income (LHS)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'Chart 3'!$B$9:$B$18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3'!$I$9:$I$18</c:f>
              <c:numCache>
                <c:formatCode>0.00%</c:formatCode>
                <c:ptCount val="10"/>
                <c:pt idx="0">
                  <c:v>0</c:v>
                </c:pt>
                <c:pt idx="1">
                  <c:v>-1.277140413691981E-4</c:v>
                </c:pt>
                <c:pt idx="2">
                  <c:v>-1.1963849281258205E-4</c:v>
                </c:pt>
                <c:pt idx="3">
                  <c:v>-1.0187523317911281E-4</c:v>
                </c:pt>
                <c:pt idx="4">
                  <c:v>-1.215330567005045E-4</c:v>
                </c:pt>
                <c:pt idx="5">
                  <c:v>-4.7990408124001284E-4</c:v>
                </c:pt>
                <c:pt idx="6">
                  <c:v>-4.6196572509348016E-4</c:v>
                </c:pt>
                <c:pt idx="7">
                  <c:v>-4.7996414676424869E-4</c:v>
                </c:pt>
                <c:pt idx="8">
                  <c:v>-1.2744888232505715E-2</c:v>
                </c:pt>
                <c:pt idx="9">
                  <c:v>-1.5698680572836254E-2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90A-4260-A49A-B7286D53D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9432280"/>
        <c:axId val="799433920"/>
      </c:lineChart>
      <c:lineChart>
        <c:grouping val="standard"/>
        <c:varyColors val="0"/>
        <c:ser>
          <c:idx val="7"/>
          <c:order val="7"/>
          <c:tx>
            <c:v>Totals for labels</c:v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numFmt formatCode="&quot;£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3'!$B$9:$B$18</c:f>
              <c:strCache>
                <c:ptCount val="10"/>
                <c:pt idx="0">
                  <c:v>Lowest income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Highest income</c:v>
                </c:pt>
              </c:strCache>
            </c:strRef>
          </c:cat>
          <c:val>
            <c:numRef>
              <c:f>'Chart 3'!$J$9:$J$18</c:f>
              <c:numCache>
                <c:formatCode>"£"#,##0</c:formatCode>
                <c:ptCount val="10"/>
                <c:pt idx="0">
                  <c:v>-0.22728958395018337</c:v>
                </c:pt>
                <c:pt idx="1">
                  <c:v>-2.0887089917784532</c:v>
                </c:pt>
                <c:pt idx="2">
                  <c:v>-2.2401484352012342</c:v>
                </c:pt>
                <c:pt idx="3">
                  <c:v>-2.1989625906216101</c:v>
                </c:pt>
                <c:pt idx="4">
                  <c:v>-3.0304927601914424</c:v>
                </c:pt>
                <c:pt idx="5">
                  <c:v>-14.000893052405091</c:v>
                </c:pt>
                <c:pt idx="6">
                  <c:v>-15.708363645621114</c:v>
                </c:pt>
                <c:pt idx="7">
                  <c:v>-19.399885075613717</c:v>
                </c:pt>
                <c:pt idx="8">
                  <c:v>-635.32521547278577</c:v>
                </c:pt>
                <c:pt idx="9">
                  <c:v>-1526.6887817831573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90A-4260-A49A-B7286D53D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3714879"/>
        <c:axId val="1503713631"/>
      </c:lineChart>
      <c:catAx>
        <c:axId val="799432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/>
                  <a:t>Gross income decile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9433920"/>
        <c:crosses val="autoZero"/>
        <c:auto val="1"/>
        <c:lblAlgn val="ctr"/>
        <c:lblOffset val="100"/>
        <c:noMultiLvlLbl val="0"/>
      </c:catAx>
      <c:valAx>
        <c:axId val="799433920"/>
        <c:scaling>
          <c:orientation val="minMax"/>
          <c:min val="-1.800000000000000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/>
                  <a:t>Income impact as % income </a:t>
                </a:r>
              </a:p>
            </c:rich>
          </c:tx>
          <c:layout>
            <c:manualLayout>
              <c:xMode val="edge"/>
              <c:yMode val="edge"/>
              <c:x val="0"/>
              <c:y val="0.133398318522960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9432280"/>
        <c:crosses val="autoZero"/>
        <c:crossBetween val="between"/>
      </c:valAx>
      <c:valAx>
        <c:axId val="1503713631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/>
                  <a:t>Income impact per person (cash terms)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&quot;£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03714879"/>
        <c:crosses val="max"/>
        <c:crossBetween val="between"/>
      </c:valAx>
      <c:catAx>
        <c:axId val="15037148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0371363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7"/>
        <c:delete val="1"/>
      </c:legendEntry>
      <c:layout>
        <c:manualLayout>
          <c:xMode val="edge"/>
          <c:yMode val="edge"/>
          <c:x val="3.2739209485606754E-2"/>
          <c:y val="0.86312624051831521"/>
          <c:w val="0.95864044348716515"/>
          <c:h val="0.136873827433489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A1957-1210-4324-B3B4-CEA728D4B0F6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17199-5264-4D72-83E0-FE00AB0A5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524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440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216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974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802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036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232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6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221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A008-C3EB-4ECC-89AE-AEB8D9E03D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2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46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79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90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34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31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31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49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61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06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06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91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406E3-6378-4DBE-8E60-70BC5BE88308}" type="datetimeFigureOut">
              <a:rPr lang="en-GB" smtClean="0"/>
              <a:t>29/06/2023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941EB-852E-4FB4-9D8A-477E479792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09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www.gov.scot/publications/scottish-governments-medium-term-financial-strategy-2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hyperlink" Target="https://www.gov.scot/publications/scottish-income-tax-distributional-analysis-2023-24/pages/1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scot/publications/scottish-governments-medium-term-financial-strategy-2/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gov.scot/publications/scottish-income-tax-distributional-analysis-2023-24/pages/1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assets.publishing.service.gov.uk/government/uploads/system/uploads/attachment_data/file/1142917/FINAL_Impact_on_households_-_SB23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scot/publications/feasibility-distributional-analysis-scottish-government-budget-2019-20/#:~:text=The%20feasibility%20project%20showed%20that,for%20age%2C%20sex%20and%20disability.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003" y="1666174"/>
            <a:ext cx="10882481" cy="2387600"/>
          </a:xfrm>
        </p:spPr>
        <p:txBody>
          <a:bodyPr>
            <a:normAutofit/>
          </a:bodyPr>
          <a:lstStyle/>
          <a:p>
            <a:pPr algn="l"/>
            <a:r>
              <a:rPr lang="en-GB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Distributional Analysis</a:t>
            </a:r>
            <a:br>
              <a:rPr lang="en-GB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Scottish Government</a:t>
            </a:r>
          </a:p>
        </p:txBody>
      </p:sp>
      <p:pic>
        <p:nvPicPr>
          <p:cNvPr id="1026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056" y="3088574"/>
            <a:ext cx="4433428" cy="83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14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482" y="0"/>
            <a:ext cx="2756518" cy="5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25677" y="519620"/>
            <a:ext cx="9242069" cy="60438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Distributional Analysis?</a:t>
            </a:r>
          </a:p>
          <a:p>
            <a:endParaRPr lang="en-GB" sz="2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policy decisions impact incomes?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97512" y="2107185"/>
            <a:ext cx="73941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Cumulative impact of Scottish Income Tax and Social Security policy decisions on household incomes since 2016-17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023395" y="6232409"/>
            <a:ext cx="101424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/>
              <a:t>Link to publication: </a:t>
            </a:r>
            <a:r>
              <a:rPr lang="en-GB">
                <a:hlinkClick r:id="rId4"/>
              </a:rPr>
              <a:t>The Scottish Government's Medium-Term Financial Strategy - </a:t>
            </a:r>
            <a:r>
              <a:rPr lang="en-GB" err="1">
                <a:hlinkClick r:id="rId4"/>
              </a:rPr>
              <a:t>gov.scot</a:t>
            </a:r>
            <a:r>
              <a:rPr lang="en-GB">
                <a:hlinkClick r:id="rId4"/>
              </a:rPr>
              <a:t> (www.gov.scot)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B4E2F7-10E0-798E-298B-F32EE08C0C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7512" y="2753516"/>
            <a:ext cx="7394188" cy="321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384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482" y="0"/>
            <a:ext cx="2756518" cy="5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633267" y="6315107"/>
            <a:ext cx="923483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/>
              <a:t>Link to publication: </a:t>
            </a:r>
            <a:r>
              <a:rPr lang="en-GB">
                <a:hlinkClick r:id="rId4"/>
              </a:rPr>
              <a:t>Scottish Income Tax: distributional analysis 2023-24 - </a:t>
            </a:r>
            <a:r>
              <a:rPr lang="en-GB" err="1">
                <a:hlinkClick r:id="rId4"/>
              </a:rPr>
              <a:t>gov.scot</a:t>
            </a:r>
            <a:r>
              <a:rPr lang="en-GB">
                <a:hlinkClick r:id="rId4"/>
              </a:rPr>
              <a:t> (www.gov.scot)</a:t>
            </a:r>
            <a:endParaRPr lang="en-GB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25677" y="519620"/>
            <a:ext cx="9989898" cy="4969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Modelling the 23/24 Income Tax policy</a:t>
            </a:r>
          </a:p>
          <a:p>
            <a:endParaRPr lang="en-GB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079330" y="2047430"/>
            <a:ext cx="6112670" cy="4037873"/>
            <a:chOff x="2278528" y="2235442"/>
            <a:chExt cx="8429901" cy="4101441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43DE0F23-15D1-483A-9D7C-AFC5E3C9A2DD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21512123"/>
                </p:ext>
              </p:extLst>
            </p:nvPr>
          </p:nvGraphicFramePr>
          <p:xfrm>
            <a:off x="2278529" y="2891948"/>
            <a:ext cx="8429900" cy="344493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1" name="TextBox 10"/>
            <p:cNvSpPr txBox="1"/>
            <p:nvPr/>
          </p:nvSpPr>
          <p:spPr>
            <a:xfrm>
              <a:off x="2278528" y="2235442"/>
              <a:ext cx="8429900" cy="65650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/>
                <a:t>Impact of Income Tax policies on </a:t>
              </a:r>
              <a:r>
                <a:rPr lang="en-GB" b="1"/>
                <a:t>households</a:t>
              </a:r>
              <a:r>
                <a:rPr lang="en-GB"/>
                <a:t>, after housing costs</a:t>
              </a:r>
            </a:p>
          </p:txBody>
        </p:sp>
      </p:grp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65A686B-F325-489B-B99B-B90CFC99A2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9444853"/>
              </p:ext>
            </p:extLst>
          </p:nvPr>
        </p:nvGraphicFramePr>
        <p:xfrm>
          <a:off x="0" y="2693762"/>
          <a:ext cx="5954916" cy="3391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0" y="2047429"/>
            <a:ext cx="595491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/>
              <a:t>Impact of Income Tax policies on </a:t>
            </a:r>
            <a:r>
              <a:rPr lang="en-GB" b="1"/>
              <a:t>individual taxpayers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98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482" y="0"/>
            <a:ext cx="2756518" cy="5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325677" y="519620"/>
            <a:ext cx="9989898" cy="4969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Modelling </a:t>
            </a:r>
            <a:r>
              <a:rPr lang="en-GB" sz="2800" b="1" i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cumulative impact of Scottish Income Tax and Social Security policy decisions since 2016-17 </a:t>
            </a:r>
            <a:endParaRPr lang="en-GB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6E020B-1919-A880-CB3B-255023CB30D2}"/>
              </a:ext>
            </a:extLst>
          </p:cNvPr>
          <p:cNvSpPr txBox="1"/>
          <p:nvPr/>
        </p:nvSpPr>
        <p:spPr>
          <a:xfrm>
            <a:off x="2397512" y="2107185"/>
            <a:ext cx="73941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0" i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Cumulative impact of Scottish Income Tax and Social Security policy decisions since 2016-17 </a:t>
            </a:r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413D46-8465-4A1E-1237-4B62A1EC34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7512" y="2753516"/>
            <a:ext cx="7394188" cy="32128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4FA472-320F-4025-851F-F9F889617AAD}"/>
              </a:ext>
            </a:extLst>
          </p:cNvPr>
          <p:cNvSpPr txBox="1"/>
          <p:nvPr/>
        </p:nvSpPr>
        <p:spPr>
          <a:xfrm>
            <a:off x="1023395" y="6232409"/>
            <a:ext cx="101424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/>
              <a:t>Link to publication: </a:t>
            </a:r>
            <a:r>
              <a:rPr lang="en-GB">
                <a:hlinkClick r:id="rId5"/>
              </a:rPr>
              <a:t>The Scottish Government's Medium-Term Financial Strategy - </a:t>
            </a:r>
            <a:r>
              <a:rPr lang="en-GB" err="1">
                <a:hlinkClick r:id="rId5"/>
              </a:rPr>
              <a:t>gov.scot</a:t>
            </a:r>
            <a:r>
              <a:rPr lang="en-GB">
                <a:hlinkClick r:id="rId5"/>
              </a:rPr>
              <a:t> (www.gov.scot)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76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482" y="0"/>
            <a:ext cx="2756518" cy="5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33267" y="6306583"/>
            <a:ext cx="92530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/>
              <a:t>Link to publication: </a:t>
            </a:r>
            <a:r>
              <a:rPr lang="en-GB">
                <a:hlinkClick r:id="rId4"/>
              </a:rPr>
              <a:t>Scottish Income Tax: distributional analysis 2023-24 - </a:t>
            </a:r>
            <a:r>
              <a:rPr lang="en-GB" err="1">
                <a:hlinkClick r:id="rId4"/>
              </a:rPr>
              <a:t>gov.scot</a:t>
            </a:r>
            <a:r>
              <a:rPr lang="en-GB">
                <a:hlinkClick r:id="rId4"/>
              </a:rPr>
              <a:t> (www.gov.scot)</a:t>
            </a:r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965602" y="1613532"/>
            <a:ext cx="82607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0" i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Proportion of people in households with a more than 1% increase in income</a:t>
            </a:r>
            <a:endParaRPr lang="en-GB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5676" y="519620"/>
            <a:ext cx="9109805" cy="4969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Modelling </a:t>
            </a:r>
            <a:r>
              <a:rPr lang="en-GB" sz="2800" b="1" i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cumulative impact of Scottish Income Tax and Social Security policy decisions since 2016-17 </a:t>
            </a:r>
            <a:endParaRPr lang="en-GB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227D90-012A-64B6-6C7B-4E720813CB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5602" y="1982864"/>
            <a:ext cx="8260796" cy="426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151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482" y="0"/>
            <a:ext cx="2756518" cy="5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1622" y="3076607"/>
            <a:ext cx="4260753" cy="12033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2640" y="1575371"/>
            <a:ext cx="2698716" cy="11223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7524" y="4658805"/>
            <a:ext cx="3028950" cy="800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1939" y="517803"/>
            <a:ext cx="77034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could this analysis be improved?</a:t>
            </a:r>
          </a:p>
          <a:p>
            <a:endParaRPr lang="en-GB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Behavioural responses not modelled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data limitations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Calibration</a:t>
            </a:r>
          </a:p>
          <a:p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62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482" y="0"/>
            <a:ext cx="2756518" cy="5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25677" y="519620"/>
            <a:ext cx="7102115" cy="4969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other DA has been carried out?</a:t>
            </a:r>
          </a:p>
          <a:p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Treasury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changes to the benefits</a:t>
            </a:r>
            <a:b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public spending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33267" y="6315107"/>
            <a:ext cx="95609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/>
              <a:t>Link to Treasury publication: </a:t>
            </a:r>
            <a:r>
              <a:rPr lang="en-GB">
                <a:hlinkClick r:id="rId4"/>
              </a:rPr>
              <a:t>FINAL_Impact_on_households_-_SB23.pdf (publishing.service.gov.uk)</a:t>
            </a:r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597" y="1904389"/>
            <a:ext cx="4817637" cy="4263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828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482" y="0"/>
            <a:ext cx="2756518" cy="5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25677" y="519620"/>
            <a:ext cx="8630433" cy="4969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3267" y="6315107"/>
            <a:ext cx="92530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>
                <a:hlinkClick r:id="rId4"/>
              </a:rPr>
              <a:t>Budget 2019 to 2020: feasibility of distributional analysis - study - </a:t>
            </a:r>
            <a:r>
              <a:rPr lang="en-GB" err="1">
                <a:hlinkClick r:id="rId4"/>
              </a:rPr>
              <a:t>gov.scot</a:t>
            </a:r>
            <a:r>
              <a:rPr lang="en-GB">
                <a:hlinkClick r:id="rId4"/>
              </a:rPr>
              <a:t> (www.gov.scot)</a:t>
            </a:r>
            <a:endParaRPr lang="en-GB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5677" y="519620"/>
            <a:ext cx="8517698" cy="4969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could our Distributional Analysis be improved?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other taxes e.g. council tax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public spending e.g. healthcare spending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4483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003" y="1666174"/>
            <a:ext cx="10882481" cy="2387600"/>
          </a:xfrm>
        </p:spPr>
        <p:txBody>
          <a:bodyPr>
            <a:normAutofit/>
          </a:bodyPr>
          <a:lstStyle/>
          <a:p>
            <a:pPr algn="l"/>
            <a:r>
              <a:rPr lang="en-GB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listening</a:t>
            </a:r>
          </a:p>
        </p:txBody>
      </p:sp>
      <p:pic>
        <p:nvPicPr>
          <p:cNvPr id="1026" name="Picture 2" descr="http://saltire/my-workplace/communications-and-engagement/Branding-and-marketing/PublishingImages/Pages/brand-guidelines/SG_master_logo_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056" y="3088574"/>
            <a:ext cx="4433428" cy="83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282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04c2ad2a-64ee-43bb-8057-bcc149cdce45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CDEFF26B41FC4EBE047BA539D8A916" ma:contentTypeVersion="12" ma:contentTypeDescription="Create a new document." ma:contentTypeScope="" ma:versionID="92f2a1d2d045e90ae009e23d78cd1237">
  <xsd:schema xmlns:xsd="http://www.w3.org/2001/XMLSchema" xmlns:xs="http://www.w3.org/2001/XMLSchema" xmlns:p="http://schemas.microsoft.com/office/2006/metadata/properties" xmlns:ns1="http://schemas.microsoft.com/sharepoint/v3" xmlns:ns3="b975cf0e-a5f5-4f76-a7fd-397964997e33" xmlns:ns4="04c2ad2a-64ee-43bb-8057-bcc149cdce45" targetNamespace="http://schemas.microsoft.com/office/2006/metadata/properties" ma:root="true" ma:fieldsID="c01e5cddd53d00810b0eba060351dffc" ns1:_="" ns3:_="" ns4:_="">
    <xsd:import namespace="http://schemas.microsoft.com/sharepoint/v3"/>
    <xsd:import namespace="b975cf0e-a5f5-4f76-a7fd-397964997e33"/>
    <xsd:import namespace="04c2ad2a-64ee-43bb-8057-bcc149cdce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5cf0e-a5f5-4f76-a7fd-397964997e3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2ad2a-64ee-43bb-8057-bcc149cdce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F0CAB4-25E7-42E7-BEB4-789516AB837D}">
  <ds:schemaRefs>
    <ds:schemaRef ds:uri="04c2ad2a-64ee-43bb-8057-bcc149cdce45"/>
    <ds:schemaRef ds:uri="b975cf0e-a5f5-4f76-a7fd-397964997e3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73D81E2-2A2F-43D9-9F62-D7A1CB59D1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65F3C2-CE1D-4CEB-B8C1-9468B5CA2879}">
  <ds:schemaRefs>
    <ds:schemaRef ds:uri="04c2ad2a-64ee-43bb-8057-bcc149cdce45"/>
    <ds:schemaRef ds:uri="b975cf0e-a5f5-4f76-a7fd-397964997e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363</Words>
  <Application>Microsoft Office PowerPoint</Application>
  <PresentationFormat>Widescreen</PresentationFormat>
  <Paragraphs>106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Distributional Analysis in Scottish Government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listening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Price</dc:creator>
  <cp:lastModifiedBy>Helen Price</cp:lastModifiedBy>
  <cp:revision>1</cp:revision>
  <dcterms:created xsi:type="dcterms:W3CDTF">2023-03-08T11:54:49Z</dcterms:created>
  <dcterms:modified xsi:type="dcterms:W3CDTF">2023-06-29T09:04:13Z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0x01010053CDEFF26B41FC4EBE047BA539D8A916</vt:lpwstr>
  </property>
</Properties>
</file>