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  <p:sldMasterId id="2147483651" r:id="rId6"/>
    <p:sldMasterId id="2147483652" r:id="rId7"/>
    <p:sldMasterId id="2147483653" r:id="rId8"/>
  </p:sldMasterIdLst>
  <p:notesMasterIdLst>
    <p:notesMasterId r:id="rId21"/>
  </p:notesMasterIdLst>
  <p:sldIdLst>
    <p:sldId id="256" r:id="rId9"/>
    <p:sldId id="263" r:id="rId10"/>
    <p:sldId id="257" r:id="rId11"/>
    <p:sldId id="258" r:id="rId12"/>
    <p:sldId id="266" r:id="rId13"/>
    <p:sldId id="267" r:id="rId14"/>
    <p:sldId id="270" r:id="rId15"/>
    <p:sldId id="271" r:id="rId16"/>
    <p:sldId id="260" r:id="rId17"/>
    <p:sldId id="264" r:id="rId18"/>
    <p:sldId id="269" r:id="rId19"/>
    <p:sldId id="265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06223"/>
    <a:srgbClr val="D0620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91F4D-E76C-41DB-BBAD-CA395FA3CDF7}" v="8" dt="2023-06-28T06:54:18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84" autoAdjust="0"/>
  </p:normalViewPr>
  <p:slideViewPr>
    <p:cSldViewPr>
      <p:cViewPr varScale="1">
        <p:scale>
          <a:sx n="95" d="100"/>
          <a:sy n="95" d="100"/>
        </p:scale>
        <p:origin x="21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Keep" userId="78b3b888-c115-4ddb-8664-718cd200fd53" providerId="ADAL" clId="{E2991F4D-E76C-41DB-BBAD-CA395FA3CDF7}"/>
    <pc:docChg chg="undo custSel addSld delSld modSld">
      <pc:chgData name="Matthew Keep" userId="78b3b888-c115-4ddb-8664-718cd200fd53" providerId="ADAL" clId="{E2991F4D-E76C-41DB-BBAD-CA395FA3CDF7}" dt="2023-06-12T09:51:23.636" v="1661" actId="20577"/>
      <pc:docMkLst>
        <pc:docMk/>
      </pc:docMkLst>
      <pc:sldChg chg="add del">
        <pc:chgData name="Matthew Keep" userId="78b3b888-c115-4ddb-8664-718cd200fd53" providerId="ADAL" clId="{E2991F4D-E76C-41DB-BBAD-CA395FA3CDF7}" dt="2023-06-12T09:44:15.337" v="1299" actId="47"/>
        <pc:sldMkLst>
          <pc:docMk/>
          <pc:sldMk cId="0" sldId="256"/>
        </pc:sldMkLst>
      </pc:sldChg>
      <pc:sldChg chg="modSp mod">
        <pc:chgData name="Matthew Keep" userId="78b3b888-c115-4ddb-8664-718cd200fd53" providerId="ADAL" clId="{E2991F4D-E76C-41DB-BBAD-CA395FA3CDF7}" dt="2023-06-12T09:31:24.641" v="715" actId="21"/>
        <pc:sldMkLst>
          <pc:docMk/>
          <pc:sldMk cId="81331798" sldId="259"/>
        </pc:sldMkLst>
        <pc:spChg chg="mod">
          <ac:chgData name="Matthew Keep" userId="78b3b888-c115-4ddb-8664-718cd200fd53" providerId="ADAL" clId="{E2991F4D-E76C-41DB-BBAD-CA395FA3CDF7}" dt="2023-06-12T09:31:24.641" v="715" actId="21"/>
          <ac:spMkLst>
            <pc:docMk/>
            <pc:sldMk cId="81331798" sldId="259"/>
            <ac:spMk id="2" creationId="{7166F1C8-B7A8-4031-B6A2-3C37DCD02BF4}"/>
          </ac:spMkLst>
        </pc:spChg>
      </pc:sldChg>
      <pc:sldChg chg="modSp mod">
        <pc:chgData name="Matthew Keep" userId="78b3b888-c115-4ddb-8664-718cd200fd53" providerId="ADAL" clId="{E2991F4D-E76C-41DB-BBAD-CA395FA3CDF7}" dt="2023-06-12T09:29:43.746" v="660" actId="20577"/>
        <pc:sldMkLst>
          <pc:docMk/>
          <pc:sldMk cId="786127126" sldId="260"/>
        </pc:sldMkLst>
        <pc:spChg chg="mod">
          <ac:chgData name="Matthew Keep" userId="78b3b888-c115-4ddb-8664-718cd200fd53" providerId="ADAL" clId="{E2991F4D-E76C-41DB-BBAD-CA395FA3CDF7}" dt="2023-06-12T09:29:43.746" v="660" actId="20577"/>
          <ac:spMkLst>
            <pc:docMk/>
            <pc:sldMk cId="786127126" sldId="260"/>
            <ac:spMk id="2" creationId="{7166F1C8-B7A8-4031-B6A2-3C37DCD02BF4}"/>
          </ac:spMkLst>
        </pc:spChg>
      </pc:sldChg>
      <pc:sldChg chg="modSp mod">
        <pc:chgData name="Matthew Keep" userId="78b3b888-c115-4ddb-8664-718cd200fd53" providerId="ADAL" clId="{E2991F4D-E76C-41DB-BBAD-CA395FA3CDF7}" dt="2023-06-12T09:41:40.999" v="1220" actId="20577"/>
        <pc:sldMkLst>
          <pc:docMk/>
          <pc:sldMk cId="1540584718" sldId="261"/>
        </pc:sldMkLst>
        <pc:spChg chg="mod">
          <ac:chgData name="Matthew Keep" userId="78b3b888-c115-4ddb-8664-718cd200fd53" providerId="ADAL" clId="{E2991F4D-E76C-41DB-BBAD-CA395FA3CDF7}" dt="2023-06-12T09:40:49.178" v="1205" actId="20577"/>
          <ac:spMkLst>
            <pc:docMk/>
            <pc:sldMk cId="1540584718" sldId="261"/>
            <ac:spMk id="4" creationId="{9C16FC7E-DE69-4C78-A7F4-61A9F3193533}"/>
          </ac:spMkLst>
        </pc:spChg>
        <pc:spChg chg="mod">
          <ac:chgData name="Matthew Keep" userId="78b3b888-c115-4ddb-8664-718cd200fd53" providerId="ADAL" clId="{E2991F4D-E76C-41DB-BBAD-CA395FA3CDF7}" dt="2023-06-12T09:41:40.999" v="1220" actId="20577"/>
          <ac:spMkLst>
            <pc:docMk/>
            <pc:sldMk cId="1540584718" sldId="261"/>
            <ac:spMk id="13336" creationId="{00000000-0000-0000-0000-000000000000}"/>
          </ac:spMkLst>
        </pc:spChg>
      </pc:sldChg>
      <pc:sldChg chg="modSp mod">
        <pc:chgData name="Matthew Keep" userId="78b3b888-c115-4ddb-8664-718cd200fd53" providerId="ADAL" clId="{E2991F4D-E76C-41DB-BBAD-CA395FA3CDF7}" dt="2023-06-12T09:46:14.973" v="1435" actId="20577"/>
        <pc:sldMkLst>
          <pc:docMk/>
          <pc:sldMk cId="3862689368" sldId="264"/>
        </pc:sldMkLst>
        <pc:spChg chg="mod">
          <ac:chgData name="Matthew Keep" userId="78b3b888-c115-4ddb-8664-718cd200fd53" providerId="ADAL" clId="{E2991F4D-E76C-41DB-BBAD-CA395FA3CDF7}" dt="2023-06-12T09:46:14.973" v="1435" actId="20577"/>
          <ac:spMkLst>
            <pc:docMk/>
            <pc:sldMk cId="3862689368" sldId="264"/>
            <ac:spMk id="4" creationId="{9C16FC7E-DE69-4C78-A7F4-61A9F3193533}"/>
          </ac:spMkLst>
        </pc:spChg>
      </pc:sldChg>
      <pc:sldChg chg="modSp mod">
        <pc:chgData name="Matthew Keep" userId="78b3b888-c115-4ddb-8664-718cd200fd53" providerId="ADAL" clId="{E2991F4D-E76C-41DB-BBAD-CA395FA3CDF7}" dt="2023-06-12T09:31:49.937" v="723" actId="20577"/>
        <pc:sldMkLst>
          <pc:docMk/>
          <pc:sldMk cId="1380796580" sldId="266"/>
        </pc:sldMkLst>
        <pc:spChg chg="mod">
          <ac:chgData name="Matthew Keep" userId="78b3b888-c115-4ddb-8664-718cd200fd53" providerId="ADAL" clId="{E2991F4D-E76C-41DB-BBAD-CA395FA3CDF7}" dt="2023-06-12T09:31:49.937" v="723" actId="20577"/>
          <ac:spMkLst>
            <pc:docMk/>
            <pc:sldMk cId="1380796580" sldId="266"/>
            <ac:spMk id="2" creationId="{7166F1C8-B7A8-4031-B6A2-3C37DCD02BF4}"/>
          </ac:spMkLst>
        </pc:spChg>
      </pc:sldChg>
      <pc:sldChg chg="modSp add mod">
        <pc:chgData name="Matthew Keep" userId="78b3b888-c115-4ddb-8664-718cd200fd53" providerId="ADAL" clId="{E2991F4D-E76C-41DB-BBAD-CA395FA3CDF7}" dt="2023-06-12T09:43:35.579" v="1286" actId="20577"/>
        <pc:sldMkLst>
          <pc:docMk/>
          <pc:sldMk cId="1096227730" sldId="267"/>
        </pc:sldMkLst>
        <pc:spChg chg="mod">
          <ac:chgData name="Matthew Keep" userId="78b3b888-c115-4ddb-8664-718cd200fd53" providerId="ADAL" clId="{E2991F4D-E76C-41DB-BBAD-CA395FA3CDF7}" dt="2023-06-12T09:43:35.579" v="1286" actId="20577"/>
          <ac:spMkLst>
            <pc:docMk/>
            <pc:sldMk cId="1096227730" sldId="267"/>
            <ac:spMk id="2" creationId="{7166F1C8-B7A8-4031-B6A2-3C37DCD02BF4}"/>
          </ac:spMkLst>
        </pc:spChg>
      </pc:sldChg>
      <pc:sldChg chg="add">
        <pc:chgData name="Matthew Keep" userId="78b3b888-c115-4ddb-8664-718cd200fd53" providerId="ADAL" clId="{E2991F4D-E76C-41DB-BBAD-CA395FA3CDF7}" dt="2023-06-12T09:44:07.214" v="1287"/>
        <pc:sldMkLst>
          <pc:docMk/>
          <pc:sldMk cId="2174453171" sldId="268"/>
        </pc:sldMkLst>
      </pc:sldChg>
      <pc:sldChg chg="modSp add mod">
        <pc:chgData name="Matthew Keep" userId="78b3b888-c115-4ddb-8664-718cd200fd53" providerId="ADAL" clId="{E2991F4D-E76C-41DB-BBAD-CA395FA3CDF7}" dt="2023-06-12T09:47:33.174" v="1464" actId="20577"/>
        <pc:sldMkLst>
          <pc:docMk/>
          <pc:sldMk cId="1731166363" sldId="269"/>
        </pc:sldMkLst>
        <pc:spChg chg="mod">
          <ac:chgData name="Matthew Keep" userId="78b3b888-c115-4ddb-8664-718cd200fd53" providerId="ADAL" clId="{E2991F4D-E76C-41DB-BBAD-CA395FA3CDF7}" dt="2023-06-12T09:47:33.174" v="1464" actId="20577"/>
          <ac:spMkLst>
            <pc:docMk/>
            <pc:sldMk cId="1731166363" sldId="269"/>
            <ac:spMk id="4" creationId="{9C16FC7E-DE69-4C78-A7F4-61A9F3193533}"/>
          </ac:spMkLst>
        </pc:spChg>
      </pc:sldChg>
      <pc:sldChg chg="new del">
        <pc:chgData name="Matthew Keep" userId="78b3b888-c115-4ddb-8664-718cd200fd53" providerId="ADAL" clId="{E2991F4D-E76C-41DB-BBAD-CA395FA3CDF7}" dt="2023-06-12T09:44:25.535" v="1300" actId="47"/>
        <pc:sldMkLst>
          <pc:docMk/>
          <pc:sldMk cId="1903746124" sldId="269"/>
        </pc:sldMkLst>
      </pc:sldChg>
      <pc:sldChg chg="modSp add mod">
        <pc:chgData name="Matthew Keep" userId="78b3b888-c115-4ddb-8664-718cd200fd53" providerId="ADAL" clId="{E2991F4D-E76C-41DB-BBAD-CA395FA3CDF7}" dt="2023-06-12T09:49:44.376" v="1534" actId="108"/>
        <pc:sldMkLst>
          <pc:docMk/>
          <pc:sldMk cId="119355283" sldId="270"/>
        </pc:sldMkLst>
        <pc:spChg chg="mod">
          <ac:chgData name="Matthew Keep" userId="78b3b888-c115-4ddb-8664-718cd200fd53" providerId="ADAL" clId="{E2991F4D-E76C-41DB-BBAD-CA395FA3CDF7}" dt="2023-06-12T09:49:44.376" v="1534" actId="108"/>
          <ac:spMkLst>
            <pc:docMk/>
            <pc:sldMk cId="119355283" sldId="270"/>
            <ac:spMk id="2" creationId="{7166F1C8-B7A8-4031-B6A2-3C37DCD02BF4}"/>
          </ac:spMkLst>
        </pc:spChg>
      </pc:sldChg>
      <pc:sldChg chg="new del">
        <pc:chgData name="Matthew Keep" userId="78b3b888-c115-4ddb-8664-718cd200fd53" providerId="ADAL" clId="{E2991F4D-E76C-41DB-BBAD-CA395FA3CDF7}" dt="2023-06-12T09:44:26.843" v="1301" actId="47"/>
        <pc:sldMkLst>
          <pc:docMk/>
          <pc:sldMk cId="3801361872" sldId="270"/>
        </pc:sldMkLst>
      </pc:sldChg>
      <pc:sldChg chg="modSp add mod">
        <pc:chgData name="Matthew Keep" userId="78b3b888-c115-4ddb-8664-718cd200fd53" providerId="ADAL" clId="{E2991F4D-E76C-41DB-BBAD-CA395FA3CDF7}" dt="2023-06-12T09:51:23.636" v="1661" actId="20577"/>
        <pc:sldMkLst>
          <pc:docMk/>
          <pc:sldMk cId="2024596979" sldId="271"/>
        </pc:sldMkLst>
        <pc:spChg chg="mod">
          <ac:chgData name="Matthew Keep" userId="78b3b888-c115-4ddb-8664-718cd200fd53" providerId="ADAL" clId="{E2991F4D-E76C-41DB-BBAD-CA395FA3CDF7}" dt="2023-06-12T09:51:23.636" v="1661" actId="20577"/>
          <ac:spMkLst>
            <pc:docMk/>
            <pc:sldMk cId="2024596979" sldId="271"/>
            <ac:spMk id="4" creationId="{9C16FC7E-DE69-4C78-A7F4-61A9F3193533}"/>
          </ac:spMkLst>
        </pc:spChg>
      </pc:sldChg>
      <pc:sldChg chg="new del">
        <pc:chgData name="Matthew Keep" userId="78b3b888-c115-4ddb-8664-718cd200fd53" providerId="ADAL" clId="{E2991F4D-E76C-41DB-BBAD-CA395FA3CDF7}" dt="2023-06-12T09:44:27.735" v="1302" actId="47"/>
        <pc:sldMkLst>
          <pc:docMk/>
          <pc:sldMk cId="3651548243" sldId="271"/>
        </pc:sldMkLst>
      </pc:sldChg>
      <pc:sldChg chg="new del">
        <pc:chgData name="Matthew Keep" userId="78b3b888-c115-4ddb-8664-718cd200fd53" providerId="ADAL" clId="{E2991F4D-E76C-41DB-BBAD-CA395FA3CDF7}" dt="2023-06-12T09:44:28.337" v="1303" actId="47"/>
        <pc:sldMkLst>
          <pc:docMk/>
          <pc:sldMk cId="2848606176" sldId="272"/>
        </pc:sldMkLst>
      </pc:sldChg>
      <pc:sldChg chg="new del">
        <pc:chgData name="Matthew Keep" userId="78b3b888-c115-4ddb-8664-718cd200fd53" providerId="ADAL" clId="{E2991F4D-E76C-41DB-BBAD-CA395FA3CDF7}" dt="2023-06-12T09:44:28.792" v="1304" actId="47"/>
        <pc:sldMkLst>
          <pc:docMk/>
          <pc:sldMk cId="472212811" sldId="273"/>
        </pc:sldMkLst>
      </pc:sldChg>
      <pc:sldChg chg="new del">
        <pc:chgData name="Matthew Keep" userId="78b3b888-c115-4ddb-8664-718cd200fd53" providerId="ADAL" clId="{E2991F4D-E76C-41DB-BBAD-CA395FA3CDF7}" dt="2023-06-12T09:44:29.170" v="1305" actId="47"/>
        <pc:sldMkLst>
          <pc:docMk/>
          <pc:sldMk cId="1231678789" sldId="274"/>
        </pc:sldMkLst>
      </pc:sldChg>
      <pc:sldChg chg="new del">
        <pc:chgData name="Matthew Keep" userId="78b3b888-c115-4ddb-8664-718cd200fd53" providerId="ADAL" clId="{E2991F4D-E76C-41DB-BBAD-CA395FA3CDF7}" dt="2023-06-12T09:44:29.509" v="1306" actId="47"/>
        <pc:sldMkLst>
          <pc:docMk/>
          <pc:sldMk cId="340896642" sldId="275"/>
        </pc:sldMkLst>
      </pc:sldChg>
      <pc:sldChg chg="new del">
        <pc:chgData name="Matthew Keep" userId="78b3b888-c115-4ddb-8664-718cd200fd53" providerId="ADAL" clId="{E2991F4D-E76C-41DB-BBAD-CA395FA3CDF7}" dt="2023-06-12T09:44:29.965" v="1307" actId="47"/>
        <pc:sldMkLst>
          <pc:docMk/>
          <pc:sldMk cId="1139747887" sldId="276"/>
        </pc:sldMkLst>
      </pc:sldChg>
      <pc:sldChg chg="new del">
        <pc:chgData name="Matthew Keep" userId="78b3b888-c115-4ddb-8664-718cd200fd53" providerId="ADAL" clId="{E2991F4D-E76C-41DB-BBAD-CA395FA3CDF7}" dt="2023-06-12T09:44:30.429" v="1308" actId="47"/>
        <pc:sldMkLst>
          <pc:docMk/>
          <pc:sldMk cId="6975335" sldId="277"/>
        </pc:sldMkLst>
      </pc:sldChg>
      <pc:sldChg chg="new del">
        <pc:chgData name="Matthew Keep" userId="78b3b888-c115-4ddb-8664-718cd200fd53" providerId="ADAL" clId="{E2991F4D-E76C-41DB-BBAD-CA395FA3CDF7}" dt="2023-06-12T09:44:30.777" v="1309" actId="47"/>
        <pc:sldMkLst>
          <pc:docMk/>
          <pc:sldMk cId="3729657633" sldId="278"/>
        </pc:sldMkLst>
      </pc:sldChg>
    </pc:docChg>
  </pc:docChgLst>
  <pc:docChgLst>
    <pc:chgData name="KEEP, Matthew" userId="78b3b888-c115-4ddb-8664-718cd200fd53" providerId="ADAL" clId="{E2991F4D-E76C-41DB-BBAD-CA395FA3CDF7}"/>
    <pc:docChg chg="undo custSel addSld delSld modSld sldOrd">
      <pc:chgData name="KEEP, Matthew" userId="78b3b888-c115-4ddb-8664-718cd200fd53" providerId="ADAL" clId="{E2991F4D-E76C-41DB-BBAD-CA395FA3CDF7}" dt="2023-07-03T07:40:23.213" v="556" actId="20577"/>
      <pc:docMkLst>
        <pc:docMk/>
      </pc:docMkLst>
      <pc:sldChg chg="modSp mod">
        <pc:chgData name="KEEP, Matthew" userId="78b3b888-c115-4ddb-8664-718cd200fd53" providerId="ADAL" clId="{E2991F4D-E76C-41DB-BBAD-CA395FA3CDF7}" dt="2023-06-30T08:16:26.315" v="446" actId="20577"/>
        <pc:sldMkLst>
          <pc:docMk/>
          <pc:sldMk cId="0" sldId="256"/>
        </pc:sldMkLst>
        <pc:spChg chg="mod">
          <ac:chgData name="KEEP, Matthew" userId="78b3b888-c115-4ddb-8664-718cd200fd53" providerId="ADAL" clId="{E2991F4D-E76C-41DB-BBAD-CA395FA3CDF7}" dt="2023-06-30T08:16:26.315" v="446" actId="20577"/>
          <ac:spMkLst>
            <pc:docMk/>
            <pc:sldMk cId="0" sldId="256"/>
            <ac:spMk id="2" creationId="{82FDF9CB-9503-4ABB-A37D-8BE8E7B3C62B}"/>
          </ac:spMkLst>
        </pc:spChg>
      </pc:sldChg>
      <pc:sldChg chg="modSp mod">
        <pc:chgData name="KEEP, Matthew" userId="78b3b888-c115-4ddb-8664-718cd200fd53" providerId="ADAL" clId="{E2991F4D-E76C-41DB-BBAD-CA395FA3CDF7}" dt="2023-06-28T06:47:56.407" v="418" actId="20577"/>
        <pc:sldMkLst>
          <pc:docMk/>
          <pc:sldMk cId="2408381058" sldId="258"/>
        </pc:sldMkLst>
        <pc:spChg chg="mod">
          <ac:chgData name="KEEP, Matthew" userId="78b3b888-c115-4ddb-8664-718cd200fd53" providerId="ADAL" clId="{E2991F4D-E76C-41DB-BBAD-CA395FA3CDF7}" dt="2023-06-28T06:47:56.407" v="418" actId="20577"/>
          <ac:spMkLst>
            <pc:docMk/>
            <pc:sldMk cId="2408381058" sldId="258"/>
            <ac:spMk id="2" creationId="{7166F1C8-B7A8-4031-B6A2-3C37DCD02BF4}"/>
          </ac:spMkLst>
        </pc:spChg>
      </pc:sldChg>
      <pc:sldChg chg="modSp del mod ord">
        <pc:chgData name="KEEP, Matthew" userId="78b3b888-c115-4ddb-8664-718cd200fd53" providerId="ADAL" clId="{E2991F4D-E76C-41DB-BBAD-CA395FA3CDF7}" dt="2023-06-30T08:17:33.015" v="524" actId="47"/>
        <pc:sldMkLst>
          <pc:docMk/>
          <pc:sldMk cId="81331798" sldId="259"/>
        </pc:sldMkLst>
        <pc:spChg chg="mod">
          <ac:chgData name="KEEP, Matthew" userId="78b3b888-c115-4ddb-8664-718cd200fd53" providerId="ADAL" clId="{E2991F4D-E76C-41DB-BBAD-CA395FA3CDF7}" dt="2023-06-13T11:46:29.824" v="185" actId="20577"/>
          <ac:spMkLst>
            <pc:docMk/>
            <pc:sldMk cId="81331798" sldId="259"/>
            <ac:spMk id="2" creationId="{7166F1C8-B7A8-4031-B6A2-3C37DCD02BF4}"/>
          </ac:spMkLst>
        </pc:spChg>
      </pc:sldChg>
      <pc:sldChg chg="del ord">
        <pc:chgData name="KEEP, Matthew" userId="78b3b888-c115-4ddb-8664-718cd200fd53" providerId="ADAL" clId="{E2991F4D-E76C-41DB-BBAD-CA395FA3CDF7}" dt="2023-06-30T08:17:29.868" v="523" actId="47"/>
        <pc:sldMkLst>
          <pc:docMk/>
          <pc:sldMk cId="1540584718" sldId="261"/>
        </pc:sldMkLst>
      </pc:sldChg>
      <pc:sldChg chg="modSp mod">
        <pc:chgData name="KEEP, Matthew" userId="78b3b888-c115-4ddb-8664-718cd200fd53" providerId="ADAL" clId="{E2991F4D-E76C-41DB-BBAD-CA395FA3CDF7}" dt="2023-07-03T07:40:17.350" v="555" actId="20577"/>
        <pc:sldMkLst>
          <pc:docMk/>
          <pc:sldMk cId="3862689368" sldId="264"/>
        </pc:sldMkLst>
        <pc:spChg chg="mod">
          <ac:chgData name="KEEP, Matthew" userId="78b3b888-c115-4ddb-8664-718cd200fd53" providerId="ADAL" clId="{E2991F4D-E76C-41DB-BBAD-CA395FA3CDF7}" dt="2023-07-03T07:40:17.350" v="555" actId="20577"/>
          <ac:spMkLst>
            <pc:docMk/>
            <pc:sldMk cId="3862689368" sldId="264"/>
            <ac:spMk id="4" creationId="{9C16FC7E-DE69-4C78-A7F4-61A9F3193533}"/>
          </ac:spMkLst>
        </pc:spChg>
      </pc:sldChg>
      <pc:sldChg chg="modSp mod">
        <pc:chgData name="KEEP, Matthew" userId="78b3b888-c115-4ddb-8664-718cd200fd53" providerId="ADAL" clId="{E2991F4D-E76C-41DB-BBAD-CA395FA3CDF7}" dt="2023-06-13T11:46:44.194" v="186" actId="20577"/>
        <pc:sldMkLst>
          <pc:docMk/>
          <pc:sldMk cId="1380796580" sldId="266"/>
        </pc:sldMkLst>
        <pc:spChg chg="mod">
          <ac:chgData name="KEEP, Matthew" userId="78b3b888-c115-4ddb-8664-718cd200fd53" providerId="ADAL" clId="{E2991F4D-E76C-41DB-BBAD-CA395FA3CDF7}" dt="2023-06-13T11:46:44.194" v="186" actId="20577"/>
          <ac:spMkLst>
            <pc:docMk/>
            <pc:sldMk cId="1380796580" sldId="266"/>
            <ac:spMk id="2" creationId="{7166F1C8-B7A8-4031-B6A2-3C37DCD02BF4}"/>
          </ac:spMkLst>
        </pc:spChg>
      </pc:sldChg>
      <pc:sldChg chg="modSp mod ord">
        <pc:chgData name="KEEP, Matthew" userId="78b3b888-c115-4ddb-8664-718cd200fd53" providerId="ADAL" clId="{E2991F4D-E76C-41DB-BBAD-CA395FA3CDF7}" dt="2023-06-28T07:05:59.670" v="433"/>
        <pc:sldMkLst>
          <pc:docMk/>
          <pc:sldMk cId="1096227730" sldId="267"/>
        </pc:sldMkLst>
        <pc:spChg chg="mod">
          <ac:chgData name="KEEP, Matthew" userId="78b3b888-c115-4ddb-8664-718cd200fd53" providerId="ADAL" clId="{E2991F4D-E76C-41DB-BBAD-CA395FA3CDF7}" dt="2023-06-13T11:50:15.115" v="192" actId="20577"/>
          <ac:spMkLst>
            <pc:docMk/>
            <pc:sldMk cId="1096227730" sldId="267"/>
            <ac:spMk id="2" creationId="{7166F1C8-B7A8-4031-B6A2-3C37DCD02BF4}"/>
          </ac:spMkLst>
        </pc:spChg>
      </pc:sldChg>
      <pc:sldChg chg="del">
        <pc:chgData name="KEEP, Matthew" userId="78b3b888-c115-4ddb-8664-718cd200fd53" providerId="ADAL" clId="{E2991F4D-E76C-41DB-BBAD-CA395FA3CDF7}" dt="2023-06-13T12:56:12.593" v="363" actId="47"/>
        <pc:sldMkLst>
          <pc:docMk/>
          <pc:sldMk cId="2174453171" sldId="268"/>
        </pc:sldMkLst>
      </pc:sldChg>
      <pc:sldChg chg="modSp mod">
        <pc:chgData name="KEEP, Matthew" userId="78b3b888-c115-4ddb-8664-718cd200fd53" providerId="ADAL" clId="{E2991F4D-E76C-41DB-BBAD-CA395FA3CDF7}" dt="2023-07-03T07:40:23.213" v="556" actId="20577"/>
        <pc:sldMkLst>
          <pc:docMk/>
          <pc:sldMk cId="1731166363" sldId="269"/>
        </pc:sldMkLst>
        <pc:spChg chg="mod">
          <ac:chgData name="KEEP, Matthew" userId="78b3b888-c115-4ddb-8664-718cd200fd53" providerId="ADAL" clId="{E2991F4D-E76C-41DB-BBAD-CA395FA3CDF7}" dt="2023-07-03T07:40:23.213" v="556" actId="20577"/>
          <ac:spMkLst>
            <pc:docMk/>
            <pc:sldMk cId="1731166363" sldId="269"/>
            <ac:spMk id="4" creationId="{9C16FC7E-DE69-4C78-A7F4-61A9F3193533}"/>
          </ac:spMkLst>
        </pc:spChg>
      </pc:sldChg>
      <pc:sldChg chg="modSp mod ord">
        <pc:chgData name="KEEP, Matthew" userId="78b3b888-c115-4ddb-8664-718cd200fd53" providerId="ADAL" clId="{E2991F4D-E76C-41DB-BBAD-CA395FA3CDF7}" dt="2023-06-28T06:48:14.856" v="420"/>
        <pc:sldMkLst>
          <pc:docMk/>
          <pc:sldMk cId="119355283" sldId="270"/>
        </pc:sldMkLst>
        <pc:spChg chg="mod">
          <ac:chgData name="KEEP, Matthew" userId="78b3b888-c115-4ddb-8664-718cd200fd53" providerId="ADAL" clId="{E2991F4D-E76C-41DB-BBAD-CA395FA3CDF7}" dt="2023-06-13T12:40:59.110" v="362" actId="20577"/>
          <ac:spMkLst>
            <pc:docMk/>
            <pc:sldMk cId="119355283" sldId="270"/>
            <ac:spMk id="2" creationId="{7166F1C8-B7A8-4031-B6A2-3C37DCD02BF4}"/>
          </ac:spMkLst>
        </pc:spChg>
      </pc:sldChg>
      <pc:sldChg chg="modSp mod ord">
        <pc:chgData name="KEEP, Matthew" userId="78b3b888-c115-4ddb-8664-718cd200fd53" providerId="ADAL" clId="{E2991F4D-E76C-41DB-BBAD-CA395FA3CDF7}" dt="2023-06-28T07:06:18.326" v="437"/>
        <pc:sldMkLst>
          <pc:docMk/>
          <pc:sldMk cId="2024596979" sldId="271"/>
        </pc:sldMkLst>
        <pc:spChg chg="mod">
          <ac:chgData name="KEEP, Matthew" userId="78b3b888-c115-4ddb-8664-718cd200fd53" providerId="ADAL" clId="{E2991F4D-E76C-41DB-BBAD-CA395FA3CDF7}" dt="2023-06-13T12:59:16.267" v="403" actId="20577"/>
          <ac:spMkLst>
            <pc:docMk/>
            <pc:sldMk cId="2024596979" sldId="271"/>
            <ac:spMk id="4" creationId="{9C16FC7E-DE69-4C78-A7F4-61A9F3193533}"/>
          </ac:spMkLst>
        </pc:spChg>
      </pc:sldChg>
      <pc:sldChg chg="addSp delSp modSp add del mod modNotesTx">
        <pc:chgData name="KEEP, Matthew" userId="78b3b888-c115-4ddb-8664-718cd200fd53" providerId="ADAL" clId="{E2991F4D-E76C-41DB-BBAD-CA395FA3CDF7}" dt="2023-07-03T07:39:54.911" v="528" actId="47"/>
        <pc:sldMkLst>
          <pc:docMk/>
          <pc:sldMk cId="2183935733" sldId="272"/>
        </pc:sldMkLst>
        <pc:spChg chg="del">
          <ac:chgData name="KEEP, Matthew" userId="78b3b888-c115-4ddb-8664-718cd200fd53" providerId="ADAL" clId="{E2991F4D-E76C-41DB-BBAD-CA395FA3CDF7}" dt="2023-06-28T06:54:16.606" v="422" actId="478"/>
          <ac:spMkLst>
            <pc:docMk/>
            <pc:sldMk cId="2183935733" sldId="272"/>
            <ac:spMk id="2" creationId="{7166F1C8-B7A8-4031-B6A2-3C37DCD02BF4}"/>
          </ac:spMkLst>
        </pc:spChg>
        <pc:picChg chg="add">
          <ac:chgData name="KEEP, Matthew" userId="78b3b888-c115-4ddb-8664-718cd200fd53" providerId="ADAL" clId="{E2991F4D-E76C-41DB-BBAD-CA395FA3CDF7}" dt="2023-06-28T06:54:24.207" v="425" actId="22"/>
          <ac:picMkLst>
            <pc:docMk/>
            <pc:sldMk cId="2183935733" sldId="272"/>
            <ac:picMk id="4" creationId="{6F536727-2940-ED88-2157-2BF4C24DB467}"/>
          </ac:picMkLst>
        </pc:picChg>
        <pc:picChg chg="add mod">
          <ac:chgData name="KEEP, Matthew" userId="78b3b888-c115-4ddb-8664-718cd200fd53" providerId="ADAL" clId="{E2991F4D-E76C-41DB-BBAD-CA395FA3CDF7}" dt="2023-06-28T07:00:26.079" v="427" actId="1076"/>
          <ac:picMkLst>
            <pc:docMk/>
            <pc:sldMk cId="2183935733" sldId="272"/>
            <ac:picMk id="6" creationId="{C7414772-96DE-DAF9-2A2B-0A22E2B9FDC6}"/>
          </ac:picMkLst>
        </pc:picChg>
      </pc:sldChg>
      <pc:sldChg chg="add del">
        <pc:chgData name="KEEP, Matthew" userId="78b3b888-c115-4ddb-8664-718cd200fd53" providerId="ADAL" clId="{E2991F4D-E76C-41DB-BBAD-CA395FA3CDF7}" dt="2023-06-28T06:54:18.457" v="424"/>
        <pc:sldMkLst>
          <pc:docMk/>
          <pc:sldMk cId="2104514937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94D2-A25F-4634-87A7-29F3DA03484C}" type="datetimeFigureOut">
              <a:rPr lang="en-GB" smtClean="0"/>
              <a:t>03/07/2023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7D78-E5AF-45B7-BC19-6B555B6DBE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1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01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17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8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4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7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3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53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6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17D78-E5AF-45B7-BC19-6B555B6DBE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1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638" y="3957638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410200"/>
            <a:ext cx="7618412" cy="6858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0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957638"/>
            <a:ext cx="2078038" cy="190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3957638"/>
            <a:ext cx="6081712" cy="190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5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8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7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49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5711825"/>
            <a:ext cx="4038600" cy="68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5711825"/>
            <a:ext cx="4038600" cy="68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1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5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43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0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9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019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90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5027613"/>
            <a:ext cx="2057400" cy="137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5027613"/>
            <a:ext cx="6019800" cy="137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4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0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63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4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2895600"/>
            <a:ext cx="3743325" cy="322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2895600"/>
            <a:ext cx="3743325" cy="322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95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3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797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18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730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24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53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04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2165350"/>
            <a:ext cx="1928812" cy="395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50" y="2165350"/>
            <a:ext cx="5634038" cy="395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84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165350"/>
            <a:ext cx="7705725" cy="27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5350" y="2895600"/>
            <a:ext cx="3743325" cy="322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91075" y="2895600"/>
            <a:ext cx="3743325" cy="1538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91075" y="4586288"/>
            <a:ext cx="3743325" cy="153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8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28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97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251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2895600"/>
            <a:ext cx="3743325" cy="322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2895600"/>
            <a:ext cx="3743325" cy="322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43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6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5410200"/>
            <a:ext cx="40386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5410200"/>
            <a:ext cx="403860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97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04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815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392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504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64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2165350"/>
            <a:ext cx="1928812" cy="395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50" y="2165350"/>
            <a:ext cx="5634038" cy="395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5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3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87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6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26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957638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Cover Page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5410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06223"/>
        </a:buClr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06223"/>
        </a:buClr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06223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06223"/>
        </a:buClr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06223"/>
        </a:buClr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5027613"/>
            <a:ext cx="8229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Divider 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5711825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Reference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>
          <a:solidFill>
            <a:srgbClr val="008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8000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8000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8000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8000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8000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8000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8000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8000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4875" y="2165350"/>
            <a:ext cx="7705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2895600"/>
            <a:ext cx="76390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990600" y="2514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D062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6223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6223"/>
        </a:buClr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4875" y="2165350"/>
            <a:ext cx="7705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2895600"/>
            <a:ext cx="76390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990600" y="2514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D062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6223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6223"/>
        </a:buClr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House of Commons Library and UKMOD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DF9CB-9503-4ABB-A37D-8BE8E7B3C62B}"/>
              </a:ext>
            </a:extLst>
          </p:cNvPr>
          <p:cNvSpPr txBox="1"/>
          <p:nvPr/>
        </p:nvSpPr>
        <p:spPr>
          <a:xfrm>
            <a:off x="7812360" y="1166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June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Some examples: developing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6FC7E-DE69-4C78-A7F4-61A9F3193533}"/>
              </a:ext>
            </a:extLst>
          </p:cNvPr>
          <p:cNvSpPr txBox="1"/>
          <p:nvPr/>
        </p:nvSpPr>
        <p:spPr>
          <a:xfrm>
            <a:off x="611560" y="3140968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many households would benefit if the threshold for the high income child benefit threshold were increased with September’s CPI of 10.1%?</a:t>
            </a:r>
          </a:p>
          <a:p>
            <a:endParaRPr lang="en-GB" dirty="0"/>
          </a:p>
          <a:p>
            <a:r>
              <a:rPr lang="en-GB" dirty="0"/>
              <a:t>Created counterfactual and compared output</a:t>
            </a:r>
          </a:p>
          <a:p>
            <a:endParaRPr lang="en-GB" dirty="0"/>
          </a:p>
          <a:p>
            <a:r>
              <a:rPr lang="en-GB" dirty="0"/>
              <a:t>Would benefit estimated 750,000 households.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6268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Some examples: developing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6FC7E-DE69-4C78-A7F4-61A9F3193533}"/>
              </a:ext>
            </a:extLst>
          </p:cNvPr>
          <p:cNvSpPr txBox="1"/>
          <p:nvPr/>
        </p:nvSpPr>
        <p:spPr>
          <a:xfrm>
            <a:off x="611560" y="3140968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much it would cost to uprate Local Housing Allowance (LHA) at the same level as was announced for most benefits?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dirty="0"/>
              <a:t>Created counterfactual and compared output</a:t>
            </a:r>
          </a:p>
          <a:p>
            <a:endParaRPr lang="en-GB" dirty="0"/>
          </a:p>
          <a:p>
            <a:r>
              <a:rPr lang="en-GB" dirty="0"/>
              <a:t>Would cost around £800 million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116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What did we do before UKMOD?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Often, we couldn’t provide an answer.</a:t>
            </a:r>
          </a:p>
          <a:p>
            <a:endParaRPr lang="en-GB" dirty="0"/>
          </a:p>
          <a:p>
            <a:r>
              <a:rPr lang="en-GB" dirty="0"/>
              <a:t>Before we used UKMOD we were dependent on other sources of data: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Responses to Parliamentary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research bodies/think tanks publishing similar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Analysis of data from the Survey of Personal Incomes, FRS, HBAI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31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What is the House of Commons Library? What do we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cs typeface="Arial" panose="020B0604020202020204" pitchFamily="34" charset="0"/>
              </a:rPr>
              <a:t>How have we been using UKMOD?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cs typeface="Arial" panose="020B0604020202020204" pitchFamily="34" charset="0"/>
              </a:rPr>
              <a:t>What did we </a:t>
            </a:r>
            <a:r>
              <a:rPr lang="en-GB" b="0" i="0">
                <a:effectLst/>
                <a:cs typeface="Arial" panose="020B0604020202020204" pitchFamily="34" charset="0"/>
              </a:rPr>
              <a:t>do before?</a:t>
            </a:r>
            <a:endParaRPr lang="en-GB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37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What is the House of Commons Library?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An impartial research and information service for MPs and their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cs typeface="Arial" panose="020B0604020202020204" pitchFamily="34" charset="0"/>
              </a:rPr>
              <a:t>He</a:t>
            </a:r>
            <a:r>
              <a:rPr lang="en-GB" dirty="0">
                <a:cs typeface="Arial" panose="020B0604020202020204" pitchFamily="34" charset="0"/>
              </a:rPr>
              <a:t>lp MPs and their staff scrutinise legislation, develop policy and support constituents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93939"/>
                </a:solidFill>
                <a:effectLst/>
                <a:cs typeface="Arial" panose="020B0604020202020204" pitchFamily="34" charset="0"/>
              </a:rPr>
              <a:t>We answer information requests and conduct bespoke analysis for MPs and their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9393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93939"/>
                </a:solidFill>
                <a:effectLst/>
                <a:cs typeface="Arial" panose="020B0604020202020204" pitchFamily="34" charset="0"/>
              </a:rPr>
              <a:t>We publish politically impartial research at https://commonslibrary.parliament.uk/</a:t>
            </a:r>
            <a:endParaRPr lang="en-GB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How have we used UKMOD?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Largely for analysing and developing tax policy (and benefits)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Sometimes to consider policies of this or previous government(s)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Sometimes to consider alternative policies</a:t>
            </a:r>
            <a:endParaRPr lang="en-GB" b="0" i="0" dirty="0">
              <a:effectLst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38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Some examples: analysis of government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What’s the tax yield and people brought into income tax/higher rate threshold from income tax freezes, by English region?</a:t>
            </a:r>
            <a:endParaRPr lang="en-GB" dirty="0"/>
          </a:p>
          <a:p>
            <a:endParaRPr lang="en-GB" dirty="0"/>
          </a:p>
          <a:p>
            <a:r>
              <a:rPr lang="en-GB" dirty="0"/>
              <a:t>We constructed a counterfactual policy where the personal allowance and higher rate threshold had risen by inflation. </a:t>
            </a:r>
          </a:p>
          <a:p>
            <a:endParaRPr lang="en-GB" dirty="0"/>
          </a:p>
          <a:p>
            <a:r>
              <a:rPr lang="en-GB" dirty="0"/>
              <a:t>Compared the number of income taxpayers/higher rate tax in the region under the counterfactual policy and government policy in 2022.</a:t>
            </a:r>
          </a:p>
          <a:p>
            <a:endParaRPr lang="en-GB" dirty="0"/>
          </a:p>
          <a:p>
            <a:r>
              <a:rPr lang="en-GB" dirty="0"/>
              <a:t>Exchequer impact highest in London and South East.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9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Some examples: analysis of government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many Londoners will be pushed into a higher tax bracket by 2028 owing to freezes to the personal allowance and higher rate threshold.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dirty="0"/>
              <a:t>We constructed a counterfactual policy where the personal allowance and higher rate threshold had risen by inflation. </a:t>
            </a:r>
          </a:p>
          <a:p>
            <a:endParaRPr lang="en-GB" dirty="0"/>
          </a:p>
          <a:p>
            <a:r>
              <a:rPr lang="en-GB" dirty="0"/>
              <a:t>Compared the number of income taxpayers/higher rate tax in the region under the counterfactual policy and government policy in 2026.</a:t>
            </a:r>
          </a:p>
          <a:p>
            <a:endParaRPr lang="en-GB" dirty="0"/>
          </a:p>
          <a:p>
            <a:r>
              <a:rPr lang="en-GB" dirty="0"/>
              <a:t>Share OBR estimates by relevant proportions</a:t>
            </a:r>
          </a:p>
          <a:p>
            <a:endParaRPr lang="en-GB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around 0.3 million additional income taxpayers in London;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around 0.45 million additional higher rate taxpayers live in London.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22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Some examples: analysis of government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Income tax freezes: how much more paid by those working in the ‘Education’ and ‘Human Health and Social Work Activities’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Used government policy and counterfactual spine</a:t>
            </a:r>
          </a:p>
          <a:p>
            <a:endParaRPr lang="en-GB" dirty="0"/>
          </a:p>
          <a:p>
            <a:r>
              <a:rPr lang="en-GB" dirty="0"/>
              <a:t>Analysed results comparing labour market info in FRS (</a:t>
            </a:r>
            <a:r>
              <a:rPr lang="en-GB" dirty="0" err="1"/>
              <a:t>lindi</a:t>
            </a:r>
            <a:r>
              <a:rPr lang="en-GB" dirty="0"/>
              <a:t>)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‘Education’ industry ~ £1 billion of the total tax raised by the income tax freezes in 2023/24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‘Human Health and Social Work Activities’ industry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~ £1.5 billion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5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Some examples: developing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6FC7E-DE69-4C78-A7F4-61A9F3193533}"/>
              </a:ext>
            </a:extLst>
          </p:cNvPr>
          <p:cNvSpPr txBox="1"/>
          <p:nvPr/>
        </p:nvSpPr>
        <p:spPr>
          <a:xfrm>
            <a:off x="611560" y="3140968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would UK gov raise if adopted Scottish income tax policy? How many pay more – how many less? </a:t>
            </a:r>
          </a:p>
          <a:p>
            <a:endParaRPr lang="en-GB" b="1" dirty="0"/>
          </a:p>
          <a:p>
            <a:r>
              <a:rPr lang="en-GB" dirty="0"/>
              <a:t>Created counterfactual and compared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Net receipts in the rest of the UK: up</a:t>
            </a:r>
            <a:r>
              <a:rPr lang="en-GB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£11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</a:rPr>
              <a:t>Income tax receipts: up £15 billion, NICs down £4 billion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459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Some examples: analysis of government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6F1C8-B7A8-4031-B6A2-3C37DCD02BF4}"/>
              </a:ext>
            </a:extLst>
          </p:cNvPr>
          <p:cNvSpPr txBox="1"/>
          <p:nvPr/>
        </p:nvSpPr>
        <p:spPr>
          <a:xfrm>
            <a:off x="611560" y="3140968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Comparing scenarios for different families’ income: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Fully transferable personal allowance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Removal of High Income Child Benefit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Increase higher rate threshold to top 6%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Hypothetical Household Tool and various policy spines</a:t>
            </a:r>
          </a:p>
        </p:txBody>
      </p:sp>
    </p:spTree>
    <p:extLst>
      <p:ext uri="{BB962C8B-B14F-4D97-AF65-F5344CB8AC3E}">
        <p14:creationId xmlns:p14="http://schemas.microsoft.com/office/powerpoint/2010/main" val="786127126"/>
      </p:ext>
    </p:extLst>
  </p:cSld>
  <p:clrMapOvr>
    <a:masterClrMapping/>
  </p:clrMapOvr>
</p:sld>
</file>

<file path=ppt/theme/theme1.xml><?xml version="1.0" encoding="utf-8"?>
<a:theme xmlns:a="http://schemas.openxmlformats.org/drawingml/2006/main" name="hoc2003">
  <a:themeElements>
    <a:clrScheme name="hoc20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oc20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oc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Number xmlns="4600776d-0a3c-44b4-bff2-0ceaafb13046" xsi:nil="true"/>
    <k5b153ee974a4a57a7568e533217f2cb xmlns="4600776d-0a3c-44b4-bff2-0ceaafb13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</TermName>
          <TermId xmlns="http://schemas.microsoft.com/office/infopath/2007/PartnerControls">03fb2ae6-3ed1-4e8a-b2d7-d39355e21de7</TermId>
        </TermInfo>
      </Terms>
    </k5b153ee974a4a57a7568e533217f2cb>
    <g3ef09377e3444258679b6035a1ff93a xmlns="4600776d-0a3c-44b4-bff2-0ceaafb13046">
      <Terms xmlns="http://schemas.microsoft.com/office/infopath/2007/PartnerControls"/>
    </g3ef09377e3444258679b6035a1ff93a>
    <TaxCatchAll xmlns="4600776d-0a3c-44b4-bff2-0ceaafb13046">
      <Value>7</Value>
      <Value>1</Value>
    </TaxCatchAll>
    <j6c5b17cd04246da82e5604daf08bc68 xmlns="4600776d-0a3c-44b4-bff2-0ceaafb13046">
      <Terms xmlns="http://schemas.microsoft.com/office/infopath/2007/PartnerControls"/>
    </j6c5b17cd04246da82e5604daf08bc68>
    <Dewey xmlns="34b09113-0ef3-4716-8057-3b0275aab98c" xsi:nil="true"/>
    <Team xmlns="465ce727-fedd-4f5f-88b6-6141eef04a1a" xsi:nil="true"/>
    <TransfertoArchives xmlns="4600776d-0a3c-44b4-bff2-0ceaafb13046">false</TransfertoArchives>
    <cd0fc526a5c840319a97fd94028e9904 xmlns="4600776d-0a3c-44b4-bff2-0ceaafb13046">
      <Terms xmlns="http://schemas.microsoft.com/office/infopath/2007/PartnerControls"/>
    </cd0fc526a5c840319a97fd94028e9904>
    <RetentionTriggerDate xmlns="4600776d-0a3c-44b4-bff2-0ceaafb13046" xsi:nil="true"/>
    <c4838c65c76546ae93d5703426802f7f xmlns="4600776d-0a3c-44b4-bff2-0ceaafb13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Managing Our Team</TermName>
          <TermId xmlns="http://schemas.microsoft.com/office/infopath/2007/PartnerControls">654995f7-ea9b-4762-8311-20441b7e19f6</TermId>
        </TermInfo>
      </Terms>
    </c4838c65c76546ae93d5703426802f7f>
    <_dlc_DocId xmlns="465ce727-fedd-4f5f-88b6-6141eef04a1a">UF3K765QDXQ5-182377455-1002734</_dlc_DocId>
    <_dlc_DocIdUrl xmlns="465ce727-fedd-4f5f-88b6-6141eef04a1a">
      <Url>https://hopuk.sharepoint.com/sites/hct-RI/_layouts/15/DocIdRedir.aspx?ID=UF3K765QDXQ5-182377455-1002734</Url>
      <Description>UF3K765QDXQ5-182377455-1002734</Description>
    </_dlc_DocIdUrl>
    <SharedWithUsers xmlns="465ce727-fedd-4f5f-88b6-6141eef04a1a">
      <UserInfo>
        <DisplayName>HARARI, Daniel</DisplayName>
        <AccountId>103</AccountId>
        <AccountType/>
      </UserInfo>
      <UserInfo>
        <DisplayName>HARKER, Rachael</DisplayName>
        <AccountId>184</AccountId>
        <AccountType/>
      </UserInfo>
    </SharedWithUsers>
    <lcf76f155ced4ddcb4097134ff3c332f xmlns="34b09113-0ef3-4716-8057-3b0275aab98c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2A3075928FD419AFF479E629D7207" ma:contentTypeVersion="1908" ma:contentTypeDescription="Create a new document." ma:contentTypeScope="" ma:versionID="2ac58d72fd04edf4958bc4f4cac05411">
  <xsd:schema xmlns:xsd="http://www.w3.org/2001/XMLSchema" xmlns:xs="http://www.w3.org/2001/XMLSchema" xmlns:p="http://schemas.microsoft.com/office/2006/metadata/properties" xmlns:ns2="4600776d-0a3c-44b4-bff2-0ceaafb13046" xmlns:ns3="465ce727-fedd-4f5f-88b6-6141eef04a1a" xmlns:ns4="34b09113-0ef3-4716-8057-3b0275aab98c" targetNamespace="http://schemas.microsoft.com/office/2006/metadata/properties" ma:root="true" ma:fieldsID="04174274fc6b591a30ea9258e614e766" ns2:_="" ns3:_="" ns4:_="">
    <xsd:import namespace="4600776d-0a3c-44b4-bff2-0ceaafb13046"/>
    <xsd:import namespace="465ce727-fedd-4f5f-88b6-6141eef04a1a"/>
    <xsd:import namespace="34b09113-0ef3-4716-8057-3b0275aab98c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RetentionTriggerDate" minOccurs="0"/>
                <xsd:element ref="ns2:TransfertoArchives" minOccurs="0"/>
                <xsd:element ref="ns2:k5b153ee974a4a57a7568e533217f2cb" minOccurs="0"/>
                <xsd:element ref="ns2:c4838c65c76546ae93d5703426802f7f" minOccurs="0"/>
                <xsd:element ref="ns2:j6c5b17cd04246da82e5604daf08bc68" minOccurs="0"/>
                <xsd:element ref="ns2:g3ef09377e3444258679b6035a1ff93a" minOccurs="0"/>
                <xsd:element ref="ns2:cd0fc526a5c840319a97fd94028e9904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  <xsd:element ref="ns3:Team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Dewey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0776d-0a3c-44b4-bff2-0ceaafb13046" elementFormDefault="qualified">
    <xsd:import namespace="http://schemas.microsoft.com/office/2006/documentManagement/types"/>
    <xsd:import namespace="http://schemas.microsoft.com/office/infopath/2007/PartnerControls"/>
    <xsd:element name="RecordNumber" ma:index="7" nillable="true" ma:displayName="Record Number" ma:indexed="true" ma:internalName="RecordNumber">
      <xsd:simpleType>
        <xsd:restriction base="dms:Text">
          <xsd:maxLength value="255"/>
        </xsd:restriction>
      </xsd:simpleType>
    </xsd:element>
    <xsd:element name="RetentionTriggerDate" ma:index="8" nillable="true" ma:displayName="Retention Trigger Date" ma:format="DateOnly" ma:internalName="RetentionTriggerDate">
      <xsd:simpleType>
        <xsd:restriction base="dms:DateTime"/>
      </xsd:simpleType>
    </xsd:element>
    <xsd:element name="TransfertoArchives" ma:index="9" nillable="true" ma:displayName="Transfer to Archives" ma:default="0" ma:internalName="TransfertoArchives">
      <xsd:simpleType>
        <xsd:restriction base="dms:Boolean"/>
      </xsd:simpleType>
    </xsd:element>
    <xsd:element name="k5b153ee974a4a57a7568e533217f2cb" ma:index="11" nillable="true" ma:taxonomy="true" ma:internalName="k5b153ee974a4a57a7568e533217f2cb" ma:taxonomyFieldName="ProtectiveMarking" ma:displayName="Protective Marking" ma:default="7;#Restricted|03fb2ae6-3ed1-4e8a-b2d7-d39355e21de7" ma:fieldId="{45b153ee-974a-4a57-a756-8e533217f2cb}" ma:sspId="eb37f91c-4bb8-4ab3-bc5a-cd8753815459" ma:termSetId="a21652b8-fc26-4b81-81c8-686b596c9f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4838c65c76546ae93d5703426802f7f" ma:index="12" nillable="true" ma:taxonomy="true" ma:internalName="c4838c65c76546ae93d5703426802f7f" ma:taxonomyFieldName="RMKeyword1" ma:displayName="RM Keyword 1" ma:default="1;#Managing Our Team|654995f7-ea9b-4762-8311-20441b7e19f6" ma:fieldId="{c4838c65-c765-46ae-93d5-703426802f7f}" ma:sspId="eb37f91c-4bb8-4ab3-bc5a-cd8753815459" ma:termSetId="6ce78382-c8e8-44b0-9862-0d52dc2f47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c5b17cd04246da82e5604daf08bc68" ma:index="14" nillable="true" ma:taxonomy="true" ma:internalName="j6c5b17cd04246da82e5604daf08bc68" ma:taxonomyFieldName="RMKeyword2" ma:displayName="RM Keyword 2" ma:default="" ma:fieldId="{36c5b17c-d042-46da-82e5-604daf08bc68}" ma:sspId="eb37f91c-4bb8-4ab3-bc5a-cd8753815459" ma:termSetId="6d4083f0-4a5b-4f0d-bf61-1a7bc95d06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ef09377e3444258679b6035a1ff93a" ma:index="16" nillable="true" ma:taxonomy="true" ma:internalName="g3ef09377e3444258679b6035a1ff93a" ma:taxonomyFieldName="RMKeyword3" ma:displayName="RM Keyword 3" ma:default="" ma:fieldId="{03ef0937-7e34-4425-8679-b6035a1ff93a}" ma:sspId="eb37f91c-4bb8-4ab3-bc5a-cd8753815459" ma:termSetId="4114c526-84fc-4c3e-bdac-645514365e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0fc526a5c840319a97fd94028e9904" ma:index="18" nillable="true" ma:taxonomy="true" ma:internalName="cd0fc526a5c840319a97fd94028e9904" ma:taxonomyFieldName="RMKeyword4" ma:displayName="RM Keyword 4" ma:default="" ma:fieldId="{cd0fc526-a5c8-4031-9a97-fd94028e9904}" ma:sspId="eb37f91c-4bb8-4ab3-bc5a-cd8753815459" ma:termSetId="35662a10-3587-4b3e-a59c-955899b591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9fc67c3f-c4fe-47aa-8764-2d256b14ca61}" ma:internalName="TaxCatchAllLabel" ma:readOnly="true" ma:showField="CatchAllDataLabel" ma:web="465ce727-fedd-4f5f-88b6-6141eef04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5" nillable="true" ma:displayName="Taxonomy Catch All Column" ma:hidden="true" ma:list="{9fc67c3f-c4fe-47aa-8764-2d256b14ca61}" ma:internalName="TaxCatchAll" ma:showField="CatchAllData" ma:web="465ce727-fedd-4f5f-88b6-6141eef04a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ce727-fedd-4f5f-88b6-6141eef04a1a" elementFormDefault="qualified">
    <xsd:import namespace="http://schemas.microsoft.com/office/2006/documentManagement/types"/>
    <xsd:import namespace="http://schemas.microsoft.com/office/infopath/2007/PartnerControls"/>
    <xsd:element name="_dlc_DocId" ma:index="2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eam" ma:index="26" nillable="true" ma:displayName="Team" ma:internalName="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TS"/>
                    <xsd:enumeration value="Cust Ser"/>
                    <xsd:enumeration value="EPAS"/>
                    <xsd:enumeration value="E and I"/>
                    <xsd:enumeration value="HAS"/>
                    <xsd:enumeration value="IDMS"/>
                    <xsd:enumeration value="IRIS"/>
                    <xsd:enumeration value="IADS"/>
                    <xsd:enumeration value="Leadership Team"/>
                    <xsd:enumeration value="LOET"/>
                    <xsd:enumeration value="LRS"/>
                    <xsd:enumeration value="Night Duty"/>
                    <xsd:enumeration value="Office Ser"/>
                    <xsd:enumeration value="PCC"/>
                    <xsd:enumeration value="POST"/>
                    <xsd:enumeration value="Res Comms"/>
                    <xsd:enumeration value="RIS"/>
                    <xsd:enumeration value="SES"/>
                    <xsd:enumeration value="SGS"/>
                    <xsd:enumeration value="SPS"/>
                    <xsd:enumeration value="SPIRE"/>
                    <xsd:enumeration value="Team Ser"/>
                    <xsd:enumeration value="TDT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9113-0ef3-4716-8057-3b0275aab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3" nillable="true" ma:displayName="MediaServiceLocation" ma:internalName="MediaServiceLocation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ewey" ma:index="35" nillable="true" ma:displayName="Dewey" ma:internalName="Dewey" ma:percentage="FALSE">
      <xsd:simpleType>
        <xsd:restriction base="dms:Number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eb37f91c-4bb8-4ab3-bc5a-cd87538154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E1819A-4E4E-493A-B80A-2597C838C9DF}">
  <ds:schemaRefs>
    <ds:schemaRef ds:uri="465ce727-fedd-4f5f-88b6-6141eef04a1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4b09113-0ef3-4716-8057-3b0275aab98c"/>
    <ds:schemaRef ds:uri="http://schemas.microsoft.com/office/2006/documentManagement/types"/>
    <ds:schemaRef ds:uri="4600776d-0a3c-44b4-bff2-0ceaafb1304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712C8D-F5AA-421A-8A17-77AE6716B80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C09ACB-0329-4B6E-B926-C39EC57BC85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124448A-13CC-43A4-AC34-F1B611D27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0776d-0a3c-44b4-bff2-0ceaafb13046"/>
    <ds:schemaRef ds:uri="465ce727-fedd-4f5f-88b6-6141eef04a1a"/>
    <ds:schemaRef ds:uri="34b09113-0ef3-4716-8057-3b0275aab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634</Words>
  <Application>Microsoft Office PowerPoint</Application>
  <PresentationFormat>On-screen Show (4:3)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Symbol</vt:lpstr>
      <vt:lpstr>Tahoma</vt:lpstr>
      <vt:lpstr>Verdana</vt:lpstr>
      <vt:lpstr>hoc2003</vt:lpstr>
      <vt:lpstr>Custom Design</vt:lpstr>
      <vt:lpstr>1_Custom Design</vt:lpstr>
      <vt:lpstr>2_Custom Design</vt:lpstr>
      <vt:lpstr>House of Commons Library and UKMOD</vt:lpstr>
      <vt:lpstr>Overview</vt:lpstr>
      <vt:lpstr>What is the House of Commons Library? </vt:lpstr>
      <vt:lpstr>How have we used UKMOD?</vt:lpstr>
      <vt:lpstr>Some examples: analysis of government policy</vt:lpstr>
      <vt:lpstr>Some examples: analysis of government policy</vt:lpstr>
      <vt:lpstr>Some examples: analysis of government policy</vt:lpstr>
      <vt:lpstr>Some examples: developing policy</vt:lpstr>
      <vt:lpstr>Some examples: analysis of government policy</vt:lpstr>
      <vt:lpstr>Some examples: developing policy</vt:lpstr>
      <vt:lpstr>Some examples: developing policy</vt:lpstr>
      <vt:lpstr>What did we do before UKMOD?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in the EU</dc:title>
  <dc:creator>HARARI, Daniel</dc:creator>
  <cp:lastModifiedBy>KEEP, Matthew</cp:lastModifiedBy>
  <cp:revision>7</cp:revision>
  <dcterms:created xsi:type="dcterms:W3CDTF">2020-10-21T14:49:08Z</dcterms:created>
  <dcterms:modified xsi:type="dcterms:W3CDTF">2023-07-03T07:40:31Z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MKeyword3">
    <vt:lpwstr/>
  </property>
  <property fmtid="{D5CDD505-2E9C-101B-9397-08002B2CF9AE}" pid="3" name="RMKeyword1">
    <vt:lpwstr>1;#Managing Our Team|654995f7-ea9b-4762-8311-20441b7e19f6</vt:lpwstr>
  </property>
  <property fmtid="{D5CDD505-2E9C-101B-9397-08002B2CF9AE}" pid="4" name="RMKeyword4">
    <vt:lpwstr/>
  </property>
  <property fmtid="{D5CDD505-2E9C-101B-9397-08002B2CF9AE}" pid="5" name="RMKeyword2">
    <vt:lpwstr/>
  </property>
  <property fmtid="{D5CDD505-2E9C-101B-9397-08002B2CF9AE}" pid="6" name="ProtectiveMarking">
    <vt:lpwstr>7;#Restricted|03fb2ae6-3ed1-4e8a-b2d7-d39355e21de7</vt:lpwstr>
  </property>
  <property fmtid="{D5CDD505-2E9C-101B-9397-08002B2CF9AE}" pid="7" name="ContentTypeId">
    <vt:lpwstr>0x010100ADE2A3075928FD419AFF479E629D7207</vt:lpwstr>
  </property>
  <property fmtid="{D5CDD505-2E9C-101B-9397-08002B2CF9AE}" pid="8" name="MediaServiceImageTags">
    <vt:lpwstr/>
  </property>
  <property fmtid="{D5CDD505-2E9C-101B-9397-08002B2CF9AE}" pid="9" name="MSIP_Label_a8f77787-5df4-43b6-a2a8-8d8b678a318b_Enabled">
    <vt:lpwstr>true</vt:lpwstr>
  </property>
  <property fmtid="{D5CDD505-2E9C-101B-9397-08002B2CF9AE}" pid="10" name="MSIP_Label_a8f77787-5df4-43b6-a2a8-8d8b678a318b_SetDate">
    <vt:lpwstr>2022-06-30T07:50:52Z</vt:lpwstr>
  </property>
  <property fmtid="{D5CDD505-2E9C-101B-9397-08002B2CF9AE}" pid="11" name="MSIP_Label_a8f77787-5df4-43b6-a2a8-8d8b678a318b_Method">
    <vt:lpwstr>Standard</vt:lpwstr>
  </property>
  <property fmtid="{D5CDD505-2E9C-101B-9397-08002B2CF9AE}" pid="12" name="MSIP_Label_a8f77787-5df4-43b6-a2a8-8d8b678a318b_Name">
    <vt:lpwstr>a8f77787-5df4-43b6-a2a8-8d8b678a318b</vt:lpwstr>
  </property>
  <property fmtid="{D5CDD505-2E9C-101B-9397-08002B2CF9AE}" pid="13" name="MSIP_Label_a8f77787-5df4-43b6-a2a8-8d8b678a318b_SiteId">
    <vt:lpwstr>1ce6dd9e-b337-4088-be5e-8dbbec04b34a</vt:lpwstr>
  </property>
  <property fmtid="{D5CDD505-2E9C-101B-9397-08002B2CF9AE}" pid="14" name="MSIP_Label_a8f77787-5df4-43b6-a2a8-8d8b678a318b_ActionId">
    <vt:lpwstr>2feb202b-4ecf-46e4-b5a7-d209ec1a3377</vt:lpwstr>
  </property>
  <property fmtid="{D5CDD505-2E9C-101B-9397-08002B2CF9AE}" pid="15" name="MSIP_Label_a8f77787-5df4-43b6-a2a8-8d8b678a318b_ContentBits">
    <vt:lpwstr>0</vt:lpwstr>
  </property>
  <property fmtid="{D5CDD505-2E9C-101B-9397-08002B2CF9AE}" pid="16" name="_dlc_DocIdItemGuid">
    <vt:lpwstr>51423773-ca1e-4337-b955-b941050a9c4c</vt:lpwstr>
  </property>
</Properties>
</file>