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2"/>
  </p:notesMasterIdLst>
  <p:handoutMasterIdLst>
    <p:handoutMasterId r:id="rId23"/>
  </p:handoutMasterIdLst>
  <p:sldIdLst>
    <p:sldId id="291" r:id="rId5"/>
    <p:sldId id="290" r:id="rId6"/>
    <p:sldId id="306" r:id="rId7"/>
    <p:sldId id="317" r:id="rId8"/>
    <p:sldId id="323" r:id="rId9"/>
    <p:sldId id="324" r:id="rId10"/>
    <p:sldId id="322" r:id="rId11"/>
    <p:sldId id="294" r:id="rId12"/>
    <p:sldId id="309" r:id="rId13"/>
    <p:sldId id="310" r:id="rId14"/>
    <p:sldId id="320" r:id="rId15"/>
    <p:sldId id="321" r:id="rId16"/>
    <p:sldId id="313" r:id="rId17"/>
    <p:sldId id="319" r:id="rId18"/>
    <p:sldId id="325" r:id="rId19"/>
    <p:sldId id="311" r:id="rId20"/>
    <p:sldId id="31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Arturo Rodriguez Guerrero" initials="DARG" lastIdx="8" clrIdx="0">
    <p:extLst>
      <p:ext uri="{19B8F6BF-5375-455C-9EA6-DF929625EA0E}">
        <p15:presenceInfo xmlns:p15="http://schemas.microsoft.com/office/powerpoint/2012/main" userId="David Arturo Rodriguez Guerrero" providerId="None"/>
      </p:ext>
    </p:extLst>
  </p:cmAuthor>
  <p:cmAuthor id="2" name="Andres Esteban Avellaneda Quintero" initials="AEAQ" lastIdx="1" clrIdx="1">
    <p:extLst>
      <p:ext uri="{19B8F6BF-5375-455C-9EA6-DF929625EA0E}">
        <p15:presenceInfo xmlns:p15="http://schemas.microsoft.com/office/powerpoint/2012/main" userId="Andres Esteban Avellaneda Quinter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013"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s Esteban Avellaneda Quintero" userId="fba0d1f6-d3f8-4f6e-a1bd-67eb836a5df9" providerId="ADAL" clId="{79C7F5B5-D437-4616-85C2-7288CB1C1641}"/>
    <pc:docChg chg="undo redo custSel addSld delSld modSld sldOrd modSection">
      <pc:chgData name="Andres Esteban Avellaneda Quintero" userId="fba0d1f6-d3f8-4f6e-a1bd-67eb836a5df9" providerId="ADAL" clId="{79C7F5B5-D437-4616-85C2-7288CB1C1641}" dt="2021-07-07T13:04:03.019" v="213" actId="20577"/>
      <pc:docMkLst>
        <pc:docMk/>
      </pc:docMkLst>
      <pc:sldChg chg="addSp modSp del mod">
        <pc:chgData name="Andres Esteban Avellaneda Quintero" userId="fba0d1f6-d3f8-4f6e-a1bd-67eb836a5df9" providerId="ADAL" clId="{79C7F5B5-D437-4616-85C2-7288CB1C1641}" dt="2021-07-06T12:58:48.600" v="129" actId="2696"/>
        <pc:sldMkLst>
          <pc:docMk/>
          <pc:sldMk cId="2587297288" sldId="292"/>
        </pc:sldMkLst>
        <pc:graphicFrameChg chg="mod">
          <ac:chgData name="Andres Esteban Avellaneda Quintero" userId="fba0d1f6-d3f8-4f6e-a1bd-67eb836a5df9" providerId="ADAL" clId="{79C7F5B5-D437-4616-85C2-7288CB1C1641}" dt="2021-07-06T12:58:21.820" v="124"/>
          <ac:graphicFrameMkLst>
            <pc:docMk/>
            <pc:sldMk cId="2587297288" sldId="292"/>
            <ac:graphicFrameMk id="7" creationId="{86F421FE-0411-4BDC-A8AA-1EE53982B493}"/>
          </ac:graphicFrameMkLst>
        </pc:graphicFrameChg>
        <pc:graphicFrameChg chg="add mod">
          <ac:chgData name="Andres Esteban Avellaneda Quintero" userId="fba0d1f6-d3f8-4f6e-a1bd-67eb836a5df9" providerId="ADAL" clId="{79C7F5B5-D437-4616-85C2-7288CB1C1641}" dt="2021-07-06T12:58:04.438" v="122"/>
          <ac:graphicFrameMkLst>
            <pc:docMk/>
            <pc:sldMk cId="2587297288" sldId="292"/>
            <ac:graphicFrameMk id="8" creationId="{713BFBA2-DFBB-46D1-B213-C9FC63968208}"/>
          </ac:graphicFrameMkLst>
        </pc:graphicFrameChg>
      </pc:sldChg>
      <pc:sldChg chg="addSp delSp modSp mod delCm">
        <pc:chgData name="Andres Esteban Avellaneda Quintero" userId="fba0d1f6-d3f8-4f6e-a1bd-67eb836a5df9" providerId="ADAL" clId="{79C7F5B5-D437-4616-85C2-7288CB1C1641}" dt="2021-07-06T03:00:58.665" v="37" actId="20577"/>
        <pc:sldMkLst>
          <pc:docMk/>
          <pc:sldMk cId="2711868113" sldId="296"/>
        </pc:sldMkLst>
        <pc:spChg chg="mod">
          <ac:chgData name="Andres Esteban Avellaneda Quintero" userId="fba0d1f6-d3f8-4f6e-a1bd-67eb836a5df9" providerId="ADAL" clId="{79C7F5B5-D437-4616-85C2-7288CB1C1641}" dt="2021-07-06T03:00:58.665" v="37" actId="20577"/>
          <ac:spMkLst>
            <pc:docMk/>
            <pc:sldMk cId="2711868113" sldId="296"/>
            <ac:spMk id="2" creationId="{4E088731-C6B8-4041-A966-41CBBD89F27A}"/>
          </ac:spMkLst>
        </pc:spChg>
        <pc:graphicFrameChg chg="add del mod">
          <ac:chgData name="Andres Esteban Avellaneda Quintero" userId="fba0d1f6-d3f8-4f6e-a1bd-67eb836a5df9" providerId="ADAL" clId="{79C7F5B5-D437-4616-85C2-7288CB1C1641}" dt="2021-07-06T02:57:12.943" v="4"/>
          <ac:graphicFrameMkLst>
            <pc:docMk/>
            <pc:sldMk cId="2711868113" sldId="296"/>
            <ac:graphicFrameMk id="7" creationId="{10A27D96-7C72-4671-AEDF-8F542281629C}"/>
          </ac:graphicFrameMkLst>
        </pc:graphicFrameChg>
        <pc:graphicFrameChg chg="add mod modGraphic">
          <ac:chgData name="Andres Esteban Avellaneda Quintero" userId="fba0d1f6-d3f8-4f6e-a1bd-67eb836a5df9" providerId="ADAL" clId="{79C7F5B5-D437-4616-85C2-7288CB1C1641}" dt="2021-07-06T02:59:17.457" v="35" actId="1076"/>
          <ac:graphicFrameMkLst>
            <pc:docMk/>
            <pc:sldMk cId="2711868113" sldId="296"/>
            <ac:graphicFrameMk id="8" creationId="{7AC96D45-2BD1-4469-8E12-A9190126DDA4}"/>
          </ac:graphicFrameMkLst>
        </pc:graphicFrameChg>
      </pc:sldChg>
      <pc:sldChg chg="addSp delSp modSp mod">
        <pc:chgData name="Andres Esteban Avellaneda Quintero" userId="fba0d1f6-d3f8-4f6e-a1bd-67eb836a5df9" providerId="ADAL" clId="{79C7F5B5-D437-4616-85C2-7288CB1C1641}" dt="2021-07-07T12:56:45.175" v="186" actId="14100"/>
        <pc:sldMkLst>
          <pc:docMk/>
          <pc:sldMk cId="1186964591" sldId="297"/>
        </pc:sldMkLst>
        <pc:picChg chg="add mod">
          <ac:chgData name="Andres Esteban Avellaneda Quintero" userId="fba0d1f6-d3f8-4f6e-a1bd-67eb836a5df9" providerId="ADAL" clId="{79C7F5B5-D437-4616-85C2-7288CB1C1641}" dt="2021-07-07T12:54:25.463" v="171" actId="14100"/>
          <ac:picMkLst>
            <pc:docMk/>
            <pc:sldMk cId="1186964591" sldId="297"/>
            <ac:picMk id="7" creationId="{D179131A-C6AF-4081-A405-F66A46301DC0}"/>
          </ac:picMkLst>
        </pc:picChg>
        <pc:picChg chg="add mod">
          <ac:chgData name="Andres Esteban Avellaneda Quintero" userId="fba0d1f6-d3f8-4f6e-a1bd-67eb836a5df9" providerId="ADAL" clId="{79C7F5B5-D437-4616-85C2-7288CB1C1641}" dt="2021-07-07T12:56:27.524" v="182" actId="1076"/>
          <ac:picMkLst>
            <pc:docMk/>
            <pc:sldMk cId="1186964591" sldId="297"/>
            <ac:picMk id="9" creationId="{035DDE3E-7A3A-47CC-BA68-8CAA641451E2}"/>
          </ac:picMkLst>
        </pc:picChg>
        <pc:picChg chg="add mod">
          <ac:chgData name="Andres Esteban Avellaneda Quintero" userId="fba0d1f6-d3f8-4f6e-a1bd-67eb836a5df9" providerId="ADAL" clId="{79C7F5B5-D437-4616-85C2-7288CB1C1641}" dt="2021-07-07T12:56:42.159" v="185" actId="14100"/>
          <ac:picMkLst>
            <pc:docMk/>
            <pc:sldMk cId="1186964591" sldId="297"/>
            <ac:picMk id="11" creationId="{5DFD5786-86FD-45AB-81C9-E78C48FB0C14}"/>
          </ac:picMkLst>
        </pc:picChg>
        <pc:picChg chg="add mod">
          <ac:chgData name="Andres Esteban Avellaneda Quintero" userId="fba0d1f6-d3f8-4f6e-a1bd-67eb836a5df9" providerId="ADAL" clId="{79C7F5B5-D437-4616-85C2-7288CB1C1641}" dt="2021-07-07T12:56:37.608" v="184" actId="14100"/>
          <ac:picMkLst>
            <pc:docMk/>
            <pc:sldMk cId="1186964591" sldId="297"/>
            <ac:picMk id="13" creationId="{30E9FB13-E423-4F01-82AE-DF63DFC0B826}"/>
          </ac:picMkLst>
        </pc:picChg>
        <pc:picChg chg="mod">
          <ac:chgData name="Andres Esteban Avellaneda Quintero" userId="fba0d1f6-d3f8-4f6e-a1bd-67eb836a5df9" providerId="ADAL" clId="{79C7F5B5-D437-4616-85C2-7288CB1C1641}" dt="2021-07-07T12:56:45.175" v="186" actId="14100"/>
          <ac:picMkLst>
            <pc:docMk/>
            <pc:sldMk cId="1186964591" sldId="297"/>
            <ac:picMk id="24" creationId="{6725F0D8-00D5-4A64-80E2-049F3C644059}"/>
          </ac:picMkLst>
        </pc:picChg>
        <pc:picChg chg="del">
          <ac:chgData name="Andres Esteban Avellaneda Quintero" userId="fba0d1f6-d3f8-4f6e-a1bd-67eb836a5df9" providerId="ADAL" clId="{79C7F5B5-D437-4616-85C2-7288CB1C1641}" dt="2021-07-07T12:54:06.336" v="169" actId="478"/>
          <ac:picMkLst>
            <pc:docMk/>
            <pc:sldMk cId="1186964591" sldId="297"/>
            <ac:picMk id="26" creationId="{4EAFAE13-7511-4D1A-9148-FF6CA7A5F9E8}"/>
          </ac:picMkLst>
        </pc:picChg>
        <pc:picChg chg="del">
          <ac:chgData name="Andres Esteban Avellaneda Quintero" userId="fba0d1f6-d3f8-4f6e-a1bd-67eb836a5df9" providerId="ADAL" clId="{79C7F5B5-D437-4616-85C2-7288CB1C1641}" dt="2021-07-07T12:55:45.421" v="176" actId="478"/>
          <ac:picMkLst>
            <pc:docMk/>
            <pc:sldMk cId="1186964591" sldId="297"/>
            <ac:picMk id="28" creationId="{D12CAB60-A72C-4662-823F-90EB1AE07765}"/>
          </ac:picMkLst>
        </pc:picChg>
        <pc:picChg chg="del">
          <ac:chgData name="Andres Esteban Avellaneda Quintero" userId="fba0d1f6-d3f8-4f6e-a1bd-67eb836a5df9" providerId="ADAL" clId="{79C7F5B5-D437-4616-85C2-7288CB1C1641}" dt="2021-07-07T12:55:03.282" v="173" actId="478"/>
          <ac:picMkLst>
            <pc:docMk/>
            <pc:sldMk cId="1186964591" sldId="297"/>
            <ac:picMk id="30" creationId="{D22290F1-62F0-473D-B35E-66473F7A38B2}"/>
          </ac:picMkLst>
        </pc:picChg>
        <pc:picChg chg="del">
          <ac:chgData name="Andres Esteban Avellaneda Quintero" userId="fba0d1f6-d3f8-4f6e-a1bd-67eb836a5df9" providerId="ADAL" clId="{79C7F5B5-D437-4616-85C2-7288CB1C1641}" dt="2021-07-07T12:56:20.284" v="179" actId="478"/>
          <ac:picMkLst>
            <pc:docMk/>
            <pc:sldMk cId="1186964591" sldId="297"/>
            <ac:picMk id="32" creationId="{08A94DF6-F6D3-42B7-BD57-64906BF68040}"/>
          </ac:picMkLst>
        </pc:picChg>
      </pc:sldChg>
      <pc:sldChg chg="addSp delSp modSp mod">
        <pc:chgData name="Andres Esteban Avellaneda Quintero" userId="fba0d1f6-d3f8-4f6e-a1bd-67eb836a5df9" providerId="ADAL" clId="{79C7F5B5-D437-4616-85C2-7288CB1C1641}" dt="2021-07-07T12:59:32.725" v="202" actId="14100"/>
        <pc:sldMkLst>
          <pc:docMk/>
          <pc:sldMk cId="4093355823" sldId="298"/>
        </pc:sldMkLst>
        <pc:picChg chg="add del mod">
          <ac:chgData name="Andres Esteban Avellaneda Quintero" userId="fba0d1f6-d3f8-4f6e-a1bd-67eb836a5df9" providerId="ADAL" clId="{79C7F5B5-D437-4616-85C2-7288CB1C1641}" dt="2021-07-07T12:59:16.757" v="199" actId="478"/>
          <ac:picMkLst>
            <pc:docMk/>
            <pc:sldMk cId="4093355823" sldId="298"/>
            <ac:picMk id="7" creationId="{D84864E2-C326-44C6-A107-B0CE38537209}"/>
          </ac:picMkLst>
        </pc:picChg>
        <pc:picChg chg="add mod">
          <ac:chgData name="Andres Esteban Avellaneda Quintero" userId="fba0d1f6-d3f8-4f6e-a1bd-67eb836a5df9" providerId="ADAL" clId="{79C7F5B5-D437-4616-85C2-7288CB1C1641}" dt="2021-07-07T12:57:35.084" v="189" actId="1076"/>
          <ac:picMkLst>
            <pc:docMk/>
            <pc:sldMk cId="4093355823" sldId="298"/>
            <ac:picMk id="9" creationId="{0DB31263-4091-452E-971D-18EF1D40C6DF}"/>
          </ac:picMkLst>
        </pc:picChg>
        <pc:picChg chg="del">
          <ac:chgData name="Andres Esteban Avellaneda Quintero" userId="fba0d1f6-d3f8-4f6e-a1bd-67eb836a5df9" providerId="ADAL" clId="{79C7F5B5-D437-4616-85C2-7288CB1C1641}" dt="2021-07-07T12:57:26.689" v="188" actId="478"/>
          <ac:picMkLst>
            <pc:docMk/>
            <pc:sldMk cId="4093355823" sldId="298"/>
            <ac:picMk id="10" creationId="{99D84E62-72AE-4381-9DA9-D9A2D35DD114}"/>
          </ac:picMkLst>
        </pc:picChg>
        <pc:picChg chg="del">
          <ac:chgData name="Andres Esteban Avellaneda Quintero" userId="fba0d1f6-d3f8-4f6e-a1bd-67eb836a5df9" providerId="ADAL" clId="{79C7F5B5-D437-4616-85C2-7288CB1C1641}" dt="2021-07-07T12:57:55.709" v="190" actId="478"/>
          <ac:picMkLst>
            <pc:docMk/>
            <pc:sldMk cId="4093355823" sldId="298"/>
            <ac:picMk id="12" creationId="{89F0C4C1-F48C-4913-BD00-537121FC887D}"/>
          </ac:picMkLst>
        </pc:picChg>
        <pc:picChg chg="add mod">
          <ac:chgData name="Andres Esteban Avellaneda Quintero" userId="fba0d1f6-d3f8-4f6e-a1bd-67eb836a5df9" providerId="ADAL" clId="{79C7F5B5-D437-4616-85C2-7288CB1C1641}" dt="2021-07-07T12:58:03.775" v="192" actId="1076"/>
          <ac:picMkLst>
            <pc:docMk/>
            <pc:sldMk cId="4093355823" sldId="298"/>
            <ac:picMk id="13" creationId="{D2CF4D6A-5E80-4129-A707-B92C0FFBBE64}"/>
          </ac:picMkLst>
        </pc:picChg>
        <pc:picChg chg="del">
          <ac:chgData name="Andres Esteban Avellaneda Quintero" userId="fba0d1f6-d3f8-4f6e-a1bd-67eb836a5df9" providerId="ADAL" clId="{79C7F5B5-D437-4616-85C2-7288CB1C1641}" dt="2021-07-07T12:58:32.180" v="193" actId="478"/>
          <ac:picMkLst>
            <pc:docMk/>
            <pc:sldMk cId="4093355823" sldId="298"/>
            <ac:picMk id="16" creationId="{8F160722-F6F3-45E5-8736-430A43B6E91B}"/>
          </ac:picMkLst>
        </pc:picChg>
        <pc:picChg chg="add mod">
          <ac:chgData name="Andres Esteban Avellaneda Quintero" userId="fba0d1f6-d3f8-4f6e-a1bd-67eb836a5df9" providerId="ADAL" clId="{79C7F5B5-D437-4616-85C2-7288CB1C1641}" dt="2021-07-07T12:58:54.194" v="198" actId="14100"/>
          <ac:picMkLst>
            <pc:docMk/>
            <pc:sldMk cId="4093355823" sldId="298"/>
            <ac:picMk id="17" creationId="{85902EF7-E845-41A6-BA71-6CC9CAC67F52}"/>
          </ac:picMkLst>
        </pc:picChg>
        <pc:picChg chg="del">
          <ac:chgData name="Andres Esteban Avellaneda Quintero" userId="fba0d1f6-d3f8-4f6e-a1bd-67eb836a5df9" providerId="ADAL" clId="{79C7F5B5-D437-4616-85C2-7288CB1C1641}" dt="2021-07-06T03:02:49.940" v="40" actId="478"/>
          <ac:picMkLst>
            <pc:docMk/>
            <pc:sldMk cId="4093355823" sldId="298"/>
            <ac:picMk id="18" creationId="{F9F1E03F-052B-4900-B5A9-E05873791778}"/>
          </ac:picMkLst>
        </pc:picChg>
        <pc:picChg chg="add mod">
          <ac:chgData name="Andres Esteban Avellaneda Quintero" userId="fba0d1f6-d3f8-4f6e-a1bd-67eb836a5df9" providerId="ADAL" clId="{79C7F5B5-D437-4616-85C2-7288CB1C1641}" dt="2021-07-07T12:59:32.725" v="202" actId="14100"/>
          <ac:picMkLst>
            <pc:docMk/>
            <pc:sldMk cId="4093355823" sldId="298"/>
            <ac:picMk id="19" creationId="{721FB450-79E6-47C0-89A5-D74A631D8756}"/>
          </ac:picMkLst>
        </pc:picChg>
      </pc:sldChg>
      <pc:sldChg chg="del">
        <pc:chgData name="Andres Esteban Avellaneda Quintero" userId="fba0d1f6-d3f8-4f6e-a1bd-67eb836a5df9" providerId="ADAL" clId="{79C7F5B5-D437-4616-85C2-7288CB1C1641}" dt="2021-07-06T04:57:40.810" v="68" actId="2696"/>
        <pc:sldMkLst>
          <pc:docMk/>
          <pc:sldMk cId="3993424861" sldId="299"/>
        </pc:sldMkLst>
      </pc:sldChg>
      <pc:sldChg chg="modSp del ord">
        <pc:chgData name="Andres Esteban Avellaneda Quintero" userId="fba0d1f6-d3f8-4f6e-a1bd-67eb836a5df9" providerId="ADAL" clId="{79C7F5B5-D437-4616-85C2-7288CB1C1641}" dt="2021-07-06T05:00:51.954" v="109" actId="2696"/>
        <pc:sldMkLst>
          <pc:docMk/>
          <pc:sldMk cId="3288304505" sldId="300"/>
        </pc:sldMkLst>
        <pc:graphicFrameChg chg="mod">
          <ac:chgData name="Andres Esteban Avellaneda Quintero" userId="fba0d1f6-d3f8-4f6e-a1bd-67eb836a5df9" providerId="ADAL" clId="{79C7F5B5-D437-4616-85C2-7288CB1C1641}" dt="2021-07-06T04:55:07.247" v="44"/>
          <ac:graphicFrameMkLst>
            <pc:docMk/>
            <pc:sldMk cId="3288304505" sldId="300"/>
            <ac:graphicFrameMk id="7" creationId="{8FE00925-0FF6-494D-85AB-0C5C2C866C81}"/>
          </ac:graphicFrameMkLst>
        </pc:graphicFrameChg>
      </pc:sldChg>
      <pc:sldChg chg="modSp mod">
        <pc:chgData name="Andres Esteban Avellaneda Quintero" userId="fba0d1f6-d3f8-4f6e-a1bd-67eb836a5df9" providerId="ADAL" clId="{79C7F5B5-D437-4616-85C2-7288CB1C1641}" dt="2021-07-06T17:28:22.597" v="160" actId="20577"/>
        <pc:sldMkLst>
          <pc:docMk/>
          <pc:sldMk cId="1423959655" sldId="301"/>
        </pc:sldMkLst>
        <pc:spChg chg="mod">
          <ac:chgData name="Andres Esteban Avellaneda Quintero" userId="fba0d1f6-d3f8-4f6e-a1bd-67eb836a5df9" providerId="ADAL" clId="{79C7F5B5-D437-4616-85C2-7288CB1C1641}" dt="2021-07-06T17:28:22.597" v="160" actId="20577"/>
          <ac:spMkLst>
            <pc:docMk/>
            <pc:sldMk cId="1423959655" sldId="301"/>
            <ac:spMk id="2" creationId="{D73379DB-6708-44CC-B5F6-D65CFF702F52}"/>
          </ac:spMkLst>
        </pc:spChg>
      </pc:sldChg>
      <pc:sldChg chg="modSp mod modCm">
        <pc:chgData name="Andres Esteban Avellaneda Quintero" userId="fba0d1f6-d3f8-4f6e-a1bd-67eb836a5df9" providerId="ADAL" clId="{79C7F5B5-D437-4616-85C2-7288CB1C1641}" dt="2021-07-07T13:04:03.019" v="213" actId="20577"/>
        <pc:sldMkLst>
          <pc:docMk/>
          <pc:sldMk cId="961541783" sldId="302"/>
        </pc:sldMkLst>
        <pc:spChg chg="mod">
          <ac:chgData name="Andres Esteban Avellaneda Quintero" userId="fba0d1f6-d3f8-4f6e-a1bd-67eb836a5df9" providerId="ADAL" clId="{79C7F5B5-D437-4616-85C2-7288CB1C1641}" dt="2021-07-07T13:04:03.019" v="213" actId="20577"/>
          <ac:spMkLst>
            <pc:docMk/>
            <pc:sldMk cId="961541783" sldId="302"/>
            <ac:spMk id="2" creationId="{9F8E8949-AB83-4697-B0E7-C99DE9497441}"/>
          </ac:spMkLst>
        </pc:spChg>
      </pc:sldChg>
      <pc:sldChg chg="modSp mod">
        <pc:chgData name="Andres Esteban Avellaneda Quintero" userId="fba0d1f6-d3f8-4f6e-a1bd-67eb836a5df9" providerId="ADAL" clId="{79C7F5B5-D437-4616-85C2-7288CB1C1641}" dt="2021-07-06T17:32:32.697" v="166" actId="20577"/>
        <pc:sldMkLst>
          <pc:docMk/>
          <pc:sldMk cId="4188292232" sldId="303"/>
        </pc:sldMkLst>
        <pc:spChg chg="mod">
          <ac:chgData name="Andres Esteban Avellaneda Quintero" userId="fba0d1f6-d3f8-4f6e-a1bd-67eb836a5df9" providerId="ADAL" clId="{79C7F5B5-D437-4616-85C2-7288CB1C1641}" dt="2021-07-06T17:32:32.697" v="166" actId="20577"/>
          <ac:spMkLst>
            <pc:docMk/>
            <pc:sldMk cId="4188292232" sldId="303"/>
            <ac:spMk id="2" creationId="{8BE1A28A-366E-4C33-BEB6-DAAFE670F647}"/>
          </ac:spMkLst>
        </pc:spChg>
      </pc:sldChg>
      <pc:sldChg chg="addSp delSp modSp new mod">
        <pc:chgData name="Andres Esteban Avellaneda Quintero" userId="fba0d1f6-d3f8-4f6e-a1bd-67eb836a5df9" providerId="ADAL" clId="{79C7F5B5-D437-4616-85C2-7288CB1C1641}" dt="2021-07-06T05:01:15.590" v="114" actId="403"/>
        <pc:sldMkLst>
          <pc:docMk/>
          <pc:sldMk cId="4238033882" sldId="304"/>
        </pc:sldMkLst>
        <pc:spChg chg="del">
          <ac:chgData name="Andres Esteban Avellaneda Quintero" userId="fba0d1f6-d3f8-4f6e-a1bd-67eb836a5df9" providerId="ADAL" clId="{79C7F5B5-D437-4616-85C2-7288CB1C1641}" dt="2021-07-06T04:55:13.137" v="46"/>
          <ac:spMkLst>
            <pc:docMk/>
            <pc:sldMk cId="4238033882" sldId="304"/>
            <ac:spMk id="2" creationId="{2A36EFA5-C976-4DAD-8767-E1FE0858949F}"/>
          </ac:spMkLst>
        </pc:spChg>
        <pc:spChg chg="mod">
          <ac:chgData name="Andres Esteban Avellaneda Quintero" userId="fba0d1f6-d3f8-4f6e-a1bd-67eb836a5df9" providerId="ADAL" clId="{79C7F5B5-D437-4616-85C2-7288CB1C1641}" dt="2021-07-06T04:56:56.479" v="58" actId="404"/>
          <ac:spMkLst>
            <pc:docMk/>
            <pc:sldMk cId="4238033882" sldId="304"/>
            <ac:spMk id="3" creationId="{419F0C2D-68F0-499C-9EE9-4133A4357618}"/>
          </ac:spMkLst>
        </pc:spChg>
        <pc:graphicFrameChg chg="add mod modGraphic">
          <ac:chgData name="Andres Esteban Avellaneda Quintero" userId="fba0d1f6-d3f8-4f6e-a1bd-67eb836a5df9" providerId="ADAL" clId="{79C7F5B5-D437-4616-85C2-7288CB1C1641}" dt="2021-07-06T05:01:15.590" v="114" actId="403"/>
          <ac:graphicFrameMkLst>
            <pc:docMk/>
            <pc:sldMk cId="4238033882" sldId="304"/>
            <ac:graphicFrameMk id="7" creationId="{8D98C03E-3663-4169-8E7C-B29E671D76C0}"/>
          </ac:graphicFrameMkLst>
        </pc:graphicFrameChg>
      </pc:sldChg>
      <pc:sldChg chg="addSp delSp modSp new mod">
        <pc:chgData name="Andres Esteban Avellaneda Quintero" userId="fba0d1f6-d3f8-4f6e-a1bd-67eb836a5df9" providerId="ADAL" clId="{79C7F5B5-D437-4616-85C2-7288CB1C1641}" dt="2021-07-06T05:00:48.549" v="108" actId="403"/>
        <pc:sldMkLst>
          <pc:docMk/>
          <pc:sldMk cId="1804447956" sldId="305"/>
        </pc:sldMkLst>
        <pc:spChg chg="del">
          <ac:chgData name="Andres Esteban Avellaneda Quintero" userId="fba0d1f6-d3f8-4f6e-a1bd-67eb836a5df9" providerId="ADAL" clId="{79C7F5B5-D437-4616-85C2-7288CB1C1641}" dt="2021-07-06T04:58:20.262" v="72"/>
          <ac:spMkLst>
            <pc:docMk/>
            <pc:sldMk cId="1804447956" sldId="305"/>
            <ac:spMk id="2" creationId="{95D6133D-DDE6-444F-8364-E60FF0BAA908}"/>
          </ac:spMkLst>
        </pc:spChg>
        <pc:spChg chg="mod">
          <ac:chgData name="Andres Esteban Avellaneda Quintero" userId="fba0d1f6-d3f8-4f6e-a1bd-67eb836a5df9" providerId="ADAL" clId="{79C7F5B5-D437-4616-85C2-7288CB1C1641}" dt="2021-07-06T04:57:58.281" v="71" actId="404"/>
          <ac:spMkLst>
            <pc:docMk/>
            <pc:sldMk cId="1804447956" sldId="305"/>
            <ac:spMk id="3" creationId="{84A06EDF-905E-4F93-BF4E-F36B2DC31289}"/>
          </ac:spMkLst>
        </pc:spChg>
        <pc:graphicFrameChg chg="add mod modGraphic">
          <ac:chgData name="Andres Esteban Avellaneda Quintero" userId="fba0d1f6-d3f8-4f6e-a1bd-67eb836a5df9" providerId="ADAL" clId="{79C7F5B5-D437-4616-85C2-7288CB1C1641}" dt="2021-07-06T05:00:48.549" v="108" actId="403"/>
          <ac:graphicFrameMkLst>
            <pc:docMk/>
            <pc:sldMk cId="1804447956" sldId="305"/>
            <ac:graphicFrameMk id="7" creationId="{4F1130A4-6DD9-4416-ADC3-D3CDBAA01F65}"/>
          </ac:graphicFrameMkLst>
        </pc:graphicFrameChg>
      </pc:sldChg>
      <pc:sldChg chg="addSp delSp modSp new del mod">
        <pc:chgData name="Andres Esteban Avellaneda Quintero" userId="fba0d1f6-d3f8-4f6e-a1bd-67eb836a5df9" providerId="ADAL" clId="{79C7F5B5-D437-4616-85C2-7288CB1C1641}" dt="2021-07-06T12:57:54.478" v="119" actId="2696"/>
        <pc:sldMkLst>
          <pc:docMk/>
          <pc:sldMk cId="1890401370" sldId="306"/>
        </pc:sldMkLst>
        <pc:spChg chg="del">
          <ac:chgData name="Andres Esteban Avellaneda Quintero" userId="fba0d1f6-d3f8-4f6e-a1bd-67eb836a5df9" providerId="ADAL" clId="{79C7F5B5-D437-4616-85C2-7288CB1C1641}" dt="2021-07-06T12:57:47.863" v="117"/>
          <ac:spMkLst>
            <pc:docMk/>
            <pc:sldMk cId="1890401370" sldId="306"/>
            <ac:spMk id="2" creationId="{52952C57-47BF-4996-B8F0-7E1AF5F02376}"/>
          </ac:spMkLst>
        </pc:spChg>
        <pc:spChg chg="add mod">
          <ac:chgData name="Andres Esteban Avellaneda Quintero" userId="fba0d1f6-d3f8-4f6e-a1bd-67eb836a5df9" providerId="ADAL" clId="{79C7F5B5-D437-4616-85C2-7288CB1C1641}" dt="2021-07-06T12:57:51.317" v="118" actId="478"/>
          <ac:spMkLst>
            <pc:docMk/>
            <pc:sldMk cId="1890401370" sldId="306"/>
            <ac:spMk id="9" creationId="{42CEA8AA-90E7-4627-BCB8-1FDCDCAEE747}"/>
          </ac:spMkLst>
        </pc:spChg>
        <pc:graphicFrameChg chg="add del mod">
          <ac:chgData name="Andres Esteban Avellaneda Quintero" userId="fba0d1f6-d3f8-4f6e-a1bd-67eb836a5df9" providerId="ADAL" clId="{79C7F5B5-D437-4616-85C2-7288CB1C1641}" dt="2021-07-06T12:57:51.317" v="118" actId="478"/>
          <ac:graphicFrameMkLst>
            <pc:docMk/>
            <pc:sldMk cId="1890401370" sldId="306"/>
            <ac:graphicFrameMk id="7" creationId="{713BFBA2-DFBB-46D1-B213-C9FC63968208}"/>
          </ac:graphicFrameMkLst>
        </pc:graphicFrameChg>
      </pc:sldChg>
      <pc:sldChg chg="addSp delSp modSp new mod">
        <pc:chgData name="Andres Esteban Avellaneda Quintero" userId="fba0d1f6-d3f8-4f6e-a1bd-67eb836a5df9" providerId="ADAL" clId="{79C7F5B5-D437-4616-85C2-7288CB1C1641}" dt="2021-07-06T12:59:05.119" v="130"/>
        <pc:sldMkLst>
          <pc:docMk/>
          <pc:sldMk cId="4170094373" sldId="306"/>
        </pc:sldMkLst>
        <pc:spChg chg="del">
          <ac:chgData name="Andres Esteban Avellaneda Quintero" userId="fba0d1f6-d3f8-4f6e-a1bd-67eb836a5df9" providerId="ADAL" clId="{79C7F5B5-D437-4616-85C2-7288CB1C1641}" dt="2021-07-06T12:58:36.888" v="127"/>
          <ac:spMkLst>
            <pc:docMk/>
            <pc:sldMk cId="4170094373" sldId="306"/>
            <ac:spMk id="2" creationId="{EADC4ADC-4B6F-4E17-AE06-5CC6636C6480}"/>
          </ac:spMkLst>
        </pc:spChg>
        <pc:spChg chg="mod">
          <ac:chgData name="Andres Esteban Avellaneda Quintero" userId="fba0d1f6-d3f8-4f6e-a1bd-67eb836a5df9" providerId="ADAL" clId="{79C7F5B5-D437-4616-85C2-7288CB1C1641}" dt="2021-07-06T12:58:43.596" v="128"/>
          <ac:spMkLst>
            <pc:docMk/>
            <pc:sldMk cId="4170094373" sldId="306"/>
            <ac:spMk id="3" creationId="{A0FB6F86-6FDA-44E0-85BA-8CE75A33B33E}"/>
          </ac:spMkLst>
        </pc:spChg>
        <pc:graphicFrameChg chg="add mod">
          <ac:chgData name="Andres Esteban Avellaneda Quintero" userId="fba0d1f6-d3f8-4f6e-a1bd-67eb836a5df9" providerId="ADAL" clId="{79C7F5B5-D437-4616-85C2-7288CB1C1641}" dt="2021-07-06T12:59:05.119" v="130"/>
          <ac:graphicFrameMkLst>
            <pc:docMk/>
            <pc:sldMk cId="4170094373" sldId="306"/>
            <ac:graphicFrameMk id="7" creationId="{713BFBA2-DFBB-46D1-B213-C9FC63968208}"/>
          </ac:graphicFrameMkLst>
        </pc:graphicFrameChg>
      </pc:sldChg>
    </pc:docChg>
  </pc:docChgLst>
  <pc:docChgLst>
    <pc:chgData name="David Arturo Rodriguez Guerrero" userId="77fa9f6b-0d52-4ff9-b550-44a237fbb5a5" providerId="ADAL" clId="{02612999-D7C2-4D05-B290-718BD56B53E8}"/>
    <pc:docChg chg="undo redo custSel addSld delSld modSld sldOrd modMainMaster delSection modSection">
      <pc:chgData name="David Arturo Rodriguez Guerrero" userId="77fa9f6b-0d52-4ff9-b550-44a237fbb5a5" providerId="ADAL" clId="{02612999-D7C2-4D05-B290-718BD56B53E8}" dt="2021-08-03T15:31:41.702" v="755" actId="20577"/>
      <pc:docMkLst>
        <pc:docMk/>
      </pc:docMkLst>
      <pc:sldChg chg="modSp mod">
        <pc:chgData name="David Arturo Rodriguez Guerrero" userId="77fa9f6b-0d52-4ff9-b550-44a237fbb5a5" providerId="ADAL" clId="{02612999-D7C2-4D05-B290-718BD56B53E8}" dt="2021-07-13T14:52:25.582" v="742"/>
        <pc:sldMkLst>
          <pc:docMk/>
          <pc:sldMk cId="1197820399" sldId="290"/>
        </pc:sldMkLst>
        <pc:spChg chg="mod">
          <ac:chgData name="David Arturo Rodriguez Guerrero" userId="77fa9f6b-0d52-4ff9-b550-44a237fbb5a5" providerId="ADAL" clId="{02612999-D7C2-4D05-B290-718BD56B53E8}" dt="2021-07-07T18:00:03.370" v="653" actId="20577"/>
          <ac:spMkLst>
            <pc:docMk/>
            <pc:sldMk cId="1197820399" sldId="290"/>
            <ac:spMk id="2" creationId="{F1312A8E-F56E-41AB-8160-0EDEBF7889D5}"/>
          </ac:spMkLst>
        </pc:spChg>
        <pc:spChg chg="mod">
          <ac:chgData name="David Arturo Rodriguez Guerrero" userId="77fa9f6b-0d52-4ff9-b550-44a237fbb5a5" providerId="ADAL" clId="{02612999-D7C2-4D05-B290-718BD56B53E8}" dt="2021-07-07T17:59:38.798" v="650" actId="6549"/>
          <ac:spMkLst>
            <pc:docMk/>
            <pc:sldMk cId="1197820399" sldId="290"/>
            <ac:spMk id="3" creationId="{69AAFF1A-0944-45D8-8AFD-F8E14C9D2AD1}"/>
          </ac:spMkLst>
        </pc:spChg>
        <pc:spChg chg="mod">
          <ac:chgData name="David Arturo Rodriguez Guerrero" userId="77fa9f6b-0d52-4ff9-b550-44a237fbb5a5" providerId="ADAL" clId="{02612999-D7C2-4D05-B290-718BD56B53E8}" dt="2021-07-13T14:52:25.582" v="742"/>
          <ac:spMkLst>
            <pc:docMk/>
            <pc:sldMk cId="1197820399" sldId="290"/>
            <ac:spMk id="6" creationId="{25E5F072-F17F-4AB0-937C-A7198D0CBCD1}"/>
          </ac:spMkLst>
        </pc:spChg>
      </pc:sldChg>
      <pc:sldChg chg="modSp">
        <pc:chgData name="David Arturo Rodriguez Guerrero" userId="77fa9f6b-0d52-4ff9-b550-44a237fbb5a5" providerId="ADAL" clId="{02612999-D7C2-4D05-B290-718BD56B53E8}" dt="2021-07-13T14:52:25.582" v="742"/>
        <pc:sldMkLst>
          <pc:docMk/>
          <pc:sldMk cId="3766201900" sldId="291"/>
        </pc:sldMkLst>
        <pc:spChg chg="mod">
          <ac:chgData name="David Arturo Rodriguez Guerrero" userId="77fa9f6b-0d52-4ff9-b550-44a237fbb5a5" providerId="ADAL" clId="{02612999-D7C2-4D05-B290-718BD56B53E8}" dt="2021-07-07T17:27:25.807" v="296" actId="1076"/>
          <ac:spMkLst>
            <pc:docMk/>
            <pc:sldMk cId="3766201900" sldId="291"/>
            <ac:spMk id="2" creationId="{F785ED16-5A2B-41BB-B5E1-BE831E92CAE0}"/>
          </ac:spMkLst>
        </pc:spChg>
        <pc:spChg chg="mod">
          <ac:chgData name="David Arturo Rodriguez Guerrero" userId="77fa9f6b-0d52-4ff9-b550-44a237fbb5a5" providerId="ADAL" clId="{02612999-D7C2-4D05-B290-718BD56B53E8}" dt="2021-07-13T14:52:25.582" v="742"/>
          <ac:spMkLst>
            <pc:docMk/>
            <pc:sldMk cId="3766201900" sldId="291"/>
            <ac:spMk id="6" creationId="{8993B041-14DD-48B6-8810-90A3C42461B2}"/>
          </ac:spMkLst>
        </pc:spChg>
      </pc:sldChg>
      <pc:sldChg chg="addSp delSp modSp del mod addCm delCm modCm">
        <pc:chgData name="David Arturo Rodriguez Guerrero" userId="77fa9f6b-0d52-4ff9-b550-44a237fbb5a5" providerId="ADAL" clId="{02612999-D7C2-4D05-B290-718BD56B53E8}" dt="2021-07-07T17:30:11.895" v="312" actId="47"/>
        <pc:sldMkLst>
          <pc:docMk/>
          <pc:sldMk cId="2587297288" sldId="292"/>
        </pc:sldMkLst>
        <pc:spChg chg="add del mod">
          <ac:chgData name="David Arturo Rodriguez Guerrero" userId="77fa9f6b-0d52-4ff9-b550-44a237fbb5a5" providerId="ADAL" clId="{02612999-D7C2-4D05-B290-718BD56B53E8}" dt="2021-07-07T17:29:18.132" v="305" actId="478"/>
          <ac:spMkLst>
            <pc:docMk/>
            <pc:sldMk cId="2587297288" sldId="292"/>
            <ac:spMk id="8" creationId="{3B06B1E5-88F8-4445-AC43-E97678DE4143}"/>
          </ac:spMkLst>
        </pc:spChg>
        <pc:graphicFrameChg chg="del">
          <ac:chgData name="David Arturo Rodriguez Guerrero" userId="77fa9f6b-0d52-4ff9-b550-44a237fbb5a5" providerId="ADAL" clId="{02612999-D7C2-4D05-B290-718BD56B53E8}" dt="2021-07-07T17:28:58.263" v="302" actId="21"/>
          <ac:graphicFrameMkLst>
            <pc:docMk/>
            <pc:sldMk cId="2587297288" sldId="292"/>
            <ac:graphicFrameMk id="7" creationId="{86F421FE-0411-4BDC-A8AA-1EE53982B493}"/>
          </ac:graphicFrameMkLst>
        </pc:graphicFrameChg>
        <pc:graphicFrameChg chg="add mod">
          <ac:chgData name="David Arturo Rodriguez Guerrero" userId="77fa9f6b-0d52-4ff9-b550-44a237fbb5a5" providerId="ADAL" clId="{02612999-D7C2-4D05-B290-718BD56B53E8}" dt="2021-07-07T17:29:30.591" v="310" actId="403"/>
          <ac:graphicFrameMkLst>
            <pc:docMk/>
            <pc:sldMk cId="2587297288" sldId="292"/>
            <ac:graphicFrameMk id="9" creationId="{713BFBA2-DFBB-46D1-B213-C9FC63968208}"/>
          </ac:graphicFrameMkLst>
        </pc:graphicFrameChg>
      </pc:sldChg>
      <pc:sldChg chg="modSp mod">
        <pc:chgData name="David Arturo Rodriguez Guerrero" userId="77fa9f6b-0d52-4ff9-b550-44a237fbb5a5" providerId="ADAL" clId="{02612999-D7C2-4D05-B290-718BD56B53E8}" dt="2021-08-03T15:26:06.739" v="746" actId="20577"/>
        <pc:sldMkLst>
          <pc:docMk/>
          <pc:sldMk cId="1263353507" sldId="293"/>
        </pc:sldMkLst>
        <pc:spChg chg="mod">
          <ac:chgData name="David Arturo Rodriguez Guerrero" userId="77fa9f6b-0d52-4ff9-b550-44a237fbb5a5" providerId="ADAL" clId="{02612999-D7C2-4D05-B290-718BD56B53E8}" dt="2021-08-03T15:26:06.739" v="746" actId="20577"/>
          <ac:spMkLst>
            <pc:docMk/>
            <pc:sldMk cId="1263353507" sldId="293"/>
            <ac:spMk id="2" creationId="{CCBD4082-EEFD-494D-8932-E7E249117445}"/>
          </ac:spMkLst>
        </pc:spChg>
        <pc:spChg chg="mod">
          <ac:chgData name="David Arturo Rodriguez Guerrero" userId="77fa9f6b-0d52-4ff9-b550-44a237fbb5a5" providerId="ADAL" clId="{02612999-D7C2-4D05-B290-718BD56B53E8}" dt="2021-07-07T17:29:43.827" v="311" actId="21"/>
          <ac:spMkLst>
            <pc:docMk/>
            <pc:sldMk cId="1263353507" sldId="293"/>
            <ac:spMk id="3" creationId="{A56584DB-22B4-4C65-B3C6-2C7279D37421}"/>
          </ac:spMkLst>
        </pc:spChg>
        <pc:spChg chg="mod">
          <ac:chgData name="David Arturo Rodriguez Guerrero" userId="77fa9f6b-0d52-4ff9-b550-44a237fbb5a5" providerId="ADAL" clId="{02612999-D7C2-4D05-B290-718BD56B53E8}" dt="2021-07-13T14:52:25.582" v="742"/>
          <ac:spMkLst>
            <pc:docMk/>
            <pc:sldMk cId="1263353507" sldId="293"/>
            <ac:spMk id="6" creationId="{C9E9B390-B5ED-4E0E-BA41-B1BEB815F692}"/>
          </ac:spMkLst>
        </pc:spChg>
        <pc:graphicFrameChg chg="mod">
          <ac:chgData name="David Arturo Rodriguez Guerrero" userId="77fa9f6b-0d52-4ff9-b550-44a237fbb5a5" providerId="ADAL" clId="{02612999-D7C2-4D05-B290-718BD56B53E8}" dt="2021-07-07T17:31:19.858" v="317" actId="1076"/>
          <ac:graphicFrameMkLst>
            <pc:docMk/>
            <pc:sldMk cId="1263353507" sldId="293"/>
            <ac:graphicFrameMk id="7" creationId="{35DFB96B-8DBD-46E2-BA0C-B20A8966BB89}"/>
          </ac:graphicFrameMkLst>
        </pc:graphicFrameChg>
      </pc:sldChg>
      <pc:sldChg chg="modSp mod">
        <pc:chgData name="David Arturo Rodriguez Guerrero" userId="77fa9f6b-0d52-4ff9-b550-44a237fbb5a5" providerId="ADAL" clId="{02612999-D7C2-4D05-B290-718BD56B53E8}" dt="2021-07-13T14:52:25.582" v="742"/>
        <pc:sldMkLst>
          <pc:docMk/>
          <pc:sldMk cId="350404014" sldId="294"/>
        </pc:sldMkLst>
        <pc:spChg chg="mod">
          <ac:chgData name="David Arturo Rodriguez Guerrero" userId="77fa9f6b-0d52-4ff9-b550-44a237fbb5a5" providerId="ADAL" clId="{02612999-D7C2-4D05-B290-718BD56B53E8}" dt="2021-07-05T18:34:59.316" v="88" actId="20577"/>
          <ac:spMkLst>
            <pc:docMk/>
            <pc:sldMk cId="350404014" sldId="294"/>
            <ac:spMk id="3" creationId="{270F8FC1-2A5C-4F8D-8D1C-BC30CC253AB3}"/>
          </ac:spMkLst>
        </pc:spChg>
        <pc:spChg chg="mod">
          <ac:chgData name="David Arturo Rodriguez Guerrero" userId="77fa9f6b-0d52-4ff9-b550-44a237fbb5a5" providerId="ADAL" clId="{02612999-D7C2-4D05-B290-718BD56B53E8}" dt="2021-07-13T14:52:25.582" v="742"/>
          <ac:spMkLst>
            <pc:docMk/>
            <pc:sldMk cId="350404014" sldId="294"/>
            <ac:spMk id="6" creationId="{8AC20BB1-30F4-4046-BA06-5593E26626E4}"/>
          </ac:spMkLst>
        </pc:spChg>
        <pc:graphicFrameChg chg="mod modGraphic">
          <ac:chgData name="David Arturo Rodriguez Guerrero" userId="77fa9f6b-0d52-4ff9-b550-44a237fbb5a5" providerId="ADAL" clId="{02612999-D7C2-4D05-B290-718BD56B53E8}" dt="2021-07-07T18:03:25.463" v="661" actId="120"/>
          <ac:graphicFrameMkLst>
            <pc:docMk/>
            <pc:sldMk cId="350404014" sldId="294"/>
            <ac:graphicFrameMk id="7" creationId="{4B651F1F-882F-4218-A686-0E4C425955AA}"/>
          </ac:graphicFrameMkLst>
        </pc:graphicFrameChg>
      </pc:sldChg>
      <pc:sldChg chg="modSp mod">
        <pc:chgData name="David Arturo Rodriguez Guerrero" userId="77fa9f6b-0d52-4ff9-b550-44a237fbb5a5" providerId="ADAL" clId="{02612999-D7C2-4D05-B290-718BD56B53E8}" dt="2021-07-13T14:52:25.582" v="742"/>
        <pc:sldMkLst>
          <pc:docMk/>
          <pc:sldMk cId="792465532" sldId="295"/>
        </pc:sldMkLst>
        <pc:spChg chg="mod">
          <ac:chgData name="David Arturo Rodriguez Guerrero" userId="77fa9f6b-0d52-4ff9-b550-44a237fbb5a5" providerId="ADAL" clId="{02612999-D7C2-4D05-B290-718BD56B53E8}" dt="2021-07-05T18:39:01.679" v="111" actId="20577"/>
          <ac:spMkLst>
            <pc:docMk/>
            <pc:sldMk cId="792465532" sldId="295"/>
            <ac:spMk id="2" creationId="{5CD8038E-B40E-4677-B2B5-C54E94E5328C}"/>
          </ac:spMkLst>
        </pc:spChg>
        <pc:spChg chg="mod">
          <ac:chgData name="David Arturo Rodriguez Guerrero" userId="77fa9f6b-0d52-4ff9-b550-44a237fbb5a5" providerId="ADAL" clId="{02612999-D7C2-4D05-B290-718BD56B53E8}" dt="2021-07-13T14:52:25.582" v="742"/>
          <ac:spMkLst>
            <pc:docMk/>
            <pc:sldMk cId="792465532" sldId="295"/>
            <ac:spMk id="6" creationId="{7CAA0798-DD65-4511-BB12-C25FADC3D4FC}"/>
          </ac:spMkLst>
        </pc:spChg>
      </pc:sldChg>
      <pc:sldChg chg="delSp modSp mod modClrScheme addCm delCm modCm chgLayout">
        <pc:chgData name="David Arturo Rodriguez Guerrero" userId="77fa9f6b-0d52-4ff9-b550-44a237fbb5a5" providerId="ADAL" clId="{02612999-D7C2-4D05-B290-718BD56B53E8}" dt="2021-07-13T14:52:25.582" v="742"/>
        <pc:sldMkLst>
          <pc:docMk/>
          <pc:sldMk cId="2711868113" sldId="296"/>
        </pc:sldMkLst>
        <pc:spChg chg="mod ord">
          <ac:chgData name="David Arturo Rodriguez Guerrero" userId="77fa9f6b-0d52-4ff9-b550-44a237fbb5a5" providerId="ADAL" clId="{02612999-D7C2-4D05-B290-718BD56B53E8}" dt="2021-07-07T18:04:21.051" v="671" actId="20577"/>
          <ac:spMkLst>
            <pc:docMk/>
            <pc:sldMk cId="2711868113" sldId="296"/>
            <ac:spMk id="2" creationId="{4E088731-C6B8-4041-A966-41CBBD89F27A}"/>
          </ac:spMkLst>
        </pc:spChg>
        <pc:spChg chg="del mod ord">
          <ac:chgData name="David Arturo Rodriguez Guerrero" userId="77fa9f6b-0d52-4ff9-b550-44a237fbb5a5" providerId="ADAL" clId="{02612999-D7C2-4D05-B290-718BD56B53E8}" dt="2021-07-07T18:04:09.574" v="666" actId="478"/>
          <ac:spMkLst>
            <pc:docMk/>
            <pc:sldMk cId="2711868113" sldId="296"/>
            <ac:spMk id="3" creationId="{801BA7C2-4821-4A83-87B6-588762B01BCF}"/>
          </ac:spMkLst>
        </pc:spChg>
        <pc:spChg chg="mod ord">
          <ac:chgData name="David Arturo Rodriguez Guerrero" userId="77fa9f6b-0d52-4ff9-b550-44a237fbb5a5" providerId="ADAL" clId="{02612999-D7C2-4D05-B290-718BD56B53E8}" dt="2021-07-07T18:04:06.860" v="665" actId="700"/>
          <ac:spMkLst>
            <pc:docMk/>
            <pc:sldMk cId="2711868113" sldId="296"/>
            <ac:spMk id="4" creationId="{A8376CD7-4FC1-4495-A045-1A1BDC97A892}"/>
          </ac:spMkLst>
        </pc:spChg>
        <pc:spChg chg="mod ord">
          <ac:chgData name="David Arturo Rodriguez Guerrero" userId="77fa9f6b-0d52-4ff9-b550-44a237fbb5a5" providerId="ADAL" clId="{02612999-D7C2-4D05-B290-718BD56B53E8}" dt="2021-07-07T18:04:06.860" v="665" actId="700"/>
          <ac:spMkLst>
            <pc:docMk/>
            <pc:sldMk cId="2711868113" sldId="296"/>
            <ac:spMk id="5" creationId="{8157B5ED-A3F6-4873-B602-585C2FE43181}"/>
          </ac:spMkLst>
        </pc:spChg>
        <pc:spChg chg="mod ord">
          <ac:chgData name="David Arturo Rodriguez Guerrero" userId="77fa9f6b-0d52-4ff9-b550-44a237fbb5a5" providerId="ADAL" clId="{02612999-D7C2-4D05-B290-718BD56B53E8}" dt="2021-07-13T14:52:25.582" v="742"/>
          <ac:spMkLst>
            <pc:docMk/>
            <pc:sldMk cId="2711868113" sldId="296"/>
            <ac:spMk id="6" creationId="{526E3038-61F7-4639-B119-7184E8C418C2}"/>
          </ac:spMkLst>
        </pc:spChg>
        <pc:graphicFrameChg chg="mod modGraphic">
          <ac:chgData name="David Arturo Rodriguez Guerrero" userId="77fa9f6b-0d52-4ff9-b550-44a237fbb5a5" providerId="ADAL" clId="{02612999-D7C2-4D05-B290-718BD56B53E8}" dt="2021-07-07T18:04:23.641" v="672" actId="1076"/>
          <ac:graphicFrameMkLst>
            <pc:docMk/>
            <pc:sldMk cId="2711868113" sldId="296"/>
            <ac:graphicFrameMk id="8" creationId="{7AC96D45-2BD1-4469-8E12-A9190126DDA4}"/>
          </ac:graphicFrameMkLst>
        </pc:graphicFrameChg>
      </pc:sldChg>
      <pc:sldChg chg="modSp del mod addCm modCm">
        <pc:chgData name="David Arturo Rodriguez Guerrero" userId="77fa9f6b-0d52-4ff9-b550-44a237fbb5a5" providerId="ADAL" clId="{02612999-D7C2-4D05-B290-718BD56B53E8}" dt="2021-07-07T17:41:29.680" v="521" actId="2696"/>
        <pc:sldMkLst>
          <pc:docMk/>
          <pc:sldMk cId="1186964591" sldId="297"/>
        </pc:sldMkLst>
        <pc:spChg chg="mod">
          <ac:chgData name="David Arturo Rodriguez Guerrero" userId="77fa9f6b-0d52-4ff9-b550-44a237fbb5a5" providerId="ADAL" clId="{02612999-D7C2-4D05-B290-718BD56B53E8}" dt="2021-07-05T18:40:29.055" v="127" actId="6549"/>
          <ac:spMkLst>
            <pc:docMk/>
            <pc:sldMk cId="1186964591" sldId="297"/>
            <ac:spMk id="3" creationId="{7D136B6D-AF7F-4D71-A20F-66F0892D1D53}"/>
          </ac:spMkLst>
        </pc:spChg>
      </pc:sldChg>
      <pc:sldChg chg="add">
        <pc:chgData name="David Arturo Rodriguez Guerrero" userId="77fa9f6b-0d52-4ff9-b550-44a237fbb5a5" providerId="ADAL" clId="{02612999-D7C2-4D05-B290-718BD56B53E8}" dt="2021-07-07T17:41:32.218" v="522"/>
        <pc:sldMkLst>
          <pc:docMk/>
          <pc:sldMk cId="1324852360" sldId="297"/>
        </pc:sldMkLst>
      </pc:sldChg>
      <pc:sldChg chg="modSp add mod">
        <pc:chgData name="David Arturo Rodriguez Guerrero" userId="77fa9f6b-0d52-4ff9-b550-44a237fbb5a5" providerId="ADAL" clId="{02612999-D7C2-4D05-B290-718BD56B53E8}" dt="2021-07-07T17:43:20.475" v="564" actId="6549"/>
        <pc:sldMkLst>
          <pc:docMk/>
          <pc:sldMk cId="3577618214" sldId="298"/>
        </pc:sldMkLst>
        <pc:spChg chg="mod">
          <ac:chgData name="David Arturo Rodriguez Guerrero" userId="77fa9f6b-0d52-4ff9-b550-44a237fbb5a5" providerId="ADAL" clId="{02612999-D7C2-4D05-B290-718BD56B53E8}" dt="2021-07-07T17:43:20.475" v="564" actId="6549"/>
          <ac:spMkLst>
            <pc:docMk/>
            <pc:sldMk cId="3577618214" sldId="298"/>
            <ac:spMk id="3" creationId="{4D0F1F0E-C3ED-4DD1-AD23-E28112B39954}"/>
          </ac:spMkLst>
        </pc:spChg>
      </pc:sldChg>
      <pc:sldChg chg="del addCm modCm">
        <pc:chgData name="David Arturo Rodriguez Guerrero" userId="77fa9f6b-0d52-4ff9-b550-44a237fbb5a5" providerId="ADAL" clId="{02612999-D7C2-4D05-B290-718BD56B53E8}" dt="2021-07-07T17:41:29.680" v="521" actId="2696"/>
        <pc:sldMkLst>
          <pc:docMk/>
          <pc:sldMk cId="4093355823" sldId="298"/>
        </pc:sldMkLst>
      </pc:sldChg>
      <pc:sldChg chg="modSp mod">
        <pc:chgData name="David Arturo Rodriguez Guerrero" userId="77fa9f6b-0d52-4ff9-b550-44a237fbb5a5" providerId="ADAL" clId="{02612999-D7C2-4D05-B290-718BD56B53E8}" dt="2021-07-05T18:50:10.357" v="135" actId="1076"/>
        <pc:sldMkLst>
          <pc:docMk/>
          <pc:sldMk cId="3993424861" sldId="299"/>
        </pc:sldMkLst>
        <pc:graphicFrameChg chg="mod modGraphic">
          <ac:chgData name="David Arturo Rodriguez Guerrero" userId="77fa9f6b-0d52-4ff9-b550-44a237fbb5a5" providerId="ADAL" clId="{02612999-D7C2-4D05-B290-718BD56B53E8}" dt="2021-07-05T18:50:10.357" v="135" actId="1076"/>
          <ac:graphicFrameMkLst>
            <pc:docMk/>
            <pc:sldMk cId="3993424861" sldId="299"/>
            <ac:graphicFrameMk id="7" creationId="{74FB88C8-DC7E-409D-88D1-79FC951657D1}"/>
          </ac:graphicFrameMkLst>
        </pc:graphicFrameChg>
      </pc:sldChg>
      <pc:sldChg chg="modSp del mod">
        <pc:chgData name="David Arturo Rodriguez Guerrero" userId="77fa9f6b-0d52-4ff9-b550-44a237fbb5a5" providerId="ADAL" clId="{02612999-D7C2-4D05-B290-718BD56B53E8}" dt="2021-07-07T17:41:29.680" v="521" actId="2696"/>
        <pc:sldMkLst>
          <pc:docMk/>
          <pc:sldMk cId="1423959655" sldId="301"/>
        </pc:sldMkLst>
        <pc:spChg chg="mod">
          <ac:chgData name="David Arturo Rodriguez Guerrero" userId="77fa9f6b-0d52-4ff9-b550-44a237fbb5a5" providerId="ADAL" clId="{02612999-D7C2-4D05-B290-718BD56B53E8}" dt="2021-07-05T18:51:15.712" v="138" actId="21"/>
          <ac:spMkLst>
            <pc:docMk/>
            <pc:sldMk cId="1423959655" sldId="301"/>
            <ac:spMk id="2" creationId="{D73379DB-6708-44CC-B5F6-D65CFF702F52}"/>
          </ac:spMkLst>
        </pc:spChg>
      </pc:sldChg>
      <pc:sldChg chg="add">
        <pc:chgData name="David Arturo Rodriguez Guerrero" userId="77fa9f6b-0d52-4ff9-b550-44a237fbb5a5" providerId="ADAL" clId="{02612999-D7C2-4D05-B290-718BD56B53E8}" dt="2021-07-07T17:41:32.218" v="522"/>
        <pc:sldMkLst>
          <pc:docMk/>
          <pc:sldMk cId="2333521096" sldId="301"/>
        </pc:sldMkLst>
      </pc:sldChg>
      <pc:sldChg chg="modSp del mod addCm modCm">
        <pc:chgData name="David Arturo Rodriguez Guerrero" userId="77fa9f6b-0d52-4ff9-b550-44a237fbb5a5" providerId="ADAL" clId="{02612999-D7C2-4D05-B290-718BD56B53E8}" dt="2021-07-07T17:41:29.680" v="521" actId="2696"/>
        <pc:sldMkLst>
          <pc:docMk/>
          <pc:sldMk cId="961541783" sldId="302"/>
        </pc:sldMkLst>
        <pc:spChg chg="mod">
          <ac:chgData name="David Arturo Rodriguez Guerrero" userId="77fa9f6b-0d52-4ff9-b550-44a237fbb5a5" providerId="ADAL" clId="{02612999-D7C2-4D05-B290-718BD56B53E8}" dt="2021-07-05T20:31:44.887" v="148" actId="20577"/>
          <ac:spMkLst>
            <pc:docMk/>
            <pc:sldMk cId="961541783" sldId="302"/>
            <ac:spMk id="2" creationId="{9F8E8949-AB83-4697-B0E7-C99DE9497441}"/>
          </ac:spMkLst>
        </pc:spChg>
      </pc:sldChg>
      <pc:sldChg chg="modSp add mod">
        <pc:chgData name="David Arturo Rodriguez Guerrero" userId="77fa9f6b-0d52-4ff9-b550-44a237fbb5a5" providerId="ADAL" clId="{02612999-D7C2-4D05-B290-718BD56B53E8}" dt="2021-07-07T17:56:19.430" v="641" actId="20577"/>
        <pc:sldMkLst>
          <pc:docMk/>
          <pc:sldMk cId="3690587324" sldId="302"/>
        </pc:sldMkLst>
        <pc:spChg chg="mod">
          <ac:chgData name="David Arturo Rodriguez Guerrero" userId="77fa9f6b-0d52-4ff9-b550-44a237fbb5a5" providerId="ADAL" clId="{02612999-D7C2-4D05-B290-718BD56B53E8}" dt="2021-07-07T17:56:19.430" v="641" actId="20577"/>
          <ac:spMkLst>
            <pc:docMk/>
            <pc:sldMk cId="3690587324" sldId="302"/>
            <ac:spMk id="2" creationId="{9F8E8949-AB83-4697-B0E7-C99DE9497441}"/>
          </ac:spMkLst>
        </pc:spChg>
      </pc:sldChg>
      <pc:sldChg chg="add">
        <pc:chgData name="David Arturo Rodriguez Guerrero" userId="77fa9f6b-0d52-4ff9-b550-44a237fbb5a5" providerId="ADAL" clId="{02612999-D7C2-4D05-B290-718BD56B53E8}" dt="2021-07-07T17:41:32.218" v="522"/>
        <pc:sldMkLst>
          <pc:docMk/>
          <pc:sldMk cId="3398477046" sldId="303"/>
        </pc:sldMkLst>
      </pc:sldChg>
      <pc:sldChg chg="modSp del mod">
        <pc:chgData name="David Arturo Rodriguez Guerrero" userId="77fa9f6b-0d52-4ff9-b550-44a237fbb5a5" providerId="ADAL" clId="{02612999-D7C2-4D05-B290-718BD56B53E8}" dt="2021-07-07T17:41:29.680" v="521" actId="2696"/>
        <pc:sldMkLst>
          <pc:docMk/>
          <pc:sldMk cId="4188292232" sldId="303"/>
        </pc:sldMkLst>
        <pc:spChg chg="mod">
          <ac:chgData name="David Arturo Rodriguez Guerrero" userId="77fa9f6b-0d52-4ff9-b550-44a237fbb5a5" providerId="ADAL" clId="{02612999-D7C2-4D05-B290-718BD56B53E8}" dt="2021-07-05T20:35:16.904" v="295" actId="20577"/>
          <ac:spMkLst>
            <pc:docMk/>
            <pc:sldMk cId="4188292232" sldId="303"/>
            <ac:spMk id="2" creationId="{8BE1A28A-366E-4C33-BEB6-DAAFE670F647}"/>
          </ac:spMkLst>
        </pc:spChg>
      </pc:sldChg>
      <pc:sldChg chg="modSp add mod">
        <pc:chgData name="David Arturo Rodriguez Guerrero" userId="77fa9f6b-0d52-4ff9-b550-44a237fbb5a5" providerId="ADAL" clId="{02612999-D7C2-4D05-B290-718BD56B53E8}" dt="2021-07-07T17:51:53.978" v="593" actId="2084"/>
        <pc:sldMkLst>
          <pc:docMk/>
          <pc:sldMk cId="1333456247" sldId="304"/>
        </pc:sldMkLst>
        <pc:graphicFrameChg chg="mod modGraphic">
          <ac:chgData name="David Arturo Rodriguez Guerrero" userId="77fa9f6b-0d52-4ff9-b550-44a237fbb5a5" providerId="ADAL" clId="{02612999-D7C2-4D05-B290-718BD56B53E8}" dt="2021-07-07T17:51:53.978" v="593" actId="2084"/>
          <ac:graphicFrameMkLst>
            <pc:docMk/>
            <pc:sldMk cId="1333456247" sldId="304"/>
            <ac:graphicFrameMk id="7" creationId="{8D98C03E-3663-4169-8E7C-B29E671D76C0}"/>
          </ac:graphicFrameMkLst>
        </pc:graphicFrameChg>
      </pc:sldChg>
      <pc:sldChg chg="del">
        <pc:chgData name="David Arturo Rodriguez Guerrero" userId="77fa9f6b-0d52-4ff9-b550-44a237fbb5a5" providerId="ADAL" clId="{02612999-D7C2-4D05-B290-718BD56B53E8}" dt="2021-07-07T17:41:29.680" v="521" actId="2696"/>
        <pc:sldMkLst>
          <pc:docMk/>
          <pc:sldMk cId="4238033882" sldId="304"/>
        </pc:sldMkLst>
      </pc:sldChg>
      <pc:sldChg chg="del">
        <pc:chgData name="David Arturo Rodriguez Guerrero" userId="77fa9f6b-0d52-4ff9-b550-44a237fbb5a5" providerId="ADAL" clId="{02612999-D7C2-4D05-B290-718BD56B53E8}" dt="2021-07-07T17:41:29.680" v="521" actId="2696"/>
        <pc:sldMkLst>
          <pc:docMk/>
          <pc:sldMk cId="1804447956" sldId="305"/>
        </pc:sldMkLst>
      </pc:sldChg>
      <pc:sldChg chg="modSp add mod">
        <pc:chgData name="David Arturo Rodriguez Guerrero" userId="77fa9f6b-0d52-4ff9-b550-44a237fbb5a5" providerId="ADAL" clId="{02612999-D7C2-4D05-B290-718BD56B53E8}" dt="2021-07-07T17:55:15.724" v="634"/>
        <pc:sldMkLst>
          <pc:docMk/>
          <pc:sldMk cId="3714098095" sldId="305"/>
        </pc:sldMkLst>
        <pc:graphicFrameChg chg="mod modGraphic">
          <ac:chgData name="David Arturo Rodriguez Guerrero" userId="77fa9f6b-0d52-4ff9-b550-44a237fbb5a5" providerId="ADAL" clId="{02612999-D7C2-4D05-B290-718BD56B53E8}" dt="2021-07-07T17:55:15.724" v="634"/>
          <ac:graphicFrameMkLst>
            <pc:docMk/>
            <pc:sldMk cId="3714098095" sldId="305"/>
            <ac:graphicFrameMk id="7" creationId="{4F1130A4-6DD9-4416-ADC3-D3CDBAA01F65}"/>
          </ac:graphicFrameMkLst>
        </pc:graphicFrameChg>
      </pc:sldChg>
      <pc:sldChg chg="modSp mod">
        <pc:chgData name="David Arturo Rodriguez Guerrero" userId="77fa9f6b-0d52-4ff9-b550-44a237fbb5a5" providerId="ADAL" clId="{02612999-D7C2-4D05-B290-718BD56B53E8}" dt="2021-07-13T14:52:25.582" v="742"/>
        <pc:sldMkLst>
          <pc:docMk/>
          <pc:sldMk cId="4170094373" sldId="306"/>
        </pc:sldMkLst>
        <pc:spChg chg="mod">
          <ac:chgData name="David Arturo Rodriguez Guerrero" userId="77fa9f6b-0d52-4ff9-b550-44a237fbb5a5" providerId="ADAL" clId="{02612999-D7C2-4D05-B290-718BD56B53E8}" dt="2021-07-13T14:52:25.582" v="742"/>
          <ac:spMkLst>
            <pc:docMk/>
            <pc:sldMk cId="4170094373" sldId="306"/>
            <ac:spMk id="6" creationId="{5BD1F9AF-DA55-4FD3-A71F-6C757A067976}"/>
          </ac:spMkLst>
        </pc:spChg>
        <pc:graphicFrameChg chg="mod">
          <ac:chgData name="David Arturo Rodriguez Guerrero" userId="77fa9f6b-0d52-4ff9-b550-44a237fbb5a5" providerId="ADAL" clId="{02612999-D7C2-4D05-B290-718BD56B53E8}" dt="2021-07-07T18:21:26.748" v="714" actId="113"/>
          <ac:graphicFrameMkLst>
            <pc:docMk/>
            <pc:sldMk cId="4170094373" sldId="306"/>
            <ac:graphicFrameMk id="7" creationId="{713BFBA2-DFBB-46D1-B213-C9FC63968208}"/>
          </ac:graphicFrameMkLst>
        </pc:graphicFrameChg>
      </pc:sldChg>
      <pc:sldChg chg="modSp new add del mod ord">
        <pc:chgData name="David Arturo Rodriguez Guerrero" userId="77fa9f6b-0d52-4ff9-b550-44a237fbb5a5" providerId="ADAL" clId="{02612999-D7C2-4D05-B290-718BD56B53E8}" dt="2021-07-07T17:41:29.680" v="521" actId="2696"/>
        <pc:sldMkLst>
          <pc:docMk/>
          <pc:sldMk cId="542063998" sldId="307"/>
        </pc:sldMkLst>
        <pc:spChg chg="mod">
          <ac:chgData name="David Arturo Rodriguez Guerrero" userId="77fa9f6b-0d52-4ff9-b550-44a237fbb5a5" providerId="ADAL" clId="{02612999-D7C2-4D05-B290-718BD56B53E8}" dt="2021-07-07T17:41:15.296" v="520" actId="20577"/>
          <ac:spMkLst>
            <pc:docMk/>
            <pc:sldMk cId="542063998" sldId="307"/>
            <ac:spMk id="2" creationId="{D1F51B06-D1CD-4606-BECB-159BAF06DF26}"/>
          </ac:spMkLst>
        </pc:spChg>
      </pc:sldChg>
      <pc:sldChg chg="add">
        <pc:chgData name="David Arturo Rodriguez Guerrero" userId="77fa9f6b-0d52-4ff9-b550-44a237fbb5a5" providerId="ADAL" clId="{02612999-D7C2-4D05-B290-718BD56B53E8}" dt="2021-07-07T17:41:32.218" v="522"/>
        <pc:sldMkLst>
          <pc:docMk/>
          <pc:sldMk cId="1977493233" sldId="307"/>
        </pc:sldMkLst>
      </pc:sldChg>
      <pc:sldChg chg="modSp">
        <pc:chgData name="David Arturo Rodriguez Guerrero" userId="77fa9f6b-0d52-4ff9-b550-44a237fbb5a5" providerId="ADAL" clId="{02612999-D7C2-4D05-B290-718BD56B53E8}" dt="2021-07-13T14:52:25.582" v="742"/>
        <pc:sldMkLst>
          <pc:docMk/>
          <pc:sldMk cId="542063998" sldId="308"/>
        </pc:sldMkLst>
        <pc:spChg chg="mod">
          <ac:chgData name="David Arturo Rodriguez Guerrero" userId="77fa9f6b-0d52-4ff9-b550-44a237fbb5a5" providerId="ADAL" clId="{02612999-D7C2-4D05-B290-718BD56B53E8}" dt="2021-07-13T14:52:25.582" v="742"/>
          <ac:spMkLst>
            <pc:docMk/>
            <pc:sldMk cId="542063998" sldId="308"/>
            <ac:spMk id="5" creationId="{D50A5903-972E-4CB1-9FC2-7DA1FD4DC680}"/>
          </ac:spMkLst>
        </pc:spChg>
      </pc:sldChg>
      <pc:sldChg chg="modSp mod">
        <pc:chgData name="David Arturo Rodriguez Guerrero" userId="77fa9f6b-0d52-4ff9-b550-44a237fbb5a5" providerId="ADAL" clId="{02612999-D7C2-4D05-B290-718BD56B53E8}" dt="2021-07-13T14:52:25.582" v="742"/>
        <pc:sldMkLst>
          <pc:docMk/>
          <pc:sldMk cId="1324852360" sldId="309"/>
        </pc:sldMkLst>
        <pc:spChg chg="mod">
          <ac:chgData name="David Arturo Rodriguez Guerrero" userId="77fa9f6b-0d52-4ff9-b550-44a237fbb5a5" providerId="ADAL" clId="{02612999-D7C2-4D05-B290-718BD56B53E8}" dt="2021-07-13T14:52:25.582" v="742"/>
          <ac:spMkLst>
            <pc:docMk/>
            <pc:sldMk cId="1324852360" sldId="309"/>
            <ac:spMk id="6" creationId="{34FC46CD-E206-427B-A673-914F3A2339AC}"/>
          </ac:spMkLst>
        </pc:spChg>
        <pc:picChg chg="mod">
          <ac:chgData name="David Arturo Rodriguez Guerrero" userId="77fa9f6b-0d52-4ff9-b550-44a237fbb5a5" providerId="ADAL" clId="{02612999-D7C2-4D05-B290-718BD56B53E8}" dt="2021-07-07T18:16:42.935" v="708" actId="1076"/>
          <ac:picMkLst>
            <pc:docMk/>
            <pc:sldMk cId="1324852360" sldId="309"/>
            <ac:picMk id="11" creationId="{5DFD5786-86FD-45AB-81C9-E78C48FB0C14}"/>
          </ac:picMkLst>
        </pc:picChg>
      </pc:sldChg>
      <pc:sldChg chg="modSp">
        <pc:chgData name="David Arturo Rodriguez Guerrero" userId="77fa9f6b-0d52-4ff9-b550-44a237fbb5a5" providerId="ADAL" clId="{02612999-D7C2-4D05-B290-718BD56B53E8}" dt="2021-07-13T14:52:25.582" v="742"/>
        <pc:sldMkLst>
          <pc:docMk/>
          <pc:sldMk cId="3577618214" sldId="310"/>
        </pc:sldMkLst>
        <pc:spChg chg="mod">
          <ac:chgData name="David Arturo Rodriguez Guerrero" userId="77fa9f6b-0d52-4ff9-b550-44a237fbb5a5" providerId="ADAL" clId="{02612999-D7C2-4D05-B290-718BD56B53E8}" dt="2021-07-13T14:52:25.582" v="742"/>
          <ac:spMkLst>
            <pc:docMk/>
            <pc:sldMk cId="3577618214" sldId="310"/>
            <ac:spMk id="6" creationId="{8A44AE82-71AA-45FF-A59B-E8011BC06BB1}"/>
          </ac:spMkLst>
        </pc:spChg>
      </pc:sldChg>
      <pc:sldChg chg="modSp mod">
        <pc:chgData name="David Arturo Rodriguez Guerrero" userId="77fa9f6b-0d52-4ff9-b550-44a237fbb5a5" providerId="ADAL" clId="{02612999-D7C2-4D05-B290-718BD56B53E8}" dt="2021-08-03T15:29:40.681" v="749"/>
        <pc:sldMkLst>
          <pc:docMk/>
          <pc:sldMk cId="1333456247" sldId="311"/>
        </pc:sldMkLst>
        <pc:spChg chg="mod">
          <ac:chgData name="David Arturo Rodriguez Guerrero" userId="77fa9f6b-0d52-4ff9-b550-44a237fbb5a5" providerId="ADAL" clId="{02612999-D7C2-4D05-B290-718BD56B53E8}" dt="2021-07-13T14:52:25.582" v="742"/>
          <ac:spMkLst>
            <pc:docMk/>
            <pc:sldMk cId="1333456247" sldId="311"/>
            <ac:spMk id="6" creationId="{5B27EAFB-54DC-41A5-BCF5-E21F147CD587}"/>
          </ac:spMkLst>
        </pc:spChg>
        <pc:graphicFrameChg chg="mod modGraphic">
          <ac:chgData name="David Arturo Rodriguez Guerrero" userId="77fa9f6b-0d52-4ff9-b550-44a237fbb5a5" providerId="ADAL" clId="{02612999-D7C2-4D05-B290-718BD56B53E8}" dt="2021-08-03T15:29:40.681" v="749"/>
          <ac:graphicFrameMkLst>
            <pc:docMk/>
            <pc:sldMk cId="1333456247" sldId="311"/>
            <ac:graphicFrameMk id="7" creationId="{8D98C03E-3663-4169-8E7C-B29E671D76C0}"/>
          </ac:graphicFrameMkLst>
        </pc:graphicFrameChg>
      </pc:sldChg>
      <pc:sldChg chg="modSp mod">
        <pc:chgData name="David Arturo Rodriguez Guerrero" userId="77fa9f6b-0d52-4ff9-b550-44a237fbb5a5" providerId="ADAL" clId="{02612999-D7C2-4D05-B290-718BD56B53E8}" dt="2021-08-03T15:30:26.410" v="753"/>
        <pc:sldMkLst>
          <pc:docMk/>
          <pc:sldMk cId="3714098095" sldId="312"/>
        </pc:sldMkLst>
        <pc:spChg chg="mod">
          <ac:chgData name="David Arturo Rodriguez Guerrero" userId="77fa9f6b-0d52-4ff9-b550-44a237fbb5a5" providerId="ADAL" clId="{02612999-D7C2-4D05-B290-718BD56B53E8}" dt="2021-07-13T14:52:25.582" v="742"/>
          <ac:spMkLst>
            <pc:docMk/>
            <pc:sldMk cId="3714098095" sldId="312"/>
            <ac:spMk id="6" creationId="{1E22EED7-CF57-4F74-ACBD-D711B55E0BF2}"/>
          </ac:spMkLst>
        </pc:spChg>
        <pc:graphicFrameChg chg="mod modGraphic">
          <ac:chgData name="David Arturo Rodriguez Guerrero" userId="77fa9f6b-0d52-4ff9-b550-44a237fbb5a5" providerId="ADAL" clId="{02612999-D7C2-4D05-B290-718BD56B53E8}" dt="2021-08-03T15:30:26.410" v="753"/>
          <ac:graphicFrameMkLst>
            <pc:docMk/>
            <pc:sldMk cId="3714098095" sldId="312"/>
            <ac:graphicFrameMk id="7" creationId="{4F1130A4-6DD9-4416-ADC3-D3CDBAA01F65}"/>
          </ac:graphicFrameMkLst>
        </pc:graphicFrameChg>
      </pc:sldChg>
      <pc:sldChg chg="modSp mod">
        <pc:chgData name="David Arturo Rodriguez Guerrero" userId="77fa9f6b-0d52-4ff9-b550-44a237fbb5a5" providerId="ADAL" clId="{02612999-D7C2-4D05-B290-718BD56B53E8}" dt="2021-08-03T15:31:41.702" v="755" actId="20577"/>
        <pc:sldMkLst>
          <pc:docMk/>
          <pc:sldMk cId="2333521096" sldId="313"/>
        </pc:sldMkLst>
        <pc:spChg chg="mod">
          <ac:chgData name="David Arturo Rodriguez Guerrero" userId="77fa9f6b-0d52-4ff9-b550-44a237fbb5a5" providerId="ADAL" clId="{02612999-D7C2-4D05-B290-718BD56B53E8}" dt="2021-08-03T15:31:41.702" v="755" actId="20577"/>
          <ac:spMkLst>
            <pc:docMk/>
            <pc:sldMk cId="2333521096" sldId="313"/>
            <ac:spMk id="2" creationId="{D73379DB-6708-44CC-B5F6-D65CFF702F52}"/>
          </ac:spMkLst>
        </pc:spChg>
        <pc:spChg chg="mod">
          <ac:chgData name="David Arturo Rodriguez Guerrero" userId="77fa9f6b-0d52-4ff9-b550-44a237fbb5a5" providerId="ADAL" clId="{02612999-D7C2-4D05-B290-718BD56B53E8}" dt="2021-07-13T14:52:25.582" v="742"/>
          <ac:spMkLst>
            <pc:docMk/>
            <pc:sldMk cId="2333521096" sldId="313"/>
            <ac:spMk id="6" creationId="{B86F3E65-D6C2-456F-8EDD-1BCE8289FE46}"/>
          </ac:spMkLst>
        </pc:spChg>
      </pc:sldChg>
      <pc:sldChg chg="delSp modSp mod modClrScheme chgLayout">
        <pc:chgData name="David Arturo Rodriguez Guerrero" userId="77fa9f6b-0d52-4ff9-b550-44a237fbb5a5" providerId="ADAL" clId="{02612999-D7C2-4D05-B290-718BD56B53E8}" dt="2021-07-30T22:20:03.955" v="745" actId="20577"/>
        <pc:sldMkLst>
          <pc:docMk/>
          <pc:sldMk cId="3690587324" sldId="314"/>
        </pc:sldMkLst>
        <pc:spChg chg="mod ord">
          <ac:chgData name="David Arturo Rodriguez Guerrero" userId="77fa9f6b-0d52-4ff9-b550-44a237fbb5a5" providerId="ADAL" clId="{02612999-D7C2-4D05-B290-718BD56B53E8}" dt="2021-07-30T22:20:03.955" v="745" actId="20577"/>
          <ac:spMkLst>
            <pc:docMk/>
            <pc:sldMk cId="3690587324" sldId="314"/>
            <ac:spMk id="2" creationId="{9F8E8949-AB83-4697-B0E7-C99DE9497441}"/>
          </ac:spMkLst>
        </pc:spChg>
        <pc:spChg chg="del mod ord">
          <ac:chgData name="David Arturo Rodriguez Guerrero" userId="77fa9f6b-0d52-4ff9-b550-44a237fbb5a5" providerId="ADAL" clId="{02612999-D7C2-4D05-B290-718BD56B53E8}" dt="2021-07-07T18:06:11.647" v="702" actId="478"/>
          <ac:spMkLst>
            <pc:docMk/>
            <pc:sldMk cId="3690587324" sldId="314"/>
            <ac:spMk id="3" creationId="{D229986A-19C4-4EB1-AC4F-A030D885525E}"/>
          </ac:spMkLst>
        </pc:spChg>
        <pc:spChg chg="mod ord">
          <ac:chgData name="David Arturo Rodriguez Guerrero" userId="77fa9f6b-0d52-4ff9-b550-44a237fbb5a5" providerId="ADAL" clId="{02612999-D7C2-4D05-B290-718BD56B53E8}" dt="2021-07-07T18:06:08.906" v="701" actId="700"/>
          <ac:spMkLst>
            <pc:docMk/>
            <pc:sldMk cId="3690587324" sldId="314"/>
            <ac:spMk id="4" creationId="{8FE64F8B-F371-4319-8C8A-996E93AC031C}"/>
          </ac:spMkLst>
        </pc:spChg>
        <pc:spChg chg="mod ord">
          <ac:chgData name="David Arturo Rodriguez Guerrero" userId="77fa9f6b-0d52-4ff9-b550-44a237fbb5a5" providerId="ADAL" clId="{02612999-D7C2-4D05-B290-718BD56B53E8}" dt="2021-07-07T18:06:08.906" v="701" actId="700"/>
          <ac:spMkLst>
            <pc:docMk/>
            <pc:sldMk cId="3690587324" sldId="314"/>
            <ac:spMk id="5" creationId="{520974C6-3E6F-4B81-A97B-61BD4F47F000}"/>
          </ac:spMkLst>
        </pc:spChg>
        <pc:spChg chg="mod ord">
          <ac:chgData name="David Arturo Rodriguez Guerrero" userId="77fa9f6b-0d52-4ff9-b550-44a237fbb5a5" providerId="ADAL" clId="{02612999-D7C2-4D05-B290-718BD56B53E8}" dt="2021-07-13T14:52:25.582" v="742"/>
          <ac:spMkLst>
            <pc:docMk/>
            <pc:sldMk cId="3690587324" sldId="314"/>
            <ac:spMk id="6" creationId="{E5A6ED7D-5F8C-4B54-A1F1-1FCCA878B0A4}"/>
          </ac:spMkLst>
        </pc:spChg>
      </pc:sldChg>
      <pc:sldChg chg="delSp modSp mod modClrScheme chgLayout">
        <pc:chgData name="David Arturo Rodriguez Guerrero" userId="77fa9f6b-0d52-4ff9-b550-44a237fbb5a5" providerId="ADAL" clId="{02612999-D7C2-4D05-B290-718BD56B53E8}" dt="2021-07-13T14:52:25.582" v="742"/>
        <pc:sldMkLst>
          <pc:docMk/>
          <pc:sldMk cId="3398477046" sldId="315"/>
        </pc:sldMkLst>
        <pc:spChg chg="mod ord">
          <ac:chgData name="David Arturo Rodriguez Guerrero" userId="77fa9f6b-0d52-4ff9-b550-44a237fbb5a5" providerId="ADAL" clId="{02612999-D7C2-4D05-B290-718BD56B53E8}" dt="2021-07-07T18:06:22.821" v="706" actId="20577"/>
          <ac:spMkLst>
            <pc:docMk/>
            <pc:sldMk cId="3398477046" sldId="315"/>
            <ac:spMk id="2" creationId="{8BE1A28A-366E-4C33-BEB6-DAAFE670F647}"/>
          </ac:spMkLst>
        </pc:spChg>
        <pc:spChg chg="del mod ord">
          <ac:chgData name="David Arturo Rodriguez Guerrero" userId="77fa9f6b-0d52-4ff9-b550-44a237fbb5a5" providerId="ADAL" clId="{02612999-D7C2-4D05-B290-718BD56B53E8}" dt="2021-07-07T18:06:20.827" v="705" actId="478"/>
          <ac:spMkLst>
            <pc:docMk/>
            <pc:sldMk cId="3398477046" sldId="315"/>
            <ac:spMk id="3" creationId="{EF2C5586-F3BB-448B-8423-8D6837828BDF}"/>
          </ac:spMkLst>
        </pc:spChg>
        <pc:spChg chg="mod ord">
          <ac:chgData name="David Arturo Rodriguez Guerrero" userId="77fa9f6b-0d52-4ff9-b550-44a237fbb5a5" providerId="ADAL" clId="{02612999-D7C2-4D05-B290-718BD56B53E8}" dt="2021-07-07T18:06:18.232" v="704" actId="700"/>
          <ac:spMkLst>
            <pc:docMk/>
            <pc:sldMk cId="3398477046" sldId="315"/>
            <ac:spMk id="4" creationId="{56A6D882-3C3A-4083-AA5F-3AF7F46B2654}"/>
          </ac:spMkLst>
        </pc:spChg>
        <pc:spChg chg="mod ord">
          <ac:chgData name="David Arturo Rodriguez Guerrero" userId="77fa9f6b-0d52-4ff9-b550-44a237fbb5a5" providerId="ADAL" clId="{02612999-D7C2-4D05-B290-718BD56B53E8}" dt="2021-07-07T18:06:18.232" v="704" actId="700"/>
          <ac:spMkLst>
            <pc:docMk/>
            <pc:sldMk cId="3398477046" sldId="315"/>
            <ac:spMk id="5" creationId="{EA402277-2743-4C05-B998-35D938D6A819}"/>
          </ac:spMkLst>
        </pc:spChg>
        <pc:spChg chg="mod ord">
          <ac:chgData name="David Arturo Rodriguez Guerrero" userId="77fa9f6b-0d52-4ff9-b550-44a237fbb5a5" providerId="ADAL" clId="{02612999-D7C2-4D05-B290-718BD56B53E8}" dt="2021-07-13T14:52:25.582" v="742"/>
          <ac:spMkLst>
            <pc:docMk/>
            <pc:sldMk cId="3398477046" sldId="315"/>
            <ac:spMk id="6" creationId="{816ACCD9-8A83-4D9C-9D69-C6334E35BA58}"/>
          </ac:spMkLst>
        </pc:spChg>
      </pc:sldChg>
      <pc:sldChg chg="addSp delSp modSp new mod">
        <pc:chgData name="David Arturo Rodriguez Guerrero" userId="77fa9f6b-0d52-4ff9-b550-44a237fbb5a5" providerId="ADAL" clId="{02612999-D7C2-4D05-B290-718BD56B53E8}" dt="2021-07-13T14:52:25.582" v="742"/>
        <pc:sldMkLst>
          <pc:docMk/>
          <pc:sldMk cId="774450993" sldId="316"/>
        </pc:sldMkLst>
        <pc:spChg chg="del">
          <ac:chgData name="David Arturo Rodriguez Guerrero" userId="77fa9f6b-0d52-4ff9-b550-44a237fbb5a5" providerId="ADAL" clId="{02612999-D7C2-4D05-B290-718BD56B53E8}" dt="2021-07-13T14:52:01.441" v="734" actId="478"/>
          <ac:spMkLst>
            <pc:docMk/>
            <pc:sldMk cId="774450993" sldId="316"/>
            <ac:spMk id="2" creationId="{5F0FC0AB-8A62-45D9-A972-D0DD8063F2EA}"/>
          </ac:spMkLst>
        </pc:spChg>
        <pc:spChg chg="mod">
          <ac:chgData name="David Arturo Rodriguez Guerrero" userId="77fa9f6b-0d52-4ff9-b550-44a237fbb5a5" providerId="ADAL" clId="{02612999-D7C2-4D05-B290-718BD56B53E8}" dt="2021-07-13T14:52:25.582" v="742"/>
          <ac:spMkLst>
            <pc:docMk/>
            <pc:sldMk cId="774450993" sldId="316"/>
            <ac:spMk id="5" creationId="{E9930C5F-8B7C-48AA-B55A-D2FD9C1328E2}"/>
          </ac:spMkLst>
        </pc:spChg>
        <pc:picChg chg="add mod">
          <ac:chgData name="David Arturo Rodriguez Guerrero" userId="77fa9f6b-0d52-4ff9-b550-44a237fbb5a5" providerId="ADAL" clId="{02612999-D7C2-4D05-B290-718BD56B53E8}" dt="2021-07-13T14:52:06.676" v="737" actId="14100"/>
          <ac:picMkLst>
            <pc:docMk/>
            <pc:sldMk cId="774450993" sldId="316"/>
            <ac:picMk id="6" creationId="{E5601083-F965-4A6A-BA95-00CDFAA43C3B}"/>
          </ac:picMkLst>
        </pc:picChg>
        <pc:picChg chg="add mod">
          <ac:chgData name="David Arturo Rodriguez Guerrero" userId="77fa9f6b-0d52-4ff9-b550-44a237fbb5a5" providerId="ADAL" clId="{02612999-D7C2-4D05-B290-718BD56B53E8}" dt="2021-07-13T14:52:11.954" v="740" actId="14100"/>
          <ac:picMkLst>
            <pc:docMk/>
            <pc:sldMk cId="774450993" sldId="316"/>
            <ac:picMk id="7" creationId="{1E7F59E4-ABF3-46E8-9129-EB360E060144}"/>
          </ac:picMkLst>
        </pc:picChg>
        <pc:picChg chg="add mod">
          <ac:chgData name="David Arturo Rodriguez Guerrero" userId="77fa9f6b-0d52-4ff9-b550-44a237fbb5a5" providerId="ADAL" clId="{02612999-D7C2-4D05-B290-718BD56B53E8}" dt="2021-07-13T14:52:09.746" v="739" actId="1076"/>
          <ac:picMkLst>
            <pc:docMk/>
            <pc:sldMk cId="774450993" sldId="316"/>
            <ac:picMk id="8" creationId="{CAB39CA1-F2B2-4E97-A41C-58196DE088F5}"/>
          </ac:picMkLst>
        </pc:picChg>
        <pc:picChg chg="add mod">
          <ac:chgData name="David Arturo Rodriguez Guerrero" userId="77fa9f6b-0d52-4ff9-b550-44a237fbb5a5" providerId="ADAL" clId="{02612999-D7C2-4D05-B290-718BD56B53E8}" dt="2021-07-13T14:52:15.520" v="741" actId="14100"/>
          <ac:picMkLst>
            <pc:docMk/>
            <pc:sldMk cId="774450993" sldId="316"/>
            <ac:picMk id="9" creationId="{14697CD1-9523-4A7F-A8EA-4C953F98660E}"/>
          </ac:picMkLst>
        </pc:picChg>
      </pc:sldChg>
      <pc:sldChg chg="new del">
        <pc:chgData name="David Arturo Rodriguez Guerrero" userId="77fa9f6b-0d52-4ff9-b550-44a237fbb5a5" providerId="ADAL" clId="{02612999-D7C2-4D05-B290-718BD56B53E8}" dt="2021-07-07T18:04:03.874" v="664" actId="680"/>
        <pc:sldMkLst>
          <pc:docMk/>
          <pc:sldMk cId="1973520423" sldId="316"/>
        </pc:sldMkLst>
      </pc:sldChg>
      <pc:sldChg chg="new del">
        <pc:chgData name="David Arturo Rodriguez Guerrero" userId="77fa9f6b-0d52-4ff9-b550-44a237fbb5a5" providerId="ADAL" clId="{02612999-D7C2-4D05-B290-718BD56B53E8}" dt="2021-07-07T18:06:07.634" v="700" actId="680"/>
        <pc:sldMkLst>
          <pc:docMk/>
          <pc:sldMk cId="2538109305" sldId="316"/>
        </pc:sldMkLst>
      </pc:sldChg>
      <pc:sldMasterChg chg="modSldLayout">
        <pc:chgData name="David Arturo Rodriguez Guerrero" userId="77fa9f6b-0d52-4ff9-b550-44a237fbb5a5" providerId="ADAL" clId="{02612999-D7C2-4D05-B290-718BD56B53E8}" dt="2021-07-13T14:52:25.582" v="742"/>
        <pc:sldMasterMkLst>
          <pc:docMk/>
          <pc:sldMasterMk cId="0" sldId="2147483660"/>
        </pc:sldMasterMkLst>
        <pc:sldLayoutChg chg="modSp">
          <pc:chgData name="David Arturo Rodriguez Guerrero" userId="77fa9f6b-0d52-4ff9-b550-44a237fbb5a5" providerId="ADAL" clId="{02612999-D7C2-4D05-B290-718BD56B53E8}" dt="2021-07-13T14:52:25.582" v="742"/>
          <pc:sldLayoutMkLst>
            <pc:docMk/>
            <pc:sldMasterMk cId="0" sldId="2147483660"/>
            <pc:sldLayoutMk cId="391480316" sldId="2147483661"/>
          </pc:sldLayoutMkLst>
          <pc:spChg chg="mod">
            <ac:chgData name="David Arturo Rodriguez Guerrero" userId="77fa9f6b-0d52-4ff9-b550-44a237fbb5a5" providerId="ADAL" clId="{02612999-D7C2-4D05-B290-718BD56B53E8}" dt="2021-07-13T14:52:25.582" v="742"/>
            <ac:spMkLst>
              <pc:docMk/>
              <pc:sldMasterMk cId="0" sldId="2147483660"/>
              <pc:sldLayoutMk cId="391480316" sldId="2147483661"/>
              <ac:spMk id="10" creationId="{00000000-0000-0000-0000-000000000000}"/>
            </ac:spMkLst>
          </pc:spChg>
        </pc:sldLayoutChg>
        <pc:sldLayoutChg chg="modSp">
          <pc:chgData name="David Arturo Rodriguez Guerrero" userId="77fa9f6b-0d52-4ff9-b550-44a237fbb5a5" providerId="ADAL" clId="{02612999-D7C2-4D05-B290-718BD56B53E8}" dt="2021-07-13T14:52:25.582" v="742"/>
          <pc:sldLayoutMkLst>
            <pc:docMk/>
            <pc:sldMasterMk cId="0" sldId="2147483660"/>
            <pc:sldLayoutMk cId="241172366" sldId="2147483662"/>
          </pc:sldLayoutMkLst>
          <pc:spChg chg="mod">
            <ac:chgData name="David Arturo Rodriguez Guerrero" userId="77fa9f6b-0d52-4ff9-b550-44a237fbb5a5" providerId="ADAL" clId="{02612999-D7C2-4D05-B290-718BD56B53E8}" dt="2021-07-13T14:52:25.582" v="742"/>
            <ac:spMkLst>
              <pc:docMk/>
              <pc:sldMasterMk cId="0" sldId="2147483660"/>
              <pc:sldLayoutMk cId="241172366" sldId="2147483662"/>
              <ac:spMk id="10" creationId="{00000000-0000-0000-0000-000000000000}"/>
            </ac:spMkLst>
          </pc:spChg>
        </pc:sldLayoutChg>
        <pc:sldLayoutChg chg="addSp delSp modSp mod">
          <pc:chgData name="David Arturo Rodriguez Guerrero" userId="77fa9f6b-0d52-4ff9-b550-44a237fbb5a5" providerId="ADAL" clId="{02612999-D7C2-4D05-B290-718BD56B53E8}" dt="2021-07-13T14:52:25.582" v="742"/>
          <pc:sldLayoutMkLst>
            <pc:docMk/>
            <pc:sldMasterMk cId="0" sldId="2147483660"/>
            <pc:sldLayoutMk cId="54480902" sldId="2147483663"/>
          </pc:sldLayoutMkLst>
          <pc:spChg chg="add del">
            <ac:chgData name="David Arturo Rodriguez Guerrero" userId="77fa9f6b-0d52-4ff9-b550-44a237fbb5a5" providerId="ADAL" clId="{02612999-D7C2-4D05-B290-718BD56B53E8}" dt="2021-07-07T17:39:20.634" v="480" actId="478"/>
            <ac:spMkLst>
              <pc:docMk/>
              <pc:sldMasterMk cId="0" sldId="2147483660"/>
              <pc:sldLayoutMk cId="54480902" sldId="2147483663"/>
              <ac:spMk id="2" creationId="{00000000-0000-0000-0000-000000000000}"/>
            </ac:spMkLst>
          </pc:spChg>
          <pc:spChg chg="mod">
            <ac:chgData name="David Arturo Rodriguez Guerrero" userId="77fa9f6b-0d52-4ff9-b550-44a237fbb5a5" providerId="ADAL" clId="{02612999-D7C2-4D05-B290-718BD56B53E8}" dt="2021-07-07T17:39:20.636" v="481" actId="14100"/>
            <ac:spMkLst>
              <pc:docMk/>
              <pc:sldMasterMk cId="0" sldId="2147483660"/>
              <pc:sldLayoutMk cId="54480902" sldId="2147483663"/>
              <ac:spMk id="3" creationId="{00000000-0000-0000-0000-000000000000}"/>
            </ac:spMkLst>
          </pc:spChg>
          <pc:spChg chg="add del">
            <ac:chgData name="David Arturo Rodriguez Guerrero" userId="77fa9f6b-0d52-4ff9-b550-44a237fbb5a5" providerId="ADAL" clId="{02612999-D7C2-4D05-B290-718BD56B53E8}" dt="2021-07-07T17:39:20.620" v="479" actId="478"/>
            <ac:spMkLst>
              <pc:docMk/>
              <pc:sldMasterMk cId="0" sldId="2147483660"/>
              <pc:sldLayoutMk cId="54480902" sldId="2147483663"/>
              <ac:spMk id="6" creationId="{00000000-0000-0000-0000-000000000000}"/>
            </ac:spMkLst>
          </pc:spChg>
          <pc:spChg chg="mod">
            <ac:chgData name="David Arturo Rodriguez Guerrero" userId="77fa9f6b-0d52-4ff9-b550-44a237fbb5a5" providerId="ADAL" clId="{02612999-D7C2-4D05-B290-718BD56B53E8}" dt="2021-07-13T14:52:25.582" v="742"/>
            <ac:spMkLst>
              <pc:docMk/>
              <pc:sldMasterMk cId="0" sldId="2147483660"/>
              <pc:sldLayoutMk cId="54480902" sldId="2147483663"/>
              <ac:spMk id="10" creationId="{00000000-0000-0000-0000-000000000000}"/>
            </ac:spMkLst>
          </pc:spChg>
        </pc:sldLayoutChg>
      </pc:sldMasterChg>
    </pc:docChg>
  </pc:docChgLst>
  <pc:docChgLst>
    <pc:chgData name="David Arturo Rodriguez Guerrero" userId="S::david.rodriguez@uexternado.edu.co::77fa9f6b-0d52-4ff9-b550-44a237fbb5a5" providerId="AD" clId="Web-{0AB561EA-0F4B-7005-BBA8-17FBA444C533}"/>
    <pc:docChg chg="modSld">
      <pc:chgData name="David Arturo Rodriguez Guerrero" userId="S::david.rodriguez@uexternado.edu.co::77fa9f6b-0d52-4ff9-b550-44a237fbb5a5" providerId="AD" clId="Web-{0AB561EA-0F4B-7005-BBA8-17FBA444C533}" dt="2021-07-05T18:24:30.094" v="0"/>
      <pc:docMkLst>
        <pc:docMk/>
      </pc:docMkLst>
      <pc:sldChg chg="modSp">
        <pc:chgData name="David Arturo Rodriguez Guerrero" userId="S::david.rodriguez@uexternado.edu.co::77fa9f6b-0d52-4ff9-b550-44a237fbb5a5" providerId="AD" clId="Web-{0AB561EA-0F4B-7005-BBA8-17FBA444C533}" dt="2021-07-05T18:24:30.094" v="0"/>
        <pc:sldMkLst>
          <pc:docMk/>
          <pc:sldMk cId="3766201900" sldId="291"/>
        </pc:sldMkLst>
        <pc:spChg chg="mod">
          <ac:chgData name="David Arturo Rodriguez Guerrero" userId="S::david.rodriguez@uexternado.edu.co::77fa9f6b-0d52-4ff9-b550-44a237fbb5a5" providerId="AD" clId="Web-{0AB561EA-0F4B-7005-BBA8-17FBA444C533}" dt="2021-07-05T18:24:30.094" v="0"/>
          <ac:spMkLst>
            <pc:docMk/>
            <pc:sldMk cId="3766201900" sldId="291"/>
            <ac:spMk id="2" creationId="{F785ED16-5A2B-41BB-B5E1-BE831E92CAE0}"/>
          </ac:spMkLst>
        </pc:spChg>
      </pc:sldChg>
    </pc:docChg>
  </pc:docChgLst>
  <pc:docChgLst>
    <pc:chgData name="David Arturo Rodriguez Guerrero" userId="77fa9f6b-0d52-4ff9-b550-44a237fbb5a5" providerId="ADAL" clId="{9EB80C6B-883B-48E5-93A6-C4F5DDA439E6}"/>
    <pc:docChg chg="undo redo custSel addSld delSld modSld">
      <pc:chgData name="David Arturo Rodriguez Guerrero" userId="77fa9f6b-0d52-4ff9-b550-44a237fbb5a5" providerId="ADAL" clId="{9EB80C6B-883B-48E5-93A6-C4F5DDA439E6}" dt="2021-04-29T11:06:39.095" v="212" actId="6549"/>
      <pc:docMkLst>
        <pc:docMk/>
      </pc:docMkLst>
      <pc:sldChg chg="modSp mod">
        <pc:chgData name="David Arturo Rodriguez Guerrero" userId="77fa9f6b-0d52-4ff9-b550-44a237fbb5a5" providerId="ADAL" clId="{9EB80C6B-883B-48E5-93A6-C4F5DDA439E6}" dt="2021-04-29T10:25:23.878" v="32" actId="404"/>
        <pc:sldMkLst>
          <pc:docMk/>
          <pc:sldMk cId="643701411" sldId="288"/>
        </pc:sldMkLst>
        <pc:spChg chg="mod">
          <ac:chgData name="David Arturo Rodriguez Guerrero" userId="77fa9f6b-0d52-4ff9-b550-44a237fbb5a5" providerId="ADAL" clId="{9EB80C6B-883B-48E5-93A6-C4F5DDA439E6}" dt="2021-04-29T10:25:23.878" v="32" actId="404"/>
          <ac:spMkLst>
            <pc:docMk/>
            <pc:sldMk cId="643701411" sldId="288"/>
            <ac:spMk id="2" creationId="{2BC3A2F4-3597-4CD5-B908-3272B952BAAC}"/>
          </ac:spMkLst>
        </pc:spChg>
        <pc:spChg chg="mod">
          <ac:chgData name="David Arturo Rodriguez Guerrero" userId="77fa9f6b-0d52-4ff9-b550-44a237fbb5a5" providerId="ADAL" clId="{9EB80C6B-883B-48E5-93A6-C4F5DDA439E6}" dt="2021-04-29T10:17:58.042" v="23"/>
          <ac:spMkLst>
            <pc:docMk/>
            <pc:sldMk cId="643701411" sldId="288"/>
            <ac:spMk id="8" creationId="{93813474-BE19-45DD-B9BF-189F00E70E05}"/>
          </ac:spMkLst>
        </pc:spChg>
      </pc:sldChg>
      <pc:sldChg chg="modSp mod">
        <pc:chgData name="David Arturo Rodriguez Guerrero" userId="77fa9f6b-0d52-4ff9-b550-44a237fbb5a5" providerId="ADAL" clId="{9EB80C6B-883B-48E5-93A6-C4F5DDA439E6}" dt="2021-04-29T10:28:15.682" v="38" actId="15"/>
        <pc:sldMkLst>
          <pc:docMk/>
          <pc:sldMk cId="3129744325" sldId="293"/>
        </pc:sldMkLst>
        <pc:spChg chg="mod">
          <ac:chgData name="David Arturo Rodriguez Guerrero" userId="77fa9f6b-0d52-4ff9-b550-44a237fbb5a5" providerId="ADAL" clId="{9EB80C6B-883B-48E5-93A6-C4F5DDA439E6}" dt="2021-04-29T10:28:15.682" v="38" actId="15"/>
          <ac:spMkLst>
            <pc:docMk/>
            <pc:sldMk cId="3129744325" sldId="293"/>
            <ac:spMk id="2" creationId="{7C87D8E5-2703-42A3-B39F-F10E9CFEC24C}"/>
          </ac:spMkLst>
        </pc:spChg>
      </pc:sldChg>
      <pc:sldChg chg="modSp mod">
        <pc:chgData name="David Arturo Rodriguez Guerrero" userId="77fa9f6b-0d52-4ff9-b550-44a237fbb5a5" providerId="ADAL" clId="{9EB80C6B-883B-48E5-93A6-C4F5DDA439E6}" dt="2021-04-29T10:30:45.661" v="47" actId="20577"/>
        <pc:sldMkLst>
          <pc:docMk/>
          <pc:sldMk cId="1228342220" sldId="296"/>
        </pc:sldMkLst>
        <pc:spChg chg="mod">
          <ac:chgData name="David Arturo Rodriguez Guerrero" userId="77fa9f6b-0d52-4ff9-b550-44a237fbb5a5" providerId="ADAL" clId="{9EB80C6B-883B-48E5-93A6-C4F5DDA439E6}" dt="2021-04-29T10:30:45.661" v="47" actId="20577"/>
          <ac:spMkLst>
            <pc:docMk/>
            <pc:sldMk cId="1228342220" sldId="296"/>
            <ac:spMk id="2" creationId="{D860FAA9-962C-4568-8157-356071456BCB}"/>
          </ac:spMkLst>
        </pc:spChg>
      </pc:sldChg>
      <pc:sldChg chg="modSp mod">
        <pc:chgData name="David Arturo Rodriguez Guerrero" userId="77fa9f6b-0d52-4ff9-b550-44a237fbb5a5" providerId="ADAL" clId="{9EB80C6B-883B-48E5-93A6-C4F5DDA439E6}" dt="2021-04-29T10:31:49.194" v="48" actId="20577"/>
        <pc:sldMkLst>
          <pc:docMk/>
          <pc:sldMk cId="2763085184" sldId="298"/>
        </pc:sldMkLst>
        <pc:spChg chg="mod">
          <ac:chgData name="David Arturo Rodriguez Guerrero" userId="77fa9f6b-0d52-4ff9-b550-44a237fbb5a5" providerId="ADAL" clId="{9EB80C6B-883B-48E5-93A6-C4F5DDA439E6}" dt="2021-04-29T10:31:49.194" v="48" actId="20577"/>
          <ac:spMkLst>
            <pc:docMk/>
            <pc:sldMk cId="2763085184" sldId="298"/>
            <ac:spMk id="2" creationId="{09DA6A50-65AD-4ED7-AAAC-1F326BD5F47C}"/>
          </ac:spMkLst>
        </pc:spChg>
      </pc:sldChg>
      <pc:sldChg chg="modSp mod">
        <pc:chgData name="David Arturo Rodriguez Guerrero" userId="77fa9f6b-0d52-4ff9-b550-44a237fbb5a5" providerId="ADAL" clId="{9EB80C6B-883B-48E5-93A6-C4F5DDA439E6}" dt="2021-04-29T10:32:40.490" v="72" actId="113"/>
        <pc:sldMkLst>
          <pc:docMk/>
          <pc:sldMk cId="3660537835" sldId="299"/>
        </pc:sldMkLst>
        <pc:spChg chg="mod">
          <ac:chgData name="David Arturo Rodriguez Guerrero" userId="77fa9f6b-0d52-4ff9-b550-44a237fbb5a5" providerId="ADAL" clId="{9EB80C6B-883B-48E5-93A6-C4F5DDA439E6}" dt="2021-04-29T10:32:40.490" v="72" actId="113"/>
          <ac:spMkLst>
            <pc:docMk/>
            <pc:sldMk cId="3660537835" sldId="299"/>
            <ac:spMk id="2" creationId="{798201EE-D8E4-4CE3-B76D-D2E313A1202F}"/>
          </ac:spMkLst>
        </pc:spChg>
      </pc:sldChg>
      <pc:sldChg chg="modSp mod">
        <pc:chgData name="David Arturo Rodriguez Guerrero" userId="77fa9f6b-0d52-4ff9-b550-44a237fbb5a5" providerId="ADAL" clId="{9EB80C6B-883B-48E5-93A6-C4F5DDA439E6}" dt="2021-04-29T10:44:34.385" v="123"/>
        <pc:sldMkLst>
          <pc:docMk/>
          <pc:sldMk cId="17095710" sldId="301"/>
        </pc:sldMkLst>
        <pc:spChg chg="mod">
          <ac:chgData name="David Arturo Rodriguez Guerrero" userId="77fa9f6b-0d52-4ff9-b550-44a237fbb5a5" providerId="ADAL" clId="{9EB80C6B-883B-48E5-93A6-C4F5DDA439E6}" dt="2021-04-29T10:44:34.385" v="123"/>
          <ac:spMkLst>
            <pc:docMk/>
            <pc:sldMk cId="17095710" sldId="301"/>
            <ac:spMk id="2" creationId="{8BF5E0C3-933E-4BE6-9858-355A6BF0A669}"/>
          </ac:spMkLst>
        </pc:spChg>
      </pc:sldChg>
      <pc:sldChg chg="modSp del mod">
        <pc:chgData name="David Arturo Rodriguez Guerrero" userId="77fa9f6b-0d52-4ff9-b550-44a237fbb5a5" providerId="ADAL" clId="{9EB80C6B-883B-48E5-93A6-C4F5DDA439E6}" dt="2021-04-29T10:44:40.039" v="124" actId="47"/>
        <pc:sldMkLst>
          <pc:docMk/>
          <pc:sldMk cId="1878750792" sldId="302"/>
        </pc:sldMkLst>
        <pc:spChg chg="mod">
          <ac:chgData name="David Arturo Rodriguez Guerrero" userId="77fa9f6b-0d52-4ff9-b550-44a237fbb5a5" providerId="ADAL" clId="{9EB80C6B-883B-48E5-93A6-C4F5DDA439E6}" dt="2021-04-29T10:44:28.587" v="120" actId="21"/>
          <ac:spMkLst>
            <pc:docMk/>
            <pc:sldMk cId="1878750792" sldId="302"/>
            <ac:spMk id="2" creationId="{BB8B7AB8-0E93-46CF-9666-6C0DEB0BF487}"/>
          </ac:spMkLst>
        </pc:spChg>
      </pc:sldChg>
      <pc:sldChg chg="modSp mod">
        <pc:chgData name="David Arturo Rodriguez Guerrero" userId="77fa9f6b-0d52-4ff9-b550-44a237fbb5a5" providerId="ADAL" clId="{9EB80C6B-883B-48E5-93A6-C4F5DDA439E6}" dt="2021-04-29T10:33:46.701" v="74" actId="6549"/>
        <pc:sldMkLst>
          <pc:docMk/>
          <pc:sldMk cId="805257378" sldId="304"/>
        </pc:sldMkLst>
        <pc:spChg chg="mod">
          <ac:chgData name="David Arturo Rodriguez Guerrero" userId="77fa9f6b-0d52-4ff9-b550-44a237fbb5a5" providerId="ADAL" clId="{9EB80C6B-883B-48E5-93A6-C4F5DDA439E6}" dt="2021-04-29T10:33:46.701" v="74" actId="6549"/>
          <ac:spMkLst>
            <pc:docMk/>
            <pc:sldMk cId="805257378" sldId="304"/>
            <ac:spMk id="2" creationId="{CF76D847-5319-45F8-9085-74B770DC9C7E}"/>
          </ac:spMkLst>
        </pc:spChg>
      </pc:sldChg>
      <pc:sldChg chg="modSp mod">
        <pc:chgData name="David Arturo Rodriguez Guerrero" userId="77fa9f6b-0d52-4ff9-b550-44a237fbb5a5" providerId="ADAL" clId="{9EB80C6B-883B-48E5-93A6-C4F5DDA439E6}" dt="2021-04-29T10:35:55.981" v="75" actId="6549"/>
        <pc:sldMkLst>
          <pc:docMk/>
          <pc:sldMk cId="3017161438" sldId="305"/>
        </pc:sldMkLst>
        <pc:spChg chg="mod">
          <ac:chgData name="David Arturo Rodriguez Guerrero" userId="77fa9f6b-0d52-4ff9-b550-44a237fbb5a5" providerId="ADAL" clId="{9EB80C6B-883B-48E5-93A6-C4F5DDA439E6}" dt="2021-04-29T10:35:55.981" v="75" actId="6549"/>
          <ac:spMkLst>
            <pc:docMk/>
            <pc:sldMk cId="3017161438" sldId="305"/>
            <ac:spMk id="3" creationId="{6FDCABEE-7590-4455-B843-4FD71582BEDB}"/>
          </ac:spMkLst>
        </pc:spChg>
      </pc:sldChg>
      <pc:sldChg chg="modSp mod">
        <pc:chgData name="David Arturo Rodriguez Guerrero" userId="77fa9f6b-0d52-4ff9-b550-44a237fbb5a5" providerId="ADAL" clId="{9EB80C6B-883B-48E5-93A6-C4F5DDA439E6}" dt="2021-04-29T10:51:00.015" v="187" actId="20577"/>
        <pc:sldMkLst>
          <pc:docMk/>
          <pc:sldMk cId="2892358604" sldId="306"/>
        </pc:sldMkLst>
        <pc:spChg chg="mod">
          <ac:chgData name="David Arturo Rodriguez Guerrero" userId="77fa9f6b-0d52-4ff9-b550-44a237fbb5a5" providerId="ADAL" clId="{9EB80C6B-883B-48E5-93A6-C4F5DDA439E6}" dt="2021-04-29T10:51:00.015" v="187" actId="20577"/>
          <ac:spMkLst>
            <pc:docMk/>
            <pc:sldMk cId="2892358604" sldId="306"/>
            <ac:spMk id="2" creationId="{0ADE243C-CBC2-44C8-B3E9-013CA9CB2C6F}"/>
          </ac:spMkLst>
        </pc:spChg>
      </pc:sldChg>
      <pc:sldChg chg="modSp mod">
        <pc:chgData name="David Arturo Rodriguez Guerrero" userId="77fa9f6b-0d52-4ff9-b550-44a237fbb5a5" providerId="ADAL" clId="{9EB80C6B-883B-48E5-93A6-C4F5DDA439E6}" dt="2021-04-29T10:53:19.828" v="196" actId="20577"/>
        <pc:sldMkLst>
          <pc:docMk/>
          <pc:sldMk cId="3434836524" sldId="308"/>
        </pc:sldMkLst>
        <pc:spChg chg="mod">
          <ac:chgData name="David Arturo Rodriguez Guerrero" userId="77fa9f6b-0d52-4ff9-b550-44a237fbb5a5" providerId="ADAL" clId="{9EB80C6B-883B-48E5-93A6-C4F5DDA439E6}" dt="2021-04-29T10:53:19.828" v="196" actId="20577"/>
          <ac:spMkLst>
            <pc:docMk/>
            <pc:sldMk cId="3434836524" sldId="308"/>
            <ac:spMk id="2" creationId="{39445BED-5A66-42B4-85D3-66FA24EDA18B}"/>
          </ac:spMkLst>
        </pc:spChg>
      </pc:sldChg>
      <pc:sldChg chg="modSp mod">
        <pc:chgData name="David Arturo Rodriguez Guerrero" userId="77fa9f6b-0d52-4ff9-b550-44a237fbb5a5" providerId="ADAL" clId="{9EB80C6B-883B-48E5-93A6-C4F5DDA439E6}" dt="2021-04-29T10:46:33.853" v="170" actId="20577"/>
        <pc:sldMkLst>
          <pc:docMk/>
          <pc:sldMk cId="3819682756" sldId="309"/>
        </pc:sldMkLst>
        <pc:spChg chg="mod">
          <ac:chgData name="David Arturo Rodriguez Guerrero" userId="77fa9f6b-0d52-4ff9-b550-44a237fbb5a5" providerId="ADAL" clId="{9EB80C6B-883B-48E5-93A6-C4F5DDA439E6}" dt="2021-04-29T10:46:33.853" v="170" actId="20577"/>
          <ac:spMkLst>
            <pc:docMk/>
            <pc:sldMk cId="3819682756" sldId="309"/>
            <ac:spMk id="2" creationId="{AC70910E-8BB3-4642-90FC-D782F32B158A}"/>
          </ac:spMkLst>
        </pc:spChg>
      </pc:sldChg>
      <pc:sldChg chg="modSp mod">
        <pc:chgData name="David Arturo Rodriguez Guerrero" userId="77fa9f6b-0d52-4ff9-b550-44a237fbb5a5" providerId="ADAL" clId="{9EB80C6B-883B-48E5-93A6-C4F5DDA439E6}" dt="2021-04-29T10:59:25.379" v="206" actId="20577"/>
        <pc:sldMkLst>
          <pc:docMk/>
          <pc:sldMk cId="2816902971" sldId="310"/>
        </pc:sldMkLst>
        <pc:spChg chg="mod">
          <ac:chgData name="David Arturo Rodriguez Guerrero" userId="77fa9f6b-0d52-4ff9-b550-44a237fbb5a5" providerId="ADAL" clId="{9EB80C6B-883B-48E5-93A6-C4F5DDA439E6}" dt="2021-04-29T10:59:25.379" v="206" actId="20577"/>
          <ac:spMkLst>
            <pc:docMk/>
            <pc:sldMk cId="2816902971" sldId="310"/>
            <ac:spMk id="2" creationId="{B6B6D468-65C8-4F37-B109-BE734127BD0B}"/>
          </ac:spMkLst>
        </pc:spChg>
      </pc:sldChg>
      <pc:sldChg chg="modSp mod">
        <pc:chgData name="David Arturo Rodriguez Guerrero" userId="77fa9f6b-0d52-4ff9-b550-44a237fbb5a5" providerId="ADAL" clId="{9EB80C6B-883B-48E5-93A6-C4F5DDA439E6}" dt="2021-04-29T11:00:11.206" v="209" actId="20577"/>
        <pc:sldMkLst>
          <pc:docMk/>
          <pc:sldMk cId="818587671" sldId="311"/>
        </pc:sldMkLst>
        <pc:spChg chg="mod">
          <ac:chgData name="David Arturo Rodriguez Guerrero" userId="77fa9f6b-0d52-4ff9-b550-44a237fbb5a5" providerId="ADAL" clId="{9EB80C6B-883B-48E5-93A6-C4F5DDA439E6}" dt="2021-04-29T11:00:11.206" v="209" actId="20577"/>
          <ac:spMkLst>
            <pc:docMk/>
            <pc:sldMk cId="818587671" sldId="311"/>
            <ac:spMk id="2" creationId="{8B24BE4A-07A6-4A5A-9789-145DE2735576}"/>
          </ac:spMkLst>
        </pc:spChg>
      </pc:sldChg>
      <pc:sldChg chg="delSp mod">
        <pc:chgData name="David Arturo Rodriguez Guerrero" userId="77fa9f6b-0d52-4ff9-b550-44a237fbb5a5" providerId="ADAL" clId="{9EB80C6B-883B-48E5-93A6-C4F5DDA439E6}" dt="2021-04-29T11:00:26.664" v="210" actId="478"/>
        <pc:sldMkLst>
          <pc:docMk/>
          <pc:sldMk cId="2166445504" sldId="314"/>
        </pc:sldMkLst>
        <pc:graphicFrameChg chg="del">
          <ac:chgData name="David Arturo Rodriguez Guerrero" userId="77fa9f6b-0d52-4ff9-b550-44a237fbb5a5" providerId="ADAL" clId="{9EB80C6B-883B-48E5-93A6-C4F5DDA439E6}" dt="2021-04-29T11:00:26.664" v="210" actId="478"/>
          <ac:graphicFrameMkLst>
            <pc:docMk/>
            <pc:sldMk cId="2166445504" sldId="314"/>
            <ac:graphicFrameMk id="13" creationId="{B290D267-D28E-41B0-BA93-0F6189CCFA6B}"/>
          </ac:graphicFrameMkLst>
        </pc:graphicFrameChg>
      </pc:sldChg>
      <pc:sldChg chg="modSp mod">
        <pc:chgData name="David Arturo Rodriguez Guerrero" userId="77fa9f6b-0d52-4ff9-b550-44a237fbb5a5" providerId="ADAL" clId="{9EB80C6B-883B-48E5-93A6-C4F5DDA439E6}" dt="2021-04-29T10:26:52.751" v="37" actId="403"/>
        <pc:sldMkLst>
          <pc:docMk/>
          <pc:sldMk cId="2517979031" sldId="321"/>
        </pc:sldMkLst>
        <pc:spChg chg="mod">
          <ac:chgData name="David Arturo Rodriguez Guerrero" userId="77fa9f6b-0d52-4ff9-b550-44a237fbb5a5" providerId="ADAL" clId="{9EB80C6B-883B-48E5-93A6-C4F5DDA439E6}" dt="2021-04-29T10:26:52.751" v="37" actId="403"/>
          <ac:spMkLst>
            <pc:docMk/>
            <pc:sldMk cId="2517979031" sldId="321"/>
            <ac:spMk id="7" creationId="{5ECEF460-294F-4B7D-B865-488590B50704}"/>
          </ac:spMkLst>
        </pc:spChg>
      </pc:sldChg>
      <pc:sldChg chg="modSp mod">
        <pc:chgData name="David Arturo Rodriguez Guerrero" userId="77fa9f6b-0d52-4ff9-b550-44a237fbb5a5" providerId="ADAL" clId="{9EB80C6B-883B-48E5-93A6-C4F5DDA439E6}" dt="2021-04-29T11:04:53.793" v="211" actId="6549"/>
        <pc:sldMkLst>
          <pc:docMk/>
          <pc:sldMk cId="3548975839" sldId="328"/>
        </pc:sldMkLst>
        <pc:spChg chg="mod">
          <ac:chgData name="David Arturo Rodriguez Guerrero" userId="77fa9f6b-0d52-4ff9-b550-44a237fbb5a5" providerId="ADAL" clId="{9EB80C6B-883B-48E5-93A6-C4F5DDA439E6}" dt="2021-04-29T11:04:53.793" v="211" actId="6549"/>
          <ac:spMkLst>
            <pc:docMk/>
            <pc:sldMk cId="3548975839" sldId="328"/>
            <ac:spMk id="2" creationId="{A5FB099A-D0AC-48C6-8C04-E890DC097051}"/>
          </ac:spMkLst>
        </pc:spChg>
      </pc:sldChg>
      <pc:sldChg chg="modSp mod">
        <pc:chgData name="David Arturo Rodriguez Guerrero" userId="77fa9f6b-0d52-4ff9-b550-44a237fbb5a5" providerId="ADAL" clId="{9EB80C6B-883B-48E5-93A6-C4F5DDA439E6}" dt="2021-04-29T11:06:39.095" v="212" actId="6549"/>
        <pc:sldMkLst>
          <pc:docMk/>
          <pc:sldMk cId="2535062780" sldId="332"/>
        </pc:sldMkLst>
        <pc:spChg chg="mod">
          <ac:chgData name="David Arturo Rodriguez Guerrero" userId="77fa9f6b-0d52-4ff9-b550-44a237fbb5a5" providerId="ADAL" clId="{9EB80C6B-883B-48E5-93A6-C4F5DDA439E6}" dt="2021-04-29T11:06:39.095" v="212" actId="6549"/>
          <ac:spMkLst>
            <pc:docMk/>
            <pc:sldMk cId="2535062780" sldId="332"/>
            <ac:spMk id="2" creationId="{2D01C14E-2439-470B-BC56-726478842F94}"/>
          </ac:spMkLst>
        </pc:spChg>
      </pc:sldChg>
      <pc:sldChg chg="modSp mod">
        <pc:chgData name="David Arturo Rodriguez Guerrero" userId="77fa9f6b-0d52-4ff9-b550-44a237fbb5a5" providerId="ADAL" clId="{9EB80C6B-883B-48E5-93A6-C4F5DDA439E6}" dt="2021-04-29T10:19:33.344" v="30" actId="21"/>
        <pc:sldMkLst>
          <pc:docMk/>
          <pc:sldMk cId="1365813455" sldId="335"/>
        </pc:sldMkLst>
        <pc:spChg chg="mod">
          <ac:chgData name="David Arturo Rodriguez Guerrero" userId="77fa9f6b-0d52-4ff9-b550-44a237fbb5a5" providerId="ADAL" clId="{9EB80C6B-883B-48E5-93A6-C4F5DDA439E6}" dt="2021-04-29T10:18:06.386" v="26" actId="20577"/>
          <ac:spMkLst>
            <pc:docMk/>
            <pc:sldMk cId="1365813455" sldId="335"/>
            <ac:spMk id="2" creationId="{CED16D7F-4C18-4627-9B2D-55610FEEB8B6}"/>
          </ac:spMkLst>
        </pc:spChg>
        <pc:spChg chg="mod">
          <ac:chgData name="David Arturo Rodriguez Guerrero" userId="77fa9f6b-0d52-4ff9-b550-44a237fbb5a5" providerId="ADAL" clId="{9EB80C6B-883B-48E5-93A6-C4F5DDA439E6}" dt="2021-04-29T10:18:37.114" v="29"/>
          <ac:spMkLst>
            <pc:docMk/>
            <pc:sldMk cId="1365813455" sldId="335"/>
            <ac:spMk id="3" creationId="{94343E09-71AD-463E-9DFE-F19511FEF579}"/>
          </ac:spMkLst>
        </pc:spChg>
        <pc:spChg chg="mod">
          <ac:chgData name="David Arturo Rodriguez Guerrero" userId="77fa9f6b-0d52-4ff9-b550-44a237fbb5a5" providerId="ADAL" clId="{9EB80C6B-883B-48E5-93A6-C4F5DDA439E6}" dt="2021-04-29T10:19:33.344" v="30" actId="21"/>
          <ac:spMkLst>
            <pc:docMk/>
            <pc:sldMk cId="1365813455" sldId="335"/>
            <ac:spMk id="5" creationId="{73AC9321-9EB3-428A-8067-A487D2EF715C}"/>
          </ac:spMkLst>
        </pc:spChg>
      </pc:sldChg>
      <pc:sldChg chg="modSp add mod">
        <pc:chgData name="David Arturo Rodriguez Guerrero" userId="77fa9f6b-0d52-4ff9-b550-44a237fbb5a5" providerId="ADAL" clId="{9EB80C6B-883B-48E5-93A6-C4F5DDA439E6}" dt="2021-04-29T10:26:34.529" v="34"/>
        <pc:sldMkLst>
          <pc:docMk/>
          <pc:sldMk cId="3138356292" sldId="336"/>
        </pc:sldMkLst>
        <pc:spChg chg="mod">
          <ac:chgData name="David Arturo Rodriguez Guerrero" userId="77fa9f6b-0d52-4ff9-b550-44a237fbb5a5" providerId="ADAL" clId="{9EB80C6B-883B-48E5-93A6-C4F5DDA439E6}" dt="2021-04-29T10:26:34.529" v="34"/>
          <ac:spMkLst>
            <pc:docMk/>
            <pc:sldMk cId="3138356292" sldId="336"/>
            <ac:spMk id="2" creationId="{2BC3A2F4-3597-4CD5-B908-3272B952BAAC}"/>
          </ac:spMkLst>
        </pc:spChg>
      </pc:sldChg>
    </pc:docChg>
  </pc:docChgLst>
  <pc:docChgLst>
    <pc:chgData name="Andres Esteban Avellaneda Quintero" userId="fba0d1f6-d3f8-4f6e-a1bd-67eb836a5df9" providerId="ADAL" clId="{C80720CA-82D3-4CEB-9356-D2D33363D7DC}"/>
    <pc:docChg chg="undo custSel modSld">
      <pc:chgData name="Andres Esteban Avellaneda Quintero" userId="fba0d1f6-d3f8-4f6e-a1bd-67eb836a5df9" providerId="ADAL" clId="{C80720CA-82D3-4CEB-9356-D2D33363D7DC}" dt="2021-07-07T17:50:33.469" v="193" actId="1592"/>
      <pc:docMkLst>
        <pc:docMk/>
      </pc:docMkLst>
      <pc:sldChg chg="modSp mod">
        <pc:chgData name="Andres Esteban Avellaneda Quintero" userId="fba0d1f6-d3f8-4f6e-a1bd-67eb836a5df9" providerId="ADAL" clId="{C80720CA-82D3-4CEB-9356-D2D33363D7DC}" dt="2021-07-07T17:50:24.614" v="192" actId="20577"/>
        <pc:sldMkLst>
          <pc:docMk/>
          <pc:sldMk cId="1423959655" sldId="301"/>
        </pc:sldMkLst>
        <pc:spChg chg="mod">
          <ac:chgData name="Andres Esteban Avellaneda Quintero" userId="fba0d1f6-d3f8-4f6e-a1bd-67eb836a5df9" providerId="ADAL" clId="{C80720CA-82D3-4CEB-9356-D2D33363D7DC}" dt="2021-07-07T17:50:24.614" v="192" actId="20577"/>
          <ac:spMkLst>
            <pc:docMk/>
            <pc:sldMk cId="1423959655" sldId="301"/>
            <ac:spMk id="2" creationId="{D73379DB-6708-44CC-B5F6-D65CFF702F52}"/>
          </ac:spMkLst>
        </pc:spChg>
      </pc:sldChg>
      <pc:sldChg chg="modSp mod addCm delCm">
        <pc:chgData name="Andres Esteban Avellaneda Quintero" userId="fba0d1f6-d3f8-4f6e-a1bd-67eb836a5df9" providerId="ADAL" clId="{C80720CA-82D3-4CEB-9356-D2D33363D7DC}" dt="2021-07-07T17:50:33.469" v="193" actId="1592"/>
        <pc:sldMkLst>
          <pc:docMk/>
          <pc:sldMk cId="961541783" sldId="302"/>
        </pc:sldMkLst>
        <pc:spChg chg="mod">
          <ac:chgData name="Andres Esteban Avellaneda Quintero" userId="fba0d1f6-d3f8-4f6e-a1bd-67eb836a5df9" providerId="ADAL" clId="{C80720CA-82D3-4CEB-9356-D2D33363D7DC}" dt="2021-07-07T17:42:31.980" v="66" actId="108"/>
          <ac:spMkLst>
            <pc:docMk/>
            <pc:sldMk cId="961541783" sldId="302"/>
            <ac:spMk id="2" creationId="{9F8E8949-AB83-4697-B0E7-C99DE9497441}"/>
          </ac:spMkLst>
        </pc:spChg>
      </pc:sldChg>
      <pc:sldChg chg="modSp mod">
        <pc:chgData name="Andres Esteban Avellaneda Quintero" userId="fba0d1f6-d3f8-4f6e-a1bd-67eb836a5df9" providerId="ADAL" clId="{C80720CA-82D3-4CEB-9356-D2D33363D7DC}" dt="2021-07-07T17:49:09.088" v="189" actId="108"/>
        <pc:sldMkLst>
          <pc:docMk/>
          <pc:sldMk cId="4188292232" sldId="303"/>
        </pc:sldMkLst>
        <pc:spChg chg="mod">
          <ac:chgData name="Andres Esteban Avellaneda Quintero" userId="fba0d1f6-d3f8-4f6e-a1bd-67eb836a5df9" providerId="ADAL" clId="{C80720CA-82D3-4CEB-9356-D2D33363D7DC}" dt="2021-07-07T17:49:09.088" v="189" actId="108"/>
          <ac:spMkLst>
            <pc:docMk/>
            <pc:sldMk cId="4188292232" sldId="303"/>
            <ac:spMk id="2" creationId="{8BE1A28A-366E-4C33-BEB6-DAAFE670F647}"/>
          </ac:spMkLst>
        </pc:spChg>
      </pc:sldChg>
      <pc:sldChg chg="modSp mod">
        <pc:chgData name="Andres Esteban Avellaneda Quintero" userId="fba0d1f6-d3f8-4f6e-a1bd-67eb836a5df9" providerId="ADAL" clId="{C80720CA-82D3-4CEB-9356-D2D33363D7DC}" dt="2021-07-07T17:49:56.110" v="190" actId="20577"/>
        <pc:sldMkLst>
          <pc:docMk/>
          <pc:sldMk cId="542063998" sldId="307"/>
        </pc:sldMkLst>
        <pc:spChg chg="mod">
          <ac:chgData name="Andres Esteban Avellaneda Quintero" userId="fba0d1f6-d3f8-4f6e-a1bd-67eb836a5df9" providerId="ADAL" clId="{C80720CA-82D3-4CEB-9356-D2D33363D7DC}" dt="2021-07-07T17:49:56.110" v="190" actId="20577"/>
          <ac:spMkLst>
            <pc:docMk/>
            <pc:sldMk cId="542063998" sldId="307"/>
            <ac:spMk id="2" creationId="{D1F51B06-D1CD-4606-BECB-159BAF06DF26}"/>
          </ac:spMkLst>
        </pc:spChg>
      </pc:sldChg>
    </pc:docChg>
  </pc:docChgLst>
  <pc:docChgLst>
    <pc:chgData name="Andres Esteban Avellaneda Quintero" userId="fba0d1f6-d3f8-4f6e-a1bd-67eb836a5df9" providerId="ADAL" clId="{98F9B060-2E27-4B7A-889E-9DA3543D252A}"/>
    <pc:docChg chg="undo custSel addSld delSld modSld modMainMaster addSection modSection">
      <pc:chgData name="Andres Esteban Avellaneda Quintero" userId="fba0d1f6-d3f8-4f6e-a1bd-67eb836a5df9" providerId="ADAL" clId="{98F9B060-2E27-4B7A-889E-9DA3543D252A}" dt="2021-07-05T01:48:40.639" v="1857" actId="20577"/>
      <pc:docMkLst>
        <pc:docMk/>
      </pc:docMkLst>
      <pc:sldChg chg="addSp delSp modSp del mod modClrScheme chgLayout">
        <pc:chgData name="Andres Esteban Avellaneda Quintero" userId="fba0d1f6-d3f8-4f6e-a1bd-67eb836a5df9" providerId="ADAL" clId="{98F9B060-2E27-4B7A-889E-9DA3543D252A}" dt="2021-07-04T16:29:26.486" v="280" actId="47"/>
        <pc:sldMkLst>
          <pc:docMk/>
          <pc:sldMk cId="643701411" sldId="288"/>
        </pc:sldMkLst>
        <pc:spChg chg="del mod ord">
          <ac:chgData name="Andres Esteban Avellaneda Quintero" userId="fba0d1f6-d3f8-4f6e-a1bd-67eb836a5df9" providerId="ADAL" clId="{98F9B060-2E27-4B7A-889E-9DA3543D252A}" dt="2021-07-04T16:23:25.819" v="4" actId="478"/>
          <ac:spMkLst>
            <pc:docMk/>
            <pc:sldMk cId="643701411" sldId="288"/>
            <ac:spMk id="2" creationId="{2BC3A2F4-3597-4CD5-B908-3272B952BAAC}"/>
          </ac:spMkLst>
        </pc:spChg>
        <pc:spChg chg="add del mod ord">
          <ac:chgData name="Andres Esteban Avellaneda Quintero" userId="fba0d1f6-d3f8-4f6e-a1bd-67eb836a5df9" providerId="ADAL" clId="{98F9B060-2E27-4B7A-889E-9DA3543D252A}" dt="2021-07-04T16:23:18.687" v="2" actId="700"/>
          <ac:spMkLst>
            <pc:docMk/>
            <pc:sldMk cId="643701411" sldId="288"/>
            <ac:spMk id="3" creationId="{D842840B-989D-4402-82D3-A396B44BB092}"/>
          </ac:spMkLst>
        </pc:spChg>
        <pc:spChg chg="mod ord">
          <ac:chgData name="Andres Esteban Avellaneda Quintero" userId="fba0d1f6-d3f8-4f6e-a1bd-67eb836a5df9" providerId="ADAL" clId="{98F9B060-2E27-4B7A-889E-9DA3543D252A}" dt="2021-07-04T16:25:03.229" v="56" actId="6264"/>
          <ac:spMkLst>
            <pc:docMk/>
            <pc:sldMk cId="643701411" sldId="288"/>
            <ac:spMk id="4" creationId="{A53178F8-A2F7-4F00-970C-F00BD559D7A5}"/>
          </ac:spMkLst>
        </pc:spChg>
        <pc:spChg chg="mod ord">
          <ac:chgData name="Andres Esteban Avellaneda Quintero" userId="fba0d1f6-d3f8-4f6e-a1bd-67eb836a5df9" providerId="ADAL" clId="{98F9B060-2E27-4B7A-889E-9DA3543D252A}" dt="2021-07-04T16:25:03.229" v="56" actId="6264"/>
          <ac:spMkLst>
            <pc:docMk/>
            <pc:sldMk cId="643701411" sldId="288"/>
            <ac:spMk id="5" creationId="{7BF44CF3-ED60-4FD3-9058-235DFBDE5CB1}"/>
          </ac:spMkLst>
        </pc:spChg>
        <pc:spChg chg="mod ord">
          <ac:chgData name="Andres Esteban Avellaneda Quintero" userId="fba0d1f6-d3f8-4f6e-a1bd-67eb836a5df9" providerId="ADAL" clId="{98F9B060-2E27-4B7A-889E-9DA3543D252A}" dt="2021-07-04T16:25:03.229" v="56" actId="6264"/>
          <ac:spMkLst>
            <pc:docMk/>
            <pc:sldMk cId="643701411" sldId="288"/>
            <ac:spMk id="6" creationId="{F939D840-F33D-4726-8789-2F24CA2AE259}"/>
          </ac:spMkLst>
        </pc:spChg>
        <pc:spChg chg="add del mod ord">
          <ac:chgData name="Andres Esteban Avellaneda Quintero" userId="fba0d1f6-d3f8-4f6e-a1bd-67eb836a5df9" providerId="ADAL" clId="{98F9B060-2E27-4B7A-889E-9DA3543D252A}" dt="2021-07-04T16:23:22.455" v="3" actId="478"/>
          <ac:spMkLst>
            <pc:docMk/>
            <pc:sldMk cId="643701411" sldId="288"/>
            <ac:spMk id="7" creationId="{5A040E97-ADDF-4B5B-8A09-5180B3D6085F}"/>
          </ac:spMkLst>
        </pc:spChg>
        <pc:spChg chg="mod">
          <ac:chgData name="Andres Esteban Avellaneda Quintero" userId="fba0d1f6-d3f8-4f6e-a1bd-67eb836a5df9" providerId="ADAL" clId="{98F9B060-2E27-4B7A-889E-9DA3543D252A}" dt="2021-07-04T16:23:47.466" v="42" actId="20577"/>
          <ac:spMkLst>
            <pc:docMk/>
            <pc:sldMk cId="643701411" sldId="288"/>
            <ac:spMk id="8" creationId="{93813474-BE19-45DD-B9BF-189F00E70E05}"/>
          </ac:spMkLst>
        </pc:spChg>
        <pc:spChg chg="add mod ord">
          <ac:chgData name="Andres Esteban Avellaneda Quintero" userId="fba0d1f6-d3f8-4f6e-a1bd-67eb836a5df9" providerId="ADAL" clId="{98F9B060-2E27-4B7A-889E-9DA3543D252A}" dt="2021-07-04T16:25:03.229" v="56" actId="6264"/>
          <ac:spMkLst>
            <pc:docMk/>
            <pc:sldMk cId="643701411" sldId="288"/>
            <ac:spMk id="9" creationId="{3ABBD6AA-5DE2-4ACD-A242-6E1571F5E4D7}"/>
          </ac:spMkLst>
        </pc:spChg>
        <pc:spChg chg="add del mod">
          <ac:chgData name="Andres Esteban Avellaneda Quintero" userId="fba0d1f6-d3f8-4f6e-a1bd-67eb836a5df9" providerId="ADAL" clId="{98F9B060-2E27-4B7A-889E-9DA3543D252A}" dt="2021-07-04T16:25:03.229" v="56" actId="6264"/>
          <ac:spMkLst>
            <pc:docMk/>
            <pc:sldMk cId="643701411" sldId="288"/>
            <ac:spMk id="10" creationId="{4485089E-85D6-4058-A313-8C0A63C9D187}"/>
          </ac:spMkLst>
        </pc:spChg>
        <pc:spChg chg="add del mod">
          <ac:chgData name="Andres Esteban Avellaneda Quintero" userId="fba0d1f6-d3f8-4f6e-a1bd-67eb836a5df9" providerId="ADAL" clId="{98F9B060-2E27-4B7A-889E-9DA3543D252A}" dt="2021-07-04T16:25:03.229" v="56" actId="6264"/>
          <ac:spMkLst>
            <pc:docMk/>
            <pc:sldMk cId="643701411" sldId="288"/>
            <ac:spMk id="11" creationId="{4CCF738C-4DC1-4E0C-9EF8-BEF045060234}"/>
          </ac:spMkLst>
        </pc:spChg>
        <pc:spChg chg="add del mod">
          <ac:chgData name="Andres Esteban Avellaneda Quintero" userId="fba0d1f6-d3f8-4f6e-a1bd-67eb836a5df9" providerId="ADAL" clId="{98F9B060-2E27-4B7A-889E-9DA3543D252A}" dt="2021-07-04T16:25:03.229" v="56" actId="6264"/>
          <ac:spMkLst>
            <pc:docMk/>
            <pc:sldMk cId="643701411" sldId="288"/>
            <ac:spMk id="12" creationId="{3D005FA5-8D02-41AC-BF79-B567EE88F425}"/>
          </ac:spMkLst>
        </pc:spChg>
        <pc:spChg chg="add del mod">
          <ac:chgData name="Andres Esteban Avellaneda Quintero" userId="fba0d1f6-d3f8-4f6e-a1bd-67eb836a5df9" providerId="ADAL" clId="{98F9B060-2E27-4B7A-889E-9DA3543D252A}" dt="2021-07-04T16:25:03.229" v="56" actId="6264"/>
          <ac:spMkLst>
            <pc:docMk/>
            <pc:sldMk cId="643701411" sldId="288"/>
            <ac:spMk id="13" creationId="{FA95841D-0578-4072-8F58-A916217724BC}"/>
          </ac:spMkLst>
        </pc:spChg>
        <pc:spChg chg="add del mod ord">
          <ac:chgData name="Andres Esteban Avellaneda Quintero" userId="fba0d1f6-d3f8-4f6e-a1bd-67eb836a5df9" providerId="ADAL" clId="{98F9B060-2E27-4B7A-889E-9DA3543D252A}" dt="2021-07-04T16:25:03.229" v="56" actId="6264"/>
          <ac:spMkLst>
            <pc:docMk/>
            <pc:sldMk cId="643701411" sldId="288"/>
            <ac:spMk id="14" creationId="{11E7E3A1-3F3A-4CA1-B7C3-DB0C629A7551}"/>
          </ac:spMkLst>
        </pc:spChg>
        <pc:spChg chg="add del mod">
          <ac:chgData name="Andres Esteban Avellaneda Quintero" userId="fba0d1f6-d3f8-4f6e-a1bd-67eb836a5df9" providerId="ADAL" clId="{98F9B060-2E27-4B7A-889E-9DA3543D252A}" dt="2021-07-04T16:25:02.958" v="55" actId="6264"/>
          <ac:spMkLst>
            <pc:docMk/>
            <pc:sldMk cId="643701411" sldId="288"/>
            <ac:spMk id="15" creationId="{B1A2977E-4F00-4287-B8A3-11CEB642E240}"/>
          </ac:spMkLst>
        </pc:spChg>
        <pc:spChg chg="add del mod">
          <ac:chgData name="Andres Esteban Avellaneda Quintero" userId="fba0d1f6-d3f8-4f6e-a1bd-67eb836a5df9" providerId="ADAL" clId="{98F9B060-2E27-4B7A-889E-9DA3543D252A}" dt="2021-07-04T16:25:02.958" v="55" actId="6264"/>
          <ac:spMkLst>
            <pc:docMk/>
            <pc:sldMk cId="643701411" sldId="288"/>
            <ac:spMk id="16" creationId="{026138CD-4E5E-417A-A46C-B3835CEED881}"/>
          </ac:spMkLst>
        </pc:spChg>
        <pc:spChg chg="add del mod">
          <ac:chgData name="Andres Esteban Avellaneda Quintero" userId="fba0d1f6-d3f8-4f6e-a1bd-67eb836a5df9" providerId="ADAL" clId="{98F9B060-2E27-4B7A-889E-9DA3543D252A}" dt="2021-07-04T16:25:02.958" v="55" actId="6264"/>
          <ac:spMkLst>
            <pc:docMk/>
            <pc:sldMk cId="643701411" sldId="288"/>
            <ac:spMk id="17" creationId="{90B5B10C-5628-41D2-803C-0864E1242967}"/>
          </ac:spMkLst>
        </pc:spChg>
        <pc:spChg chg="add del mod">
          <ac:chgData name="Andres Esteban Avellaneda Quintero" userId="fba0d1f6-d3f8-4f6e-a1bd-67eb836a5df9" providerId="ADAL" clId="{98F9B060-2E27-4B7A-889E-9DA3543D252A}" dt="2021-07-04T16:25:02.958" v="55" actId="6264"/>
          <ac:spMkLst>
            <pc:docMk/>
            <pc:sldMk cId="643701411" sldId="288"/>
            <ac:spMk id="18" creationId="{4253D7D9-6897-455B-9A8A-19488DC753F4}"/>
          </ac:spMkLst>
        </pc:spChg>
        <pc:spChg chg="add del mod ord">
          <ac:chgData name="Andres Esteban Avellaneda Quintero" userId="fba0d1f6-d3f8-4f6e-a1bd-67eb836a5df9" providerId="ADAL" clId="{98F9B060-2E27-4B7A-889E-9DA3543D252A}" dt="2021-07-04T16:25:02.958" v="55" actId="6264"/>
          <ac:spMkLst>
            <pc:docMk/>
            <pc:sldMk cId="643701411" sldId="288"/>
            <ac:spMk id="19" creationId="{763CA403-94E9-4629-919E-4EE88E07D7FB}"/>
          </ac:spMkLst>
        </pc:spChg>
        <pc:spChg chg="add del mod">
          <ac:chgData name="Andres Esteban Avellaneda Quintero" userId="fba0d1f6-d3f8-4f6e-a1bd-67eb836a5df9" providerId="ADAL" clId="{98F9B060-2E27-4B7A-889E-9DA3543D252A}" dt="2021-07-04T16:25:02.375" v="54" actId="6264"/>
          <ac:spMkLst>
            <pc:docMk/>
            <pc:sldMk cId="643701411" sldId="288"/>
            <ac:spMk id="20" creationId="{1AB9C92B-27CD-48A9-9316-98304A8512F2}"/>
          </ac:spMkLst>
        </pc:spChg>
        <pc:spChg chg="add del mod">
          <ac:chgData name="Andres Esteban Avellaneda Quintero" userId="fba0d1f6-d3f8-4f6e-a1bd-67eb836a5df9" providerId="ADAL" clId="{98F9B060-2E27-4B7A-889E-9DA3543D252A}" dt="2021-07-04T16:25:02.375" v="54" actId="6264"/>
          <ac:spMkLst>
            <pc:docMk/>
            <pc:sldMk cId="643701411" sldId="288"/>
            <ac:spMk id="21" creationId="{E527DE16-658A-4122-83B6-6162605720C1}"/>
          </ac:spMkLst>
        </pc:spChg>
        <pc:spChg chg="add del mod">
          <ac:chgData name="Andres Esteban Avellaneda Quintero" userId="fba0d1f6-d3f8-4f6e-a1bd-67eb836a5df9" providerId="ADAL" clId="{98F9B060-2E27-4B7A-889E-9DA3543D252A}" dt="2021-07-04T16:25:02.375" v="54" actId="6264"/>
          <ac:spMkLst>
            <pc:docMk/>
            <pc:sldMk cId="643701411" sldId="288"/>
            <ac:spMk id="22" creationId="{CE850EFD-E4CB-49F4-B98A-BA109007337A}"/>
          </ac:spMkLst>
        </pc:spChg>
        <pc:spChg chg="add del mod">
          <ac:chgData name="Andres Esteban Avellaneda Quintero" userId="fba0d1f6-d3f8-4f6e-a1bd-67eb836a5df9" providerId="ADAL" clId="{98F9B060-2E27-4B7A-889E-9DA3543D252A}" dt="2021-07-04T16:25:02.375" v="54" actId="6264"/>
          <ac:spMkLst>
            <pc:docMk/>
            <pc:sldMk cId="643701411" sldId="288"/>
            <ac:spMk id="23" creationId="{BC35AEFF-B07B-4512-8058-D0C498323253}"/>
          </ac:spMkLst>
        </pc:spChg>
        <pc:spChg chg="add del mod ord">
          <ac:chgData name="Andres Esteban Avellaneda Quintero" userId="fba0d1f6-d3f8-4f6e-a1bd-67eb836a5df9" providerId="ADAL" clId="{98F9B060-2E27-4B7A-889E-9DA3543D252A}" dt="2021-07-04T16:25:02.375" v="54" actId="6264"/>
          <ac:spMkLst>
            <pc:docMk/>
            <pc:sldMk cId="643701411" sldId="288"/>
            <ac:spMk id="24" creationId="{18A95065-B22C-4C2B-858B-CAD430C2B906}"/>
          </ac:spMkLst>
        </pc:spChg>
        <pc:spChg chg="add del mod">
          <ac:chgData name="Andres Esteban Avellaneda Quintero" userId="fba0d1f6-d3f8-4f6e-a1bd-67eb836a5df9" providerId="ADAL" clId="{98F9B060-2E27-4B7A-889E-9DA3543D252A}" dt="2021-07-04T16:25:01.946" v="53" actId="6264"/>
          <ac:spMkLst>
            <pc:docMk/>
            <pc:sldMk cId="643701411" sldId="288"/>
            <ac:spMk id="25" creationId="{66CFE7C6-0DD8-49DA-8979-FC2D9893DEC0}"/>
          </ac:spMkLst>
        </pc:spChg>
        <pc:spChg chg="add del mod">
          <ac:chgData name="Andres Esteban Avellaneda Quintero" userId="fba0d1f6-d3f8-4f6e-a1bd-67eb836a5df9" providerId="ADAL" clId="{98F9B060-2E27-4B7A-889E-9DA3543D252A}" dt="2021-07-04T16:25:01.946" v="53" actId="6264"/>
          <ac:spMkLst>
            <pc:docMk/>
            <pc:sldMk cId="643701411" sldId="288"/>
            <ac:spMk id="26" creationId="{CD67B725-ACA7-4131-B663-D8DAB5F0C9BB}"/>
          </ac:spMkLst>
        </pc:spChg>
        <pc:spChg chg="add del mod">
          <ac:chgData name="Andres Esteban Avellaneda Quintero" userId="fba0d1f6-d3f8-4f6e-a1bd-67eb836a5df9" providerId="ADAL" clId="{98F9B060-2E27-4B7A-889E-9DA3543D252A}" dt="2021-07-04T16:25:01.946" v="53" actId="6264"/>
          <ac:spMkLst>
            <pc:docMk/>
            <pc:sldMk cId="643701411" sldId="288"/>
            <ac:spMk id="27" creationId="{1D68690C-A969-4086-B9D4-846EE392B5EA}"/>
          </ac:spMkLst>
        </pc:spChg>
        <pc:spChg chg="add del mod">
          <ac:chgData name="Andres Esteban Avellaneda Quintero" userId="fba0d1f6-d3f8-4f6e-a1bd-67eb836a5df9" providerId="ADAL" clId="{98F9B060-2E27-4B7A-889E-9DA3543D252A}" dt="2021-07-04T16:25:01.946" v="53" actId="6264"/>
          <ac:spMkLst>
            <pc:docMk/>
            <pc:sldMk cId="643701411" sldId="288"/>
            <ac:spMk id="28" creationId="{92A2D3C8-839B-49FF-985C-7076671EC001}"/>
          </ac:spMkLst>
        </pc:spChg>
        <pc:spChg chg="add del mod ord">
          <ac:chgData name="Andres Esteban Avellaneda Quintero" userId="fba0d1f6-d3f8-4f6e-a1bd-67eb836a5df9" providerId="ADAL" clId="{98F9B060-2E27-4B7A-889E-9DA3543D252A}" dt="2021-07-04T16:25:01.946" v="53" actId="6264"/>
          <ac:spMkLst>
            <pc:docMk/>
            <pc:sldMk cId="643701411" sldId="288"/>
            <ac:spMk id="29" creationId="{52A3DC64-47B9-42A6-B692-E5AFA7F5F033}"/>
          </ac:spMkLst>
        </pc:spChg>
      </pc:sldChg>
      <pc:sldChg chg="modSp new del mod">
        <pc:chgData name="Andres Esteban Avellaneda Quintero" userId="fba0d1f6-d3f8-4f6e-a1bd-67eb836a5df9" providerId="ADAL" clId="{98F9B060-2E27-4B7A-889E-9DA3543D252A}" dt="2021-07-04T16:28:35.290" v="269" actId="47"/>
        <pc:sldMkLst>
          <pc:docMk/>
          <pc:sldMk cId="508303612" sldId="289"/>
        </pc:sldMkLst>
        <pc:spChg chg="mod">
          <ac:chgData name="Andres Esteban Avellaneda Quintero" userId="fba0d1f6-d3f8-4f6e-a1bd-67eb836a5df9" providerId="ADAL" clId="{98F9B060-2E27-4B7A-889E-9DA3543D252A}" dt="2021-07-04T16:27:18.875" v="114" actId="20577"/>
          <ac:spMkLst>
            <pc:docMk/>
            <pc:sldMk cId="508303612" sldId="289"/>
            <ac:spMk id="3" creationId="{FB983E8E-2E59-4A13-BAD1-DB2E858A08FA}"/>
          </ac:spMkLst>
        </pc:spChg>
      </pc:sldChg>
      <pc:sldChg chg="del">
        <pc:chgData name="Andres Esteban Avellaneda Quintero" userId="fba0d1f6-d3f8-4f6e-a1bd-67eb836a5df9" providerId="ADAL" clId="{98F9B060-2E27-4B7A-889E-9DA3543D252A}" dt="2021-07-04T16:23:02.495" v="0" actId="47"/>
        <pc:sldMkLst>
          <pc:docMk/>
          <pc:sldMk cId="2349797359" sldId="289"/>
        </pc:sldMkLst>
      </pc:sldChg>
      <pc:sldChg chg="addSp delSp modSp new mod">
        <pc:chgData name="Andres Esteban Avellaneda Quintero" userId="fba0d1f6-d3f8-4f6e-a1bd-67eb836a5df9" providerId="ADAL" clId="{98F9B060-2E27-4B7A-889E-9DA3543D252A}" dt="2021-07-04T16:55:27.800" v="618" actId="255"/>
        <pc:sldMkLst>
          <pc:docMk/>
          <pc:sldMk cId="1197820399" sldId="290"/>
        </pc:sldMkLst>
        <pc:spChg chg="mod">
          <ac:chgData name="Andres Esteban Avellaneda Quintero" userId="fba0d1f6-d3f8-4f6e-a1bd-67eb836a5df9" providerId="ADAL" clId="{98F9B060-2E27-4B7A-889E-9DA3543D252A}" dt="2021-07-04T16:55:27.800" v="618" actId="255"/>
          <ac:spMkLst>
            <pc:docMk/>
            <pc:sldMk cId="1197820399" sldId="290"/>
            <ac:spMk id="2" creationId="{F1312A8E-F56E-41AB-8160-0EDEBF7889D5}"/>
          </ac:spMkLst>
        </pc:spChg>
        <pc:spChg chg="mod">
          <ac:chgData name="Andres Esteban Avellaneda Quintero" userId="fba0d1f6-d3f8-4f6e-a1bd-67eb836a5df9" providerId="ADAL" clId="{98F9B060-2E27-4B7A-889E-9DA3543D252A}" dt="2021-07-04T16:34:23.031" v="352" actId="20577"/>
          <ac:spMkLst>
            <pc:docMk/>
            <pc:sldMk cId="1197820399" sldId="290"/>
            <ac:spMk id="3" creationId="{69AAFF1A-0944-45D8-8AFD-F8E14C9D2AD1}"/>
          </ac:spMkLst>
        </pc:spChg>
        <pc:spChg chg="mod">
          <ac:chgData name="Andres Esteban Avellaneda Quintero" userId="fba0d1f6-d3f8-4f6e-a1bd-67eb836a5df9" providerId="ADAL" clId="{98F9B060-2E27-4B7A-889E-9DA3543D252A}" dt="2021-07-04T16:29:49.145" v="304" actId="20577"/>
          <ac:spMkLst>
            <pc:docMk/>
            <pc:sldMk cId="1197820399" sldId="290"/>
            <ac:spMk id="4" creationId="{FE5944FB-5782-4D6B-99CF-861DD0E17864}"/>
          </ac:spMkLst>
        </pc:spChg>
        <pc:spChg chg="add del">
          <ac:chgData name="Andres Esteban Avellaneda Quintero" userId="fba0d1f6-d3f8-4f6e-a1bd-67eb836a5df9" providerId="ADAL" clId="{98F9B060-2E27-4B7A-889E-9DA3543D252A}" dt="2021-07-04T16:48:20.699" v="478"/>
          <ac:spMkLst>
            <pc:docMk/>
            <pc:sldMk cId="1197820399" sldId="290"/>
            <ac:spMk id="7" creationId="{F760F735-566D-4244-ACE7-035354BA597A}"/>
          </ac:spMkLst>
        </pc:spChg>
        <pc:spChg chg="add del">
          <ac:chgData name="Andres Esteban Avellaneda Quintero" userId="fba0d1f6-d3f8-4f6e-a1bd-67eb836a5df9" providerId="ADAL" clId="{98F9B060-2E27-4B7A-889E-9DA3543D252A}" dt="2021-07-04T16:48:23.681" v="481"/>
          <ac:spMkLst>
            <pc:docMk/>
            <pc:sldMk cId="1197820399" sldId="290"/>
            <ac:spMk id="8" creationId="{97E7DF64-D646-4A1B-8295-A657BCFE7F91}"/>
          </ac:spMkLst>
        </pc:spChg>
      </pc:sldChg>
      <pc:sldChg chg="del">
        <pc:chgData name="Andres Esteban Avellaneda Quintero" userId="fba0d1f6-d3f8-4f6e-a1bd-67eb836a5df9" providerId="ADAL" clId="{98F9B060-2E27-4B7A-889E-9DA3543D252A}" dt="2021-07-04T16:23:02.495" v="0" actId="47"/>
        <pc:sldMkLst>
          <pc:docMk/>
          <pc:sldMk cId="1758494109" sldId="290"/>
        </pc:sldMkLst>
      </pc:sldChg>
      <pc:sldChg chg="del">
        <pc:chgData name="Andres Esteban Avellaneda Quintero" userId="fba0d1f6-d3f8-4f6e-a1bd-67eb836a5df9" providerId="ADAL" clId="{98F9B060-2E27-4B7A-889E-9DA3543D252A}" dt="2021-07-04T16:23:02.495" v="0" actId="47"/>
        <pc:sldMkLst>
          <pc:docMk/>
          <pc:sldMk cId="1478263452" sldId="291"/>
        </pc:sldMkLst>
      </pc:sldChg>
      <pc:sldChg chg="addSp delSp modSp new mod">
        <pc:chgData name="Andres Esteban Avellaneda Quintero" userId="fba0d1f6-d3f8-4f6e-a1bd-67eb836a5df9" providerId="ADAL" clId="{98F9B060-2E27-4B7A-889E-9DA3543D252A}" dt="2021-07-04T16:29:44.470" v="294" actId="20577"/>
        <pc:sldMkLst>
          <pc:docMk/>
          <pc:sldMk cId="3766201900" sldId="291"/>
        </pc:sldMkLst>
        <pc:spChg chg="mod">
          <ac:chgData name="Andres Esteban Avellaneda Quintero" userId="fba0d1f6-d3f8-4f6e-a1bd-67eb836a5df9" providerId="ADAL" clId="{98F9B060-2E27-4B7A-889E-9DA3543D252A}" dt="2021-07-04T16:29:15.752" v="278" actId="404"/>
          <ac:spMkLst>
            <pc:docMk/>
            <pc:sldMk cId="3766201900" sldId="291"/>
            <ac:spMk id="2" creationId="{F785ED16-5A2B-41BB-B5E1-BE831E92CAE0}"/>
          </ac:spMkLst>
        </pc:spChg>
        <pc:spChg chg="del">
          <ac:chgData name="Andres Esteban Avellaneda Quintero" userId="fba0d1f6-d3f8-4f6e-a1bd-67eb836a5df9" providerId="ADAL" clId="{98F9B060-2E27-4B7A-889E-9DA3543D252A}" dt="2021-07-04T16:29:02.504" v="273" actId="478"/>
          <ac:spMkLst>
            <pc:docMk/>
            <pc:sldMk cId="3766201900" sldId="291"/>
            <ac:spMk id="3" creationId="{86BDA248-EE92-4883-B76E-DEEE6C3668DA}"/>
          </ac:spMkLst>
        </pc:spChg>
        <pc:spChg chg="mod">
          <ac:chgData name="Andres Esteban Avellaneda Quintero" userId="fba0d1f6-d3f8-4f6e-a1bd-67eb836a5df9" providerId="ADAL" clId="{98F9B060-2E27-4B7A-889E-9DA3543D252A}" dt="2021-07-04T16:29:44.470" v="294" actId="20577"/>
          <ac:spMkLst>
            <pc:docMk/>
            <pc:sldMk cId="3766201900" sldId="291"/>
            <ac:spMk id="4" creationId="{36A720EF-2F40-4075-ABD3-8BA4341088E7}"/>
          </ac:spMkLst>
        </pc:spChg>
        <pc:spChg chg="add mod">
          <ac:chgData name="Andres Esteban Avellaneda Quintero" userId="fba0d1f6-d3f8-4f6e-a1bd-67eb836a5df9" providerId="ADAL" clId="{98F9B060-2E27-4B7A-889E-9DA3543D252A}" dt="2021-07-04T16:29:22.754" v="279"/>
          <ac:spMkLst>
            <pc:docMk/>
            <pc:sldMk cId="3766201900" sldId="291"/>
            <ac:spMk id="7" creationId="{63BA4AC2-482B-4ABB-808A-6C57E7533867}"/>
          </ac:spMkLst>
        </pc:spChg>
      </pc:sldChg>
      <pc:sldChg chg="del">
        <pc:chgData name="Andres Esteban Avellaneda Quintero" userId="fba0d1f6-d3f8-4f6e-a1bd-67eb836a5df9" providerId="ADAL" clId="{98F9B060-2E27-4B7A-889E-9DA3543D252A}" dt="2021-07-04T16:23:02.495" v="0" actId="47"/>
        <pc:sldMkLst>
          <pc:docMk/>
          <pc:sldMk cId="1835746577" sldId="292"/>
        </pc:sldMkLst>
      </pc:sldChg>
      <pc:sldChg chg="addSp delSp modSp new mod">
        <pc:chgData name="Andres Esteban Avellaneda Quintero" userId="fba0d1f6-d3f8-4f6e-a1bd-67eb836a5df9" providerId="ADAL" clId="{98F9B060-2E27-4B7A-889E-9DA3543D252A}" dt="2021-07-04T16:58:47.660" v="676" actId="790"/>
        <pc:sldMkLst>
          <pc:docMk/>
          <pc:sldMk cId="2587297288" sldId="292"/>
        </pc:sldMkLst>
        <pc:spChg chg="del">
          <ac:chgData name="Andres Esteban Avellaneda Quintero" userId="fba0d1f6-d3f8-4f6e-a1bd-67eb836a5df9" providerId="ADAL" clId="{98F9B060-2E27-4B7A-889E-9DA3543D252A}" dt="2021-07-04T16:57:53.388" v="620"/>
          <ac:spMkLst>
            <pc:docMk/>
            <pc:sldMk cId="2587297288" sldId="292"/>
            <ac:spMk id="2" creationId="{D69E2C21-8F67-4CC1-9BD7-BABA17D64150}"/>
          </ac:spMkLst>
        </pc:spChg>
        <pc:spChg chg="mod">
          <ac:chgData name="Andres Esteban Avellaneda Quintero" userId="fba0d1f6-d3f8-4f6e-a1bd-67eb836a5df9" providerId="ADAL" clId="{98F9B060-2E27-4B7A-889E-9DA3543D252A}" dt="2021-07-04T16:58:47.660" v="676" actId="790"/>
          <ac:spMkLst>
            <pc:docMk/>
            <pc:sldMk cId="2587297288" sldId="292"/>
            <ac:spMk id="3" creationId="{20B4D730-9A56-4345-9675-5FC298740F28}"/>
          </ac:spMkLst>
        </pc:spChg>
        <pc:graphicFrameChg chg="add mod">
          <ac:chgData name="Andres Esteban Avellaneda Quintero" userId="fba0d1f6-d3f8-4f6e-a1bd-67eb836a5df9" providerId="ADAL" clId="{98F9B060-2E27-4B7A-889E-9DA3543D252A}" dt="2021-07-04T16:58:20.302" v="621"/>
          <ac:graphicFrameMkLst>
            <pc:docMk/>
            <pc:sldMk cId="2587297288" sldId="292"/>
            <ac:graphicFrameMk id="7" creationId="{86F421FE-0411-4BDC-A8AA-1EE53982B493}"/>
          </ac:graphicFrameMkLst>
        </pc:graphicFrameChg>
      </pc:sldChg>
      <pc:sldChg chg="addSp modSp new mod">
        <pc:chgData name="Andres Esteban Avellaneda Quintero" userId="fba0d1f6-d3f8-4f6e-a1bd-67eb836a5df9" providerId="ADAL" clId="{98F9B060-2E27-4B7A-889E-9DA3543D252A}" dt="2021-07-04T17:15:02.903" v="1098" actId="1076"/>
        <pc:sldMkLst>
          <pc:docMk/>
          <pc:sldMk cId="1263353507" sldId="293"/>
        </pc:sldMkLst>
        <pc:spChg chg="mod">
          <ac:chgData name="Andres Esteban Avellaneda Quintero" userId="fba0d1f6-d3f8-4f6e-a1bd-67eb836a5df9" providerId="ADAL" clId="{98F9B060-2E27-4B7A-889E-9DA3543D252A}" dt="2021-07-04T17:14:30.367" v="1097" actId="20577"/>
          <ac:spMkLst>
            <pc:docMk/>
            <pc:sldMk cId="1263353507" sldId="293"/>
            <ac:spMk id="2" creationId="{CCBD4082-EEFD-494D-8932-E7E249117445}"/>
          </ac:spMkLst>
        </pc:spChg>
        <pc:spChg chg="mod">
          <ac:chgData name="Andres Esteban Avellaneda Quintero" userId="fba0d1f6-d3f8-4f6e-a1bd-67eb836a5df9" providerId="ADAL" clId="{98F9B060-2E27-4B7A-889E-9DA3543D252A}" dt="2021-07-04T17:13:41.947" v="1070" actId="33524"/>
          <ac:spMkLst>
            <pc:docMk/>
            <pc:sldMk cId="1263353507" sldId="293"/>
            <ac:spMk id="3" creationId="{A56584DB-22B4-4C65-B3C6-2C7279D37421}"/>
          </ac:spMkLst>
        </pc:spChg>
        <pc:graphicFrameChg chg="add mod modGraphic">
          <ac:chgData name="Andres Esteban Avellaneda Quintero" userId="fba0d1f6-d3f8-4f6e-a1bd-67eb836a5df9" providerId="ADAL" clId="{98F9B060-2E27-4B7A-889E-9DA3543D252A}" dt="2021-07-04T17:15:02.903" v="1098" actId="1076"/>
          <ac:graphicFrameMkLst>
            <pc:docMk/>
            <pc:sldMk cId="1263353507" sldId="293"/>
            <ac:graphicFrameMk id="7" creationId="{35DFB96B-8DBD-46E2-BA0C-B20A8966BB89}"/>
          </ac:graphicFrameMkLst>
        </pc:graphicFrameChg>
      </pc:sldChg>
      <pc:sldChg chg="del">
        <pc:chgData name="Andres Esteban Avellaneda Quintero" userId="fba0d1f6-d3f8-4f6e-a1bd-67eb836a5df9" providerId="ADAL" clId="{98F9B060-2E27-4B7A-889E-9DA3543D252A}" dt="2021-07-04T16:23:02.495" v="0" actId="47"/>
        <pc:sldMkLst>
          <pc:docMk/>
          <pc:sldMk cId="3129744325" sldId="293"/>
        </pc:sldMkLst>
      </pc:sldChg>
      <pc:sldChg chg="addSp delSp modSp new mod">
        <pc:chgData name="Andres Esteban Avellaneda Quintero" userId="fba0d1f6-d3f8-4f6e-a1bd-67eb836a5df9" providerId="ADAL" clId="{98F9B060-2E27-4B7A-889E-9DA3543D252A}" dt="2021-07-04T17:30:31.880" v="1560" actId="20577"/>
        <pc:sldMkLst>
          <pc:docMk/>
          <pc:sldMk cId="350404014" sldId="294"/>
        </pc:sldMkLst>
        <pc:spChg chg="del">
          <ac:chgData name="Andres Esteban Avellaneda Quintero" userId="fba0d1f6-d3f8-4f6e-a1bd-67eb836a5df9" providerId="ADAL" clId="{98F9B060-2E27-4B7A-889E-9DA3543D252A}" dt="2021-07-04T17:16:58.066" v="1110" actId="3680"/>
          <ac:spMkLst>
            <pc:docMk/>
            <pc:sldMk cId="350404014" sldId="294"/>
            <ac:spMk id="2" creationId="{6BBB5CD7-2CB2-4EBF-ADCB-6D7511526992}"/>
          </ac:spMkLst>
        </pc:spChg>
        <pc:spChg chg="mod">
          <ac:chgData name="Andres Esteban Avellaneda Quintero" userId="fba0d1f6-d3f8-4f6e-a1bd-67eb836a5df9" providerId="ADAL" clId="{98F9B060-2E27-4B7A-889E-9DA3543D252A}" dt="2021-07-04T17:16:16.350" v="1109" actId="20577"/>
          <ac:spMkLst>
            <pc:docMk/>
            <pc:sldMk cId="350404014" sldId="294"/>
            <ac:spMk id="3" creationId="{270F8FC1-2A5C-4F8D-8D1C-BC30CC253AB3}"/>
          </ac:spMkLst>
        </pc:spChg>
        <pc:graphicFrameChg chg="add mod ord modGraphic">
          <ac:chgData name="Andres Esteban Avellaneda Quintero" userId="fba0d1f6-d3f8-4f6e-a1bd-67eb836a5df9" providerId="ADAL" clId="{98F9B060-2E27-4B7A-889E-9DA3543D252A}" dt="2021-07-04T17:30:31.880" v="1560" actId="20577"/>
          <ac:graphicFrameMkLst>
            <pc:docMk/>
            <pc:sldMk cId="350404014" sldId="294"/>
            <ac:graphicFrameMk id="7" creationId="{4B651F1F-882F-4218-A686-0E4C425955AA}"/>
          </ac:graphicFrameMkLst>
        </pc:graphicFrameChg>
      </pc:sldChg>
      <pc:sldChg chg="del">
        <pc:chgData name="Andres Esteban Avellaneda Quintero" userId="fba0d1f6-d3f8-4f6e-a1bd-67eb836a5df9" providerId="ADAL" clId="{98F9B060-2E27-4B7A-889E-9DA3543D252A}" dt="2021-07-04T16:23:02.495" v="0" actId="47"/>
        <pc:sldMkLst>
          <pc:docMk/>
          <pc:sldMk cId="3086778847" sldId="294"/>
        </pc:sldMkLst>
      </pc:sldChg>
      <pc:sldChg chg="addSp delSp modSp new mod">
        <pc:chgData name="Andres Esteban Avellaneda Quintero" userId="fba0d1f6-d3f8-4f6e-a1bd-67eb836a5df9" providerId="ADAL" clId="{98F9B060-2E27-4B7A-889E-9DA3543D252A}" dt="2021-07-04T17:55:33.731" v="1769" actId="790"/>
        <pc:sldMkLst>
          <pc:docMk/>
          <pc:sldMk cId="792465532" sldId="295"/>
        </pc:sldMkLst>
        <pc:spChg chg="mod">
          <ac:chgData name="Andres Esteban Avellaneda Quintero" userId="fba0d1f6-d3f8-4f6e-a1bd-67eb836a5df9" providerId="ADAL" clId="{98F9B060-2E27-4B7A-889E-9DA3543D252A}" dt="2021-07-04T17:50:47.125" v="1704" actId="255"/>
          <ac:spMkLst>
            <pc:docMk/>
            <pc:sldMk cId="792465532" sldId="295"/>
            <ac:spMk id="2" creationId="{5CD8038E-B40E-4677-B2B5-C54E94E5328C}"/>
          </ac:spMkLst>
        </pc:spChg>
        <pc:spChg chg="mod">
          <ac:chgData name="Andres Esteban Avellaneda Quintero" userId="fba0d1f6-d3f8-4f6e-a1bd-67eb836a5df9" providerId="ADAL" clId="{98F9B060-2E27-4B7A-889E-9DA3543D252A}" dt="2021-07-04T17:55:33.731" v="1769" actId="790"/>
          <ac:spMkLst>
            <pc:docMk/>
            <pc:sldMk cId="792465532" sldId="295"/>
            <ac:spMk id="3" creationId="{072D38BA-6692-418E-B9D4-38B9BC954CB1}"/>
          </ac:spMkLst>
        </pc:spChg>
        <pc:graphicFrameChg chg="add del mod">
          <ac:chgData name="Andres Esteban Avellaneda Quintero" userId="fba0d1f6-d3f8-4f6e-a1bd-67eb836a5df9" providerId="ADAL" clId="{98F9B060-2E27-4B7A-889E-9DA3543D252A}" dt="2021-07-04T17:41:53.226" v="1603" actId="478"/>
          <ac:graphicFrameMkLst>
            <pc:docMk/>
            <pc:sldMk cId="792465532" sldId="295"/>
            <ac:graphicFrameMk id="7" creationId="{23EA8DDB-230A-482D-815F-B0D9EE980639}"/>
          </ac:graphicFrameMkLst>
        </pc:graphicFrameChg>
      </pc:sldChg>
      <pc:sldChg chg="del">
        <pc:chgData name="Andres Esteban Avellaneda Quintero" userId="fba0d1f6-d3f8-4f6e-a1bd-67eb836a5df9" providerId="ADAL" clId="{98F9B060-2E27-4B7A-889E-9DA3543D252A}" dt="2021-07-04T16:23:02.495" v="0" actId="47"/>
        <pc:sldMkLst>
          <pc:docMk/>
          <pc:sldMk cId="2427349470" sldId="295"/>
        </pc:sldMkLst>
      </pc:sldChg>
      <pc:sldChg chg="del">
        <pc:chgData name="Andres Esteban Avellaneda Quintero" userId="fba0d1f6-d3f8-4f6e-a1bd-67eb836a5df9" providerId="ADAL" clId="{98F9B060-2E27-4B7A-889E-9DA3543D252A}" dt="2021-07-04T16:23:02.495" v="0" actId="47"/>
        <pc:sldMkLst>
          <pc:docMk/>
          <pc:sldMk cId="1228342220" sldId="296"/>
        </pc:sldMkLst>
      </pc:sldChg>
      <pc:sldChg chg="modSp new mod">
        <pc:chgData name="Andres Esteban Avellaneda Quintero" userId="fba0d1f6-d3f8-4f6e-a1bd-67eb836a5df9" providerId="ADAL" clId="{98F9B060-2E27-4B7A-889E-9DA3543D252A}" dt="2021-07-04T17:55:19.824" v="1768" actId="2711"/>
        <pc:sldMkLst>
          <pc:docMk/>
          <pc:sldMk cId="2711868113" sldId="296"/>
        </pc:sldMkLst>
        <pc:spChg chg="mod">
          <ac:chgData name="Andres Esteban Avellaneda Quintero" userId="fba0d1f6-d3f8-4f6e-a1bd-67eb836a5df9" providerId="ADAL" clId="{98F9B060-2E27-4B7A-889E-9DA3543D252A}" dt="2021-07-04T17:55:19.824" v="1768" actId="2711"/>
          <ac:spMkLst>
            <pc:docMk/>
            <pc:sldMk cId="2711868113" sldId="296"/>
            <ac:spMk id="2" creationId="{4E088731-C6B8-4041-A966-41CBBD89F27A}"/>
          </ac:spMkLst>
        </pc:spChg>
        <pc:spChg chg="mod">
          <ac:chgData name="Andres Esteban Avellaneda Quintero" userId="fba0d1f6-d3f8-4f6e-a1bd-67eb836a5df9" providerId="ADAL" clId="{98F9B060-2E27-4B7A-889E-9DA3543D252A}" dt="2021-07-04T17:55:11.974" v="1767" actId="790"/>
          <ac:spMkLst>
            <pc:docMk/>
            <pc:sldMk cId="2711868113" sldId="296"/>
            <ac:spMk id="3" creationId="{801BA7C2-4821-4A83-87B6-588762B01BCF}"/>
          </ac:spMkLst>
        </pc:spChg>
      </pc:sldChg>
      <pc:sldChg chg="addSp delSp modSp new mod">
        <pc:chgData name="Andres Esteban Avellaneda Quintero" userId="fba0d1f6-d3f8-4f6e-a1bd-67eb836a5df9" providerId="ADAL" clId="{98F9B060-2E27-4B7A-889E-9DA3543D252A}" dt="2021-07-05T01:48:08.165" v="1848" actId="1076"/>
        <pc:sldMkLst>
          <pc:docMk/>
          <pc:sldMk cId="1186964591" sldId="297"/>
        </pc:sldMkLst>
        <pc:spChg chg="del">
          <ac:chgData name="Andres Esteban Avellaneda Quintero" userId="fba0d1f6-d3f8-4f6e-a1bd-67eb836a5df9" providerId="ADAL" clId="{98F9B060-2E27-4B7A-889E-9DA3543D252A}" dt="2021-07-04T18:00:16.874" v="1780" actId="3680"/>
          <ac:spMkLst>
            <pc:docMk/>
            <pc:sldMk cId="1186964591" sldId="297"/>
            <ac:spMk id="2" creationId="{9F88A93F-A81F-4BF8-AA92-D5A1C42CB5EC}"/>
          </ac:spMkLst>
        </pc:spChg>
        <pc:spChg chg="mod">
          <ac:chgData name="Andres Esteban Avellaneda Quintero" userId="fba0d1f6-d3f8-4f6e-a1bd-67eb836a5df9" providerId="ADAL" clId="{98F9B060-2E27-4B7A-889E-9DA3543D252A}" dt="2021-07-04T17:56:04.320" v="1779" actId="790"/>
          <ac:spMkLst>
            <pc:docMk/>
            <pc:sldMk cId="1186964591" sldId="297"/>
            <ac:spMk id="3" creationId="{7D136B6D-AF7F-4D71-A20F-66F0892D1D53}"/>
          </ac:spMkLst>
        </pc:spChg>
        <pc:spChg chg="add del mod">
          <ac:chgData name="Andres Esteban Avellaneda Quintero" userId="fba0d1f6-d3f8-4f6e-a1bd-67eb836a5df9" providerId="ADAL" clId="{98F9B060-2E27-4B7A-889E-9DA3543D252A}" dt="2021-07-04T18:01:24.710" v="1789" actId="3680"/>
          <ac:spMkLst>
            <pc:docMk/>
            <pc:sldMk cId="1186964591" sldId="297"/>
            <ac:spMk id="11" creationId="{FB5EC83B-3E90-4C82-BBA1-7BADF4806A15}"/>
          </ac:spMkLst>
        </pc:spChg>
        <pc:spChg chg="add del mod">
          <ac:chgData name="Andres Esteban Avellaneda Quintero" userId="fba0d1f6-d3f8-4f6e-a1bd-67eb836a5df9" providerId="ADAL" clId="{98F9B060-2E27-4B7A-889E-9DA3543D252A}" dt="2021-07-04T18:03:55.371" v="1804" actId="931"/>
          <ac:spMkLst>
            <pc:docMk/>
            <pc:sldMk cId="1186964591" sldId="297"/>
            <ac:spMk id="20" creationId="{25AF75B2-3463-4966-926A-61BECECBA2FC}"/>
          </ac:spMkLst>
        </pc:spChg>
        <pc:graphicFrameChg chg="add del mod ord modGraphic">
          <ac:chgData name="Andres Esteban Avellaneda Quintero" userId="fba0d1f6-d3f8-4f6e-a1bd-67eb836a5df9" providerId="ADAL" clId="{98F9B060-2E27-4B7A-889E-9DA3543D252A}" dt="2021-07-04T18:01:12.895" v="1788" actId="478"/>
          <ac:graphicFrameMkLst>
            <pc:docMk/>
            <pc:sldMk cId="1186964591" sldId="297"/>
            <ac:graphicFrameMk id="7" creationId="{53DFB46C-B3B8-4E4C-8721-361B8FD1ABB0}"/>
          </ac:graphicFrameMkLst>
        </pc:graphicFrameChg>
        <pc:graphicFrameChg chg="add del mod ord modGraphic">
          <ac:chgData name="Andres Esteban Avellaneda Quintero" userId="fba0d1f6-d3f8-4f6e-a1bd-67eb836a5df9" providerId="ADAL" clId="{98F9B060-2E27-4B7A-889E-9DA3543D252A}" dt="2021-07-04T18:03:20.587" v="1801" actId="478"/>
          <ac:graphicFrameMkLst>
            <pc:docMk/>
            <pc:sldMk cId="1186964591" sldId="297"/>
            <ac:graphicFrameMk id="12" creationId="{8F092F43-B472-4DEB-A400-1524EBE9929B}"/>
          </ac:graphicFrameMkLst>
        </pc:graphicFrameChg>
        <pc:picChg chg="add del">
          <ac:chgData name="Andres Esteban Avellaneda Quintero" userId="fba0d1f6-d3f8-4f6e-a1bd-67eb836a5df9" providerId="ADAL" clId="{98F9B060-2E27-4B7A-889E-9DA3543D252A}" dt="2021-07-04T18:01:00.506" v="1787" actId="22"/>
          <ac:picMkLst>
            <pc:docMk/>
            <pc:sldMk cId="1186964591" sldId="297"/>
            <ac:picMk id="9" creationId="{7A5B57AC-F513-497E-BB54-436227320E7D}"/>
          </ac:picMkLst>
        </pc:picChg>
        <pc:picChg chg="add del">
          <ac:chgData name="Andres Esteban Avellaneda Quintero" userId="fba0d1f6-d3f8-4f6e-a1bd-67eb836a5df9" providerId="ADAL" clId="{98F9B060-2E27-4B7A-889E-9DA3543D252A}" dt="2021-07-04T18:01:30.232" v="1791" actId="478"/>
          <ac:picMkLst>
            <pc:docMk/>
            <pc:sldMk cId="1186964591" sldId="297"/>
            <ac:picMk id="14" creationId="{08AB4D12-04A5-4625-8D1C-62F455C4B40F}"/>
          </ac:picMkLst>
        </pc:picChg>
        <pc:picChg chg="add del mod">
          <ac:chgData name="Andres Esteban Avellaneda Quintero" userId="fba0d1f6-d3f8-4f6e-a1bd-67eb836a5df9" providerId="ADAL" clId="{98F9B060-2E27-4B7A-889E-9DA3543D252A}" dt="2021-07-04T18:02:33.547" v="1794" actId="931"/>
          <ac:picMkLst>
            <pc:docMk/>
            <pc:sldMk cId="1186964591" sldId="297"/>
            <ac:picMk id="16" creationId="{340244D3-6258-423D-9A6D-DFE5C350AD9A}"/>
          </ac:picMkLst>
        </pc:picChg>
        <pc:picChg chg="add del mod">
          <ac:chgData name="Andres Esteban Avellaneda Quintero" userId="fba0d1f6-d3f8-4f6e-a1bd-67eb836a5df9" providerId="ADAL" clId="{98F9B060-2E27-4B7A-889E-9DA3543D252A}" dt="2021-07-04T18:03:59.049" v="1808" actId="478"/>
          <ac:picMkLst>
            <pc:docMk/>
            <pc:sldMk cId="1186964591" sldId="297"/>
            <ac:picMk id="18" creationId="{38C11488-9B35-4606-9AB0-8C9A86EE734E}"/>
          </ac:picMkLst>
        </pc:picChg>
        <pc:picChg chg="add mod">
          <ac:chgData name="Andres Esteban Avellaneda Quintero" userId="fba0d1f6-d3f8-4f6e-a1bd-67eb836a5df9" providerId="ADAL" clId="{98F9B060-2E27-4B7A-889E-9DA3543D252A}" dt="2021-07-05T01:46:55.863" v="1836" actId="14100"/>
          <ac:picMkLst>
            <pc:docMk/>
            <pc:sldMk cId="1186964591" sldId="297"/>
            <ac:picMk id="22" creationId="{8D6C9D7C-CBC0-40C3-B9E5-DC9AE6FC5D0A}"/>
          </ac:picMkLst>
        </pc:picChg>
        <pc:picChg chg="add mod">
          <ac:chgData name="Andres Esteban Avellaneda Quintero" userId="fba0d1f6-d3f8-4f6e-a1bd-67eb836a5df9" providerId="ADAL" clId="{98F9B060-2E27-4B7A-889E-9DA3543D252A}" dt="2021-07-05T01:47:00.285" v="1837" actId="14100"/>
          <ac:picMkLst>
            <pc:docMk/>
            <pc:sldMk cId="1186964591" sldId="297"/>
            <ac:picMk id="24" creationId="{6725F0D8-00D5-4A64-80E2-049F3C644059}"/>
          </ac:picMkLst>
        </pc:picChg>
        <pc:picChg chg="add mod">
          <ac:chgData name="Andres Esteban Avellaneda Quintero" userId="fba0d1f6-d3f8-4f6e-a1bd-67eb836a5df9" providerId="ADAL" clId="{98F9B060-2E27-4B7A-889E-9DA3543D252A}" dt="2021-07-05T01:47:04.983" v="1838" actId="1076"/>
          <ac:picMkLst>
            <pc:docMk/>
            <pc:sldMk cId="1186964591" sldId="297"/>
            <ac:picMk id="26" creationId="{4EAFAE13-7511-4D1A-9148-FF6CA7A5F9E8}"/>
          </ac:picMkLst>
        </pc:picChg>
        <pc:picChg chg="add mod">
          <ac:chgData name="Andres Esteban Avellaneda Quintero" userId="fba0d1f6-d3f8-4f6e-a1bd-67eb836a5df9" providerId="ADAL" clId="{98F9B060-2E27-4B7A-889E-9DA3543D252A}" dt="2021-07-05T01:47:07.100" v="1839" actId="1076"/>
          <ac:picMkLst>
            <pc:docMk/>
            <pc:sldMk cId="1186964591" sldId="297"/>
            <ac:picMk id="28" creationId="{D12CAB60-A72C-4662-823F-90EB1AE07765}"/>
          </ac:picMkLst>
        </pc:picChg>
        <pc:picChg chg="add mod">
          <ac:chgData name="Andres Esteban Avellaneda Quintero" userId="fba0d1f6-d3f8-4f6e-a1bd-67eb836a5df9" providerId="ADAL" clId="{98F9B060-2E27-4B7A-889E-9DA3543D252A}" dt="2021-07-05T01:47:12.521" v="1840" actId="14100"/>
          <ac:picMkLst>
            <pc:docMk/>
            <pc:sldMk cId="1186964591" sldId="297"/>
            <ac:picMk id="30" creationId="{D22290F1-62F0-473D-B35E-66473F7A38B2}"/>
          </ac:picMkLst>
        </pc:picChg>
        <pc:picChg chg="add mod">
          <ac:chgData name="Andres Esteban Avellaneda Quintero" userId="fba0d1f6-d3f8-4f6e-a1bd-67eb836a5df9" providerId="ADAL" clId="{98F9B060-2E27-4B7A-889E-9DA3543D252A}" dt="2021-07-05T01:47:41.862" v="1846" actId="14100"/>
          <ac:picMkLst>
            <pc:docMk/>
            <pc:sldMk cId="1186964591" sldId="297"/>
            <ac:picMk id="32" creationId="{08A94DF6-F6D3-42B7-BD57-64906BF68040}"/>
          </ac:picMkLst>
        </pc:picChg>
        <pc:picChg chg="add mod">
          <ac:chgData name="Andres Esteban Avellaneda Quintero" userId="fba0d1f6-d3f8-4f6e-a1bd-67eb836a5df9" providerId="ADAL" clId="{98F9B060-2E27-4B7A-889E-9DA3543D252A}" dt="2021-07-05T01:48:08.165" v="1848" actId="1076"/>
          <ac:picMkLst>
            <pc:docMk/>
            <pc:sldMk cId="1186964591" sldId="297"/>
            <ac:picMk id="34" creationId="{DCDA7B23-DF99-42C2-B3AB-DBD4F7E619B6}"/>
          </ac:picMkLst>
        </pc:picChg>
      </pc:sldChg>
      <pc:sldChg chg="del">
        <pc:chgData name="Andres Esteban Avellaneda Quintero" userId="fba0d1f6-d3f8-4f6e-a1bd-67eb836a5df9" providerId="ADAL" clId="{98F9B060-2E27-4B7A-889E-9DA3543D252A}" dt="2021-07-04T16:23:02.495" v="0" actId="47"/>
        <pc:sldMkLst>
          <pc:docMk/>
          <pc:sldMk cId="2495029506" sldId="297"/>
        </pc:sldMkLst>
      </pc:sldChg>
      <pc:sldChg chg="del">
        <pc:chgData name="Andres Esteban Avellaneda Quintero" userId="fba0d1f6-d3f8-4f6e-a1bd-67eb836a5df9" providerId="ADAL" clId="{98F9B060-2E27-4B7A-889E-9DA3543D252A}" dt="2021-07-04T16:23:02.495" v="0" actId="47"/>
        <pc:sldMkLst>
          <pc:docMk/>
          <pc:sldMk cId="2763085184" sldId="298"/>
        </pc:sldMkLst>
      </pc:sldChg>
      <pc:sldChg chg="modSp new mod">
        <pc:chgData name="Andres Esteban Avellaneda Quintero" userId="fba0d1f6-d3f8-4f6e-a1bd-67eb836a5df9" providerId="ADAL" clId="{98F9B060-2E27-4B7A-889E-9DA3543D252A}" dt="2021-07-05T01:48:40.639" v="1857" actId="20577"/>
        <pc:sldMkLst>
          <pc:docMk/>
          <pc:sldMk cId="4093355823" sldId="298"/>
        </pc:sldMkLst>
        <pc:spChg chg="mod">
          <ac:chgData name="Andres Esteban Avellaneda Quintero" userId="fba0d1f6-d3f8-4f6e-a1bd-67eb836a5df9" providerId="ADAL" clId="{98F9B060-2E27-4B7A-889E-9DA3543D252A}" dt="2021-07-05T01:48:40.639" v="1857" actId="20577"/>
          <ac:spMkLst>
            <pc:docMk/>
            <pc:sldMk cId="4093355823" sldId="298"/>
            <ac:spMk id="3" creationId="{4D0F1F0E-C3ED-4DD1-AD23-E28112B39954}"/>
          </ac:spMkLst>
        </pc:spChg>
      </pc:sldChg>
      <pc:sldChg chg="del">
        <pc:chgData name="Andres Esteban Avellaneda Quintero" userId="fba0d1f6-d3f8-4f6e-a1bd-67eb836a5df9" providerId="ADAL" clId="{98F9B060-2E27-4B7A-889E-9DA3543D252A}" dt="2021-07-04T16:23:02.495" v="0" actId="47"/>
        <pc:sldMkLst>
          <pc:docMk/>
          <pc:sldMk cId="3660537835" sldId="299"/>
        </pc:sldMkLst>
      </pc:sldChg>
      <pc:sldChg chg="del">
        <pc:chgData name="Andres Esteban Avellaneda Quintero" userId="fba0d1f6-d3f8-4f6e-a1bd-67eb836a5df9" providerId="ADAL" clId="{98F9B060-2E27-4B7A-889E-9DA3543D252A}" dt="2021-07-04T16:23:02.495" v="0" actId="47"/>
        <pc:sldMkLst>
          <pc:docMk/>
          <pc:sldMk cId="2178756819" sldId="300"/>
        </pc:sldMkLst>
      </pc:sldChg>
      <pc:sldChg chg="del">
        <pc:chgData name="Andres Esteban Avellaneda Quintero" userId="fba0d1f6-d3f8-4f6e-a1bd-67eb836a5df9" providerId="ADAL" clId="{98F9B060-2E27-4B7A-889E-9DA3543D252A}" dt="2021-07-04T16:23:02.495" v="0" actId="47"/>
        <pc:sldMkLst>
          <pc:docMk/>
          <pc:sldMk cId="17095710" sldId="301"/>
        </pc:sldMkLst>
      </pc:sldChg>
      <pc:sldChg chg="del">
        <pc:chgData name="Andres Esteban Avellaneda Quintero" userId="fba0d1f6-d3f8-4f6e-a1bd-67eb836a5df9" providerId="ADAL" clId="{98F9B060-2E27-4B7A-889E-9DA3543D252A}" dt="2021-07-04T16:23:02.495" v="0" actId="47"/>
        <pc:sldMkLst>
          <pc:docMk/>
          <pc:sldMk cId="3124830676" sldId="303"/>
        </pc:sldMkLst>
      </pc:sldChg>
      <pc:sldChg chg="del">
        <pc:chgData name="Andres Esteban Avellaneda Quintero" userId="fba0d1f6-d3f8-4f6e-a1bd-67eb836a5df9" providerId="ADAL" clId="{98F9B060-2E27-4B7A-889E-9DA3543D252A}" dt="2021-07-04T16:23:02.495" v="0" actId="47"/>
        <pc:sldMkLst>
          <pc:docMk/>
          <pc:sldMk cId="805257378" sldId="304"/>
        </pc:sldMkLst>
      </pc:sldChg>
      <pc:sldChg chg="del">
        <pc:chgData name="Andres Esteban Avellaneda Quintero" userId="fba0d1f6-d3f8-4f6e-a1bd-67eb836a5df9" providerId="ADAL" clId="{98F9B060-2E27-4B7A-889E-9DA3543D252A}" dt="2021-07-04T16:23:02.495" v="0" actId="47"/>
        <pc:sldMkLst>
          <pc:docMk/>
          <pc:sldMk cId="3017161438" sldId="305"/>
        </pc:sldMkLst>
      </pc:sldChg>
      <pc:sldChg chg="del">
        <pc:chgData name="Andres Esteban Avellaneda Quintero" userId="fba0d1f6-d3f8-4f6e-a1bd-67eb836a5df9" providerId="ADAL" clId="{98F9B060-2E27-4B7A-889E-9DA3543D252A}" dt="2021-07-04T16:23:02.495" v="0" actId="47"/>
        <pc:sldMkLst>
          <pc:docMk/>
          <pc:sldMk cId="2892358604" sldId="306"/>
        </pc:sldMkLst>
      </pc:sldChg>
      <pc:sldChg chg="del">
        <pc:chgData name="Andres Esteban Avellaneda Quintero" userId="fba0d1f6-d3f8-4f6e-a1bd-67eb836a5df9" providerId="ADAL" clId="{98F9B060-2E27-4B7A-889E-9DA3543D252A}" dt="2021-07-04T16:23:02.495" v="0" actId="47"/>
        <pc:sldMkLst>
          <pc:docMk/>
          <pc:sldMk cId="1834780067" sldId="307"/>
        </pc:sldMkLst>
      </pc:sldChg>
      <pc:sldChg chg="del">
        <pc:chgData name="Andres Esteban Avellaneda Quintero" userId="fba0d1f6-d3f8-4f6e-a1bd-67eb836a5df9" providerId="ADAL" clId="{98F9B060-2E27-4B7A-889E-9DA3543D252A}" dt="2021-07-04T16:23:02.495" v="0" actId="47"/>
        <pc:sldMkLst>
          <pc:docMk/>
          <pc:sldMk cId="3434836524" sldId="308"/>
        </pc:sldMkLst>
      </pc:sldChg>
      <pc:sldChg chg="del">
        <pc:chgData name="Andres Esteban Avellaneda Quintero" userId="fba0d1f6-d3f8-4f6e-a1bd-67eb836a5df9" providerId="ADAL" clId="{98F9B060-2E27-4B7A-889E-9DA3543D252A}" dt="2021-07-04T16:23:02.495" v="0" actId="47"/>
        <pc:sldMkLst>
          <pc:docMk/>
          <pc:sldMk cId="3819682756" sldId="309"/>
        </pc:sldMkLst>
      </pc:sldChg>
      <pc:sldChg chg="del">
        <pc:chgData name="Andres Esteban Avellaneda Quintero" userId="fba0d1f6-d3f8-4f6e-a1bd-67eb836a5df9" providerId="ADAL" clId="{98F9B060-2E27-4B7A-889E-9DA3543D252A}" dt="2021-07-04T16:23:02.495" v="0" actId="47"/>
        <pc:sldMkLst>
          <pc:docMk/>
          <pc:sldMk cId="2816902971" sldId="310"/>
        </pc:sldMkLst>
      </pc:sldChg>
      <pc:sldChg chg="del">
        <pc:chgData name="Andres Esteban Avellaneda Quintero" userId="fba0d1f6-d3f8-4f6e-a1bd-67eb836a5df9" providerId="ADAL" clId="{98F9B060-2E27-4B7A-889E-9DA3543D252A}" dt="2021-07-04T16:23:02.495" v="0" actId="47"/>
        <pc:sldMkLst>
          <pc:docMk/>
          <pc:sldMk cId="818587671" sldId="311"/>
        </pc:sldMkLst>
      </pc:sldChg>
      <pc:sldChg chg="del">
        <pc:chgData name="Andres Esteban Avellaneda Quintero" userId="fba0d1f6-d3f8-4f6e-a1bd-67eb836a5df9" providerId="ADAL" clId="{98F9B060-2E27-4B7A-889E-9DA3543D252A}" dt="2021-07-04T16:23:02.495" v="0" actId="47"/>
        <pc:sldMkLst>
          <pc:docMk/>
          <pc:sldMk cId="4160830373" sldId="312"/>
        </pc:sldMkLst>
      </pc:sldChg>
      <pc:sldChg chg="del">
        <pc:chgData name="Andres Esteban Avellaneda Quintero" userId="fba0d1f6-d3f8-4f6e-a1bd-67eb836a5df9" providerId="ADAL" clId="{98F9B060-2E27-4B7A-889E-9DA3543D252A}" dt="2021-07-04T16:23:02.495" v="0" actId="47"/>
        <pc:sldMkLst>
          <pc:docMk/>
          <pc:sldMk cId="1567904789" sldId="313"/>
        </pc:sldMkLst>
      </pc:sldChg>
      <pc:sldChg chg="del">
        <pc:chgData name="Andres Esteban Avellaneda Quintero" userId="fba0d1f6-d3f8-4f6e-a1bd-67eb836a5df9" providerId="ADAL" clId="{98F9B060-2E27-4B7A-889E-9DA3543D252A}" dt="2021-07-04T16:23:02.495" v="0" actId="47"/>
        <pc:sldMkLst>
          <pc:docMk/>
          <pc:sldMk cId="2166445504" sldId="314"/>
        </pc:sldMkLst>
      </pc:sldChg>
      <pc:sldChg chg="del">
        <pc:chgData name="Andres Esteban Avellaneda Quintero" userId="fba0d1f6-d3f8-4f6e-a1bd-67eb836a5df9" providerId="ADAL" clId="{98F9B060-2E27-4B7A-889E-9DA3543D252A}" dt="2021-07-04T16:23:02.495" v="0" actId="47"/>
        <pc:sldMkLst>
          <pc:docMk/>
          <pc:sldMk cId="3317436761" sldId="315"/>
        </pc:sldMkLst>
      </pc:sldChg>
      <pc:sldChg chg="del">
        <pc:chgData name="Andres Esteban Avellaneda Quintero" userId="fba0d1f6-d3f8-4f6e-a1bd-67eb836a5df9" providerId="ADAL" clId="{98F9B060-2E27-4B7A-889E-9DA3543D252A}" dt="2021-07-04T16:23:02.495" v="0" actId="47"/>
        <pc:sldMkLst>
          <pc:docMk/>
          <pc:sldMk cId="3794842238" sldId="316"/>
        </pc:sldMkLst>
      </pc:sldChg>
      <pc:sldChg chg="del">
        <pc:chgData name="Andres Esteban Avellaneda Quintero" userId="fba0d1f6-d3f8-4f6e-a1bd-67eb836a5df9" providerId="ADAL" clId="{98F9B060-2E27-4B7A-889E-9DA3543D252A}" dt="2021-07-04T16:23:02.495" v="0" actId="47"/>
        <pc:sldMkLst>
          <pc:docMk/>
          <pc:sldMk cId="1864521406" sldId="317"/>
        </pc:sldMkLst>
      </pc:sldChg>
      <pc:sldChg chg="del">
        <pc:chgData name="Andres Esteban Avellaneda Quintero" userId="fba0d1f6-d3f8-4f6e-a1bd-67eb836a5df9" providerId="ADAL" clId="{98F9B060-2E27-4B7A-889E-9DA3543D252A}" dt="2021-07-04T16:23:02.495" v="0" actId="47"/>
        <pc:sldMkLst>
          <pc:docMk/>
          <pc:sldMk cId="2807521851" sldId="318"/>
        </pc:sldMkLst>
      </pc:sldChg>
      <pc:sldChg chg="del">
        <pc:chgData name="Andres Esteban Avellaneda Quintero" userId="fba0d1f6-d3f8-4f6e-a1bd-67eb836a5df9" providerId="ADAL" clId="{98F9B060-2E27-4B7A-889E-9DA3543D252A}" dt="2021-07-04T16:23:02.495" v="0" actId="47"/>
        <pc:sldMkLst>
          <pc:docMk/>
          <pc:sldMk cId="450018887" sldId="319"/>
        </pc:sldMkLst>
      </pc:sldChg>
      <pc:sldChg chg="del">
        <pc:chgData name="Andres Esteban Avellaneda Quintero" userId="fba0d1f6-d3f8-4f6e-a1bd-67eb836a5df9" providerId="ADAL" clId="{98F9B060-2E27-4B7A-889E-9DA3543D252A}" dt="2021-07-04T16:23:02.495" v="0" actId="47"/>
        <pc:sldMkLst>
          <pc:docMk/>
          <pc:sldMk cId="708820261" sldId="320"/>
        </pc:sldMkLst>
      </pc:sldChg>
      <pc:sldChg chg="del">
        <pc:chgData name="Andres Esteban Avellaneda Quintero" userId="fba0d1f6-d3f8-4f6e-a1bd-67eb836a5df9" providerId="ADAL" clId="{98F9B060-2E27-4B7A-889E-9DA3543D252A}" dt="2021-07-04T16:23:02.495" v="0" actId="47"/>
        <pc:sldMkLst>
          <pc:docMk/>
          <pc:sldMk cId="2517979031" sldId="321"/>
        </pc:sldMkLst>
      </pc:sldChg>
      <pc:sldChg chg="del">
        <pc:chgData name="Andres Esteban Avellaneda Quintero" userId="fba0d1f6-d3f8-4f6e-a1bd-67eb836a5df9" providerId="ADAL" clId="{98F9B060-2E27-4B7A-889E-9DA3543D252A}" dt="2021-07-04T16:23:02.495" v="0" actId="47"/>
        <pc:sldMkLst>
          <pc:docMk/>
          <pc:sldMk cId="3870542454" sldId="325"/>
        </pc:sldMkLst>
      </pc:sldChg>
      <pc:sldChg chg="del">
        <pc:chgData name="Andres Esteban Avellaneda Quintero" userId="fba0d1f6-d3f8-4f6e-a1bd-67eb836a5df9" providerId="ADAL" clId="{98F9B060-2E27-4B7A-889E-9DA3543D252A}" dt="2021-07-04T16:23:02.495" v="0" actId="47"/>
        <pc:sldMkLst>
          <pc:docMk/>
          <pc:sldMk cId="176437431" sldId="326"/>
        </pc:sldMkLst>
      </pc:sldChg>
      <pc:sldChg chg="del">
        <pc:chgData name="Andres Esteban Avellaneda Quintero" userId="fba0d1f6-d3f8-4f6e-a1bd-67eb836a5df9" providerId="ADAL" clId="{98F9B060-2E27-4B7A-889E-9DA3543D252A}" dt="2021-07-04T16:23:02.495" v="0" actId="47"/>
        <pc:sldMkLst>
          <pc:docMk/>
          <pc:sldMk cId="2181072598" sldId="327"/>
        </pc:sldMkLst>
      </pc:sldChg>
      <pc:sldChg chg="del">
        <pc:chgData name="Andres Esteban Avellaneda Quintero" userId="fba0d1f6-d3f8-4f6e-a1bd-67eb836a5df9" providerId="ADAL" clId="{98F9B060-2E27-4B7A-889E-9DA3543D252A}" dt="2021-07-04T16:23:02.495" v="0" actId="47"/>
        <pc:sldMkLst>
          <pc:docMk/>
          <pc:sldMk cId="3548975839" sldId="328"/>
        </pc:sldMkLst>
      </pc:sldChg>
      <pc:sldChg chg="del">
        <pc:chgData name="Andres Esteban Avellaneda Quintero" userId="fba0d1f6-d3f8-4f6e-a1bd-67eb836a5df9" providerId="ADAL" clId="{98F9B060-2E27-4B7A-889E-9DA3543D252A}" dt="2021-07-04T16:23:02.495" v="0" actId="47"/>
        <pc:sldMkLst>
          <pc:docMk/>
          <pc:sldMk cId="1330742714" sldId="329"/>
        </pc:sldMkLst>
      </pc:sldChg>
      <pc:sldChg chg="del">
        <pc:chgData name="Andres Esteban Avellaneda Quintero" userId="fba0d1f6-d3f8-4f6e-a1bd-67eb836a5df9" providerId="ADAL" clId="{98F9B060-2E27-4B7A-889E-9DA3543D252A}" dt="2021-07-04T16:23:02.495" v="0" actId="47"/>
        <pc:sldMkLst>
          <pc:docMk/>
          <pc:sldMk cId="3305106461" sldId="330"/>
        </pc:sldMkLst>
      </pc:sldChg>
      <pc:sldChg chg="del">
        <pc:chgData name="Andres Esteban Avellaneda Quintero" userId="fba0d1f6-d3f8-4f6e-a1bd-67eb836a5df9" providerId="ADAL" clId="{98F9B060-2E27-4B7A-889E-9DA3543D252A}" dt="2021-07-04T16:23:02.495" v="0" actId="47"/>
        <pc:sldMkLst>
          <pc:docMk/>
          <pc:sldMk cId="3792266347" sldId="331"/>
        </pc:sldMkLst>
      </pc:sldChg>
      <pc:sldChg chg="del">
        <pc:chgData name="Andres Esteban Avellaneda Quintero" userId="fba0d1f6-d3f8-4f6e-a1bd-67eb836a5df9" providerId="ADAL" clId="{98F9B060-2E27-4B7A-889E-9DA3543D252A}" dt="2021-07-04T16:23:02.495" v="0" actId="47"/>
        <pc:sldMkLst>
          <pc:docMk/>
          <pc:sldMk cId="2535062780" sldId="332"/>
        </pc:sldMkLst>
      </pc:sldChg>
      <pc:sldChg chg="del">
        <pc:chgData name="Andres Esteban Avellaneda Quintero" userId="fba0d1f6-d3f8-4f6e-a1bd-67eb836a5df9" providerId="ADAL" clId="{98F9B060-2E27-4B7A-889E-9DA3543D252A}" dt="2021-07-04T16:23:02.495" v="0" actId="47"/>
        <pc:sldMkLst>
          <pc:docMk/>
          <pc:sldMk cId="131068504" sldId="333"/>
        </pc:sldMkLst>
      </pc:sldChg>
      <pc:sldChg chg="del">
        <pc:chgData name="Andres Esteban Avellaneda Quintero" userId="fba0d1f6-d3f8-4f6e-a1bd-67eb836a5df9" providerId="ADAL" clId="{98F9B060-2E27-4B7A-889E-9DA3543D252A}" dt="2021-07-04T16:23:02.495" v="0" actId="47"/>
        <pc:sldMkLst>
          <pc:docMk/>
          <pc:sldMk cId="1704977282" sldId="334"/>
        </pc:sldMkLst>
      </pc:sldChg>
      <pc:sldChg chg="del">
        <pc:chgData name="Andres Esteban Avellaneda Quintero" userId="fba0d1f6-d3f8-4f6e-a1bd-67eb836a5df9" providerId="ADAL" clId="{98F9B060-2E27-4B7A-889E-9DA3543D252A}" dt="2021-07-04T16:23:02.495" v="0" actId="47"/>
        <pc:sldMkLst>
          <pc:docMk/>
          <pc:sldMk cId="1365813455" sldId="335"/>
        </pc:sldMkLst>
      </pc:sldChg>
      <pc:sldChg chg="del">
        <pc:chgData name="Andres Esteban Avellaneda Quintero" userId="fba0d1f6-d3f8-4f6e-a1bd-67eb836a5df9" providerId="ADAL" clId="{98F9B060-2E27-4B7A-889E-9DA3543D252A}" dt="2021-07-04T16:23:02.495" v="0" actId="47"/>
        <pc:sldMkLst>
          <pc:docMk/>
          <pc:sldMk cId="3138356292" sldId="336"/>
        </pc:sldMkLst>
      </pc:sldChg>
      <pc:sldMasterChg chg="delSldLayout modSldLayout">
        <pc:chgData name="Andres Esteban Avellaneda Quintero" userId="fba0d1f6-d3f8-4f6e-a1bd-67eb836a5df9" providerId="ADAL" clId="{98F9B060-2E27-4B7A-889E-9DA3543D252A}" dt="2021-07-04T17:53:26.982" v="1745" actId="12"/>
        <pc:sldMasterMkLst>
          <pc:docMk/>
          <pc:sldMasterMk cId="0" sldId="2147483660"/>
        </pc:sldMasterMkLst>
        <pc:sldLayoutChg chg="modSp mod">
          <pc:chgData name="Andres Esteban Avellaneda Quintero" userId="fba0d1f6-d3f8-4f6e-a1bd-67eb836a5df9" providerId="ADAL" clId="{98F9B060-2E27-4B7A-889E-9DA3543D252A}" dt="2021-07-04T16:30:10.919" v="320" actId="20577"/>
          <pc:sldLayoutMkLst>
            <pc:docMk/>
            <pc:sldMasterMk cId="0" sldId="2147483660"/>
            <pc:sldLayoutMk cId="391480316" sldId="2147483661"/>
          </pc:sldLayoutMkLst>
          <pc:spChg chg="mod">
            <ac:chgData name="Andres Esteban Avellaneda Quintero" userId="fba0d1f6-d3f8-4f6e-a1bd-67eb836a5df9" providerId="ADAL" clId="{98F9B060-2E27-4B7A-889E-9DA3543D252A}" dt="2021-07-04T16:27:53.642" v="182" actId="20577"/>
            <ac:spMkLst>
              <pc:docMk/>
              <pc:sldMasterMk cId="0" sldId="2147483660"/>
              <pc:sldLayoutMk cId="391480316" sldId="2147483661"/>
              <ac:spMk id="7" creationId="{00000000-0000-0000-0000-000000000000}"/>
            </ac:spMkLst>
          </pc:spChg>
          <pc:spChg chg="mod">
            <ac:chgData name="Andres Esteban Avellaneda Quintero" userId="fba0d1f6-d3f8-4f6e-a1bd-67eb836a5df9" providerId="ADAL" clId="{98F9B060-2E27-4B7A-889E-9DA3543D252A}" dt="2021-07-04T16:30:10.919" v="320" actId="20577"/>
            <ac:spMkLst>
              <pc:docMk/>
              <pc:sldMasterMk cId="0" sldId="2147483660"/>
              <pc:sldLayoutMk cId="391480316" sldId="2147483661"/>
              <ac:spMk id="8" creationId="{00000000-0000-0000-0000-000000000000}"/>
            </ac:spMkLst>
          </pc:spChg>
          <pc:spChg chg="mod">
            <ac:chgData name="Andres Esteban Avellaneda Quintero" userId="fba0d1f6-d3f8-4f6e-a1bd-67eb836a5df9" providerId="ADAL" clId="{98F9B060-2E27-4B7A-889E-9DA3543D252A}" dt="2021-07-04T16:27:45.881" v="163"/>
            <ac:spMkLst>
              <pc:docMk/>
              <pc:sldMasterMk cId="0" sldId="2147483660"/>
              <pc:sldLayoutMk cId="391480316" sldId="2147483661"/>
              <ac:spMk id="9" creationId="{00000000-0000-0000-0000-000000000000}"/>
            </ac:spMkLst>
          </pc:spChg>
          <pc:spChg chg="mod">
            <ac:chgData name="Andres Esteban Avellaneda Quintero" userId="fba0d1f6-d3f8-4f6e-a1bd-67eb836a5df9" providerId="ADAL" clId="{98F9B060-2E27-4B7A-889E-9DA3543D252A}" dt="2021-07-04T16:25:55.813" v="59" actId="20577"/>
            <ac:spMkLst>
              <pc:docMk/>
              <pc:sldMasterMk cId="0" sldId="2147483660"/>
              <pc:sldLayoutMk cId="391480316" sldId="2147483661"/>
              <ac:spMk id="10" creationId="{00000000-0000-0000-0000-000000000000}"/>
            </ac:spMkLst>
          </pc:spChg>
        </pc:sldLayoutChg>
        <pc:sldLayoutChg chg="modSp mod">
          <pc:chgData name="Andres Esteban Avellaneda Quintero" userId="fba0d1f6-d3f8-4f6e-a1bd-67eb836a5df9" providerId="ADAL" clId="{98F9B060-2E27-4B7A-889E-9DA3543D252A}" dt="2021-07-04T17:53:26.982" v="1745" actId="12"/>
          <pc:sldLayoutMkLst>
            <pc:docMk/>
            <pc:sldMasterMk cId="0" sldId="2147483660"/>
            <pc:sldLayoutMk cId="241172366" sldId="2147483662"/>
          </pc:sldLayoutMkLst>
          <pc:spChg chg="mod">
            <ac:chgData name="Andres Esteban Avellaneda Quintero" userId="fba0d1f6-d3f8-4f6e-a1bd-67eb836a5df9" providerId="ADAL" clId="{98F9B060-2E27-4B7A-889E-9DA3543D252A}" dt="2021-07-04T17:53:26.982" v="1745" actId="12"/>
            <ac:spMkLst>
              <pc:docMk/>
              <pc:sldMasterMk cId="0" sldId="2147483660"/>
              <pc:sldLayoutMk cId="241172366" sldId="2147483662"/>
              <ac:spMk id="3" creationId="{00000000-0000-0000-0000-000000000000}"/>
            </ac:spMkLst>
          </pc:spChg>
          <pc:spChg chg="mod">
            <ac:chgData name="Andres Esteban Avellaneda Quintero" userId="fba0d1f6-d3f8-4f6e-a1bd-67eb836a5df9" providerId="ADAL" clId="{98F9B060-2E27-4B7A-889E-9DA3543D252A}" dt="2021-07-04T16:28:16.972" v="218" actId="20577"/>
            <ac:spMkLst>
              <pc:docMk/>
              <pc:sldMasterMk cId="0" sldId="2147483660"/>
              <pc:sldLayoutMk cId="241172366" sldId="2147483662"/>
              <ac:spMk id="7" creationId="{00000000-0000-0000-0000-000000000000}"/>
            </ac:spMkLst>
          </pc:spChg>
          <pc:spChg chg="mod">
            <ac:chgData name="Andres Esteban Avellaneda Quintero" userId="fba0d1f6-d3f8-4f6e-a1bd-67eb836a5df9" providerId="ADAL" clId="{98F9B060-2E27-4B7A-889E-9DA3543D252A}" dt="2021-07-04T16:30:17.048" v="336" actId="20577"/>
            <ac:spMkLst>
              <pc:docMk/>
              <pc:sldMasterMk cId="0" sldId="2147483660"/>
              <pc:sldLayoutMk cId="241172366" sldId="2147483662"/>
              <ac:spMk id="8" creationId="{00000000-0000-0000-0000-000000000000}"/>
            </ac:spMkLst>
          </pc:spChg>
          <pc:spChg chg="mod">
            <ac:chgData name="Andres Esteban Avellaneda Quintero" userId="fba0d1f6-d3f8-4f6e-a1bd-67eb836a5df9" providerId="ADAL" clId="{98F9B060-2E27-4B7A-889E-9DA3543D252A}" dt="2021-07-04T16:28:22.646" v="267"/>
            <ac:spMkLst>
              <pc:docMk/>
              <pc:sldMasterMk cId="0" sldId="2147483660"/>
              <pc:sldLayoutMk cId="241172366" sldId="2147483662"/>
              <ac:spMk id="9" creationId="{00000000-0000-0000-0000-000000000000}"/>
            </ac:spMkLst>
          </pc:spChg>
          <pc:spChg chg="mod">
            <ac:chgData name="Andres Esteban Avellaneda Quintero" userId="fba0d1f6-d3f8-4f6e-a1bd-67eb836a5df9" providerId="ADAL" clId="{98F9B060-2E27-4B7A-889E-9DA3543D252A}" dt="2021-07-04T16:26:01.404" v="63" actId="20577"/>
            <ac:spMkLst>
              <pc:docMk/>
              <pc:sldMasterMk cId="0" sldId="2147483660"/>
              <pc:sldLayoutMk cId="241172366" sldId="2147483662"/>
              <ac:spMk id="10" creationId="{00000000-0000-0000-0000-000000000000}"/>
            </ac:spMkLst>
          </pc:spChg>
        </pc:sldLayoutChg>
        <pc:sldLayoutChg chg="modSp del mod">
          <pc:chgData name="Andres Esteban Avellaneda Quintero" userId="fba0d1f6-d3f8-4f6e-a1bd-67eb836a5df9" providerId="ADAL" clId="{98F9B060-2E27-4B7A-889E-9DA3543D252A}" dt="2021-07-04T16:26:20.002" v="68" actId="2696"/>
          <pc:sldLayoutMkLst>
            <pc:docMk/>
            <pc:sldMasterMk cId="0" sldId="2147483660"/>
            <pc:sldLayoutMk cId="1472819641" sldId="2147483672"/>
          </pc:sldLayoutMkLst>
          <pc:spChg chg="mod">
            <ac:chgData name="Andres Esteban Avellaneda Quintero" userId="fba0d1f6-d3f8-4f6e-a1bd-67eb836a5df9" providerId="ADAL" clId="{98F9B060-2E27-4B7A-889E-9DA3543D252A}" dt="2021-07-04T16:26:07.192" v="67" actId="20577"/>
            <ac:spMkLst>
              <pc:docMk/>
              <pc:sldMasterMk cId="0" sldId="2147483660"/>
              <pc:sldLayoutMk cId="1472819641" sldId="2147483672"/>
              <ac:spMk id="10" creationId="{00000000-0000-0000-0000-000000000000}"/>
            </ac:spMkLst>
          </pc:spChg>
        </pc:sldLayoutChg>
      </pc:sldMasterChg>
    </pc:docChg>
  </pc:docChgLst>
  <pc:docChgLst>
    <pc:chgData name="Andres Esteban Avellaneda Quintero" userId="fba0d1f6-d3f8-4f6e-a1bd-67eb836a5df9" providerId="ADAL" clId="{3FDAF296-90E7-4596-90A7-54C0376CFE90}"/>
    <pc:docChg chg="undo custSel addSld delSld modSld modMainMaster">
      <pc:chgData name="Andres Esteban Avellaneda Quintero" userId="fba0d1f6-d3f8-4f6e-a1bd-67eb836a5df9" providerId="ADAL" clId="{3FDAF296-90E7-4596-90A7-54C0376CFE90}" dt="2021-04-22T19:43:14.788" v="641" actId="403"/>
      <pc:docMkLst>
        <pc:docMk/>
      </pc:docMkLst>
      <pc:sldChg chg="modSp mod">
        <pc:chgData name="Andres Esteban Avellaneda Quintero" userId="fba0d1f6-d3f8-4f6e-a1bd-67eb836a5df9" providerId="ADAL" clId="{3FDAF296-90E7-4596-90A7-54C0376CFE90}" dt="2021-04-22T19:43:14.788" v="641" actId="403"/>
        <pc:sldMkLst>
          <pc:docMk/>
          <pc:sldMk cId="643701411" sldId="288"/>
        </pc:sldMkLst>
        <pc:spChg chg="mod">
          <ac:chgData name="Andres Esteban Avellaneda Quintero" userId="fba0d1f6-d3f8-4f6e-a1bd-67eb836a5df9" providerId="ADAL" clId="{3FDAF296-90E7-4596-90A7-54C0376CFE90}" dt="2021-04-22T19:43:14.788" v="641" actId="403"/>
          <ac:spMkLst>
            <pc:docMk/>
            <pc:sldMk cId="643701411" sldId="288"/>
            <ac:spMk id="2" creationId="{2BC3A2F4-3597-4CD5-B908-3272B952BAAC}"/>
          </ac:spMkLst>
        </pc:spChg>
        <pc:spChg chg="mod">
          <ac:chgData name="Andres Esteban Avellaneda Quintero" userId="fba0d1f6-d3f8-4f6e-a1bd-67eb836a5df9" providerId="ADAL" clId="{3FDAF296-90E7-4596-90A7-54C0376CFE90}" dt="2021-04-22T19:30:17.306" v="238" actId="313"/>
          <ac:spMkLst>
            <pc:docMk/>
            <pc:sldMk cId="643701411" sldId="288"/>
            <ac:spMk id="4" creationId="{A53178F8-A2F7-4F00-970C-F00BD559D7A5}"/>
          </ac:spMkLst>
        </pc:spChg>
        <pc:spChg chg="mod">
          <ac:chgData name="Andres Esteban Avellaneda Quintero" userId="fba0d1f6-d3f8-4f6e-a1bd-67eb836a5df9" providerId="ADAL" clId="{3FDAF296-90E7-4596-90A7-54C0376CFE90}" dt="2021-04-22T19:42:41.696" v="589" actId="313"/>
          <ac:spMkLst>
            <pc:docMk/>
            <pc:sldMk cId="643701411" sldId="288"/>
            <ac:spMk id="6" creationId="{F939D840-F33D-4726-8789-2F24CA2AE259}"/>
          </ac:spMkLst>
        </pc:spChg>
        <pc:spChg chg="mod">
          <ac:chgData name="Andres Esteban Avellaneda Quintero" userId="fba0d1f6-d3f8-4f6e-a1bd-67eb836a5df9" providerId="ADAL" clId="{3FDAF296-90E7-4596-90A7-54C0376CFE90}" dt="2021-04-22T19:29:55.661" v="237" actId="20577"/>
          <ac:spMkLst>
            <pc:docMk/>
            <pc:sldMk cId="643701411" sldId="288"/>
            <ac:spMk id="8" creationId="{93813474-BE19-45DD-B9BF-189F00E70E05}"/>
          </ac:spMkLst>
        </pc:spChg>
      </pc:sldChg>
      <pc:sldChg chg="modSp mod">
        <pc:chgData name="Andres Esteban Avellaneda Quintero" userId="fba0d1f6-d3f8-4f6e-a1bd-67eb836a5df9" providerId="ADAL" clId="{3FDAF296-90E7-4596-90A7-54C0376CFE90}" dt="2021-04-22T19:42:42.654" v="591" actId="313"/>
        <pc:sldMkLst>
          <pc:docMk/>
          <pc:sldMk cId="2349797359" sldId="289"/>
        </pc:sldMkLst>
        <pc:spChg chg="mod">
          <ac:chgData name="Andres Esteban Avellaneda Quintero" userId="fba0d1f6-d3f8-4f6e-a1bd-67eb836a5df9" providerId="ADAL" clId="{3FDAF296-90E7-4596-90A7-54C0376CFE90}" dt="2021-04-22T19:30:19.411" v="239" actId="313"/>
          <ac:spMkLst>
            <pc:docMk/>
            <pc:sldMk cId="2349797359" sldId="289"/>
            <ac:spMk id="4" creationId="{8C3B28EB-F5B5-4994-BF25-44C3D48ED70E}"/>
          </ac:spMkLst>
        </pc:spChg>
        <pc:spChg chg="mod">
          <ac:chgData name="Andres Esteban Avellaneda Quintero" userId="fba0d1f6-d3f8-4f6e-a1bd-67eb836a5df9" providerId="ADAL" clId="{3FDAF296-90E7-4596-90A7-54C0376CFE90}" dt="2021-04-22T19:42:42.654" v="591" actId="313"/>
          <ac:spMkLst>
            <pc:docMk/>
            <pc:sldMk cId="2349797359" sldId="289"/>
            <ac:spMk id="6" creationId="{59B95121-2226-47AB-B436-258167B3301C}"/>
          </ac:spMkLst>
        </pc:spChg>
      </pc:sldChg>
      <pc:sldChg chg="modSp mod">
        <pc:chgData name="Andres Esteban Avellaneda Quintero" userId="fba0d1f6-d3f8-4f6e-a1bd-67eb836a5df9" providerId="ADAL" clId="{3FDAF296-90E7-4596-90A7-54C0376CFE90}" dt="2021-04-22T19:42:43.097" v="592" actId="313"/>
        <pc:sldMkLst>
          <pc:docMk/>
          <pc:sldMk cId="1758494109" sldId="290"/>
        </pc:sldMkLst>
        <pc:spChg chg="mod">
          <ac:chgData name="Andres Esteban Avellaneda Quintero" userId="fba0d1f6-d3f8-4f6e-a1bd-67eb836a5df9" providerId="ADAL" clId="{3FDAF296-90E7-4596-90A7-54C0376CFE90}" dt="2021-04-22T19:30:20.369" v="240" actId="313"/>
          <ac:spMkLst>
            <pc:docMk/>
            <pc:sldMk cId="1758494109" sldId="290"/>
            <ac:spMk id="4" creationId="{90CF0EC4-1DF0-425A-B802-C7BA427930D4}"/>
          </ac:spMkLst>
        </pc:spChg>
        <pc:spChg chg="mod">
          <ac:chgData name="Andres Esteban Avellaneda Quintero" userId="fba0d1f6-d3f8-4f6e-a1bd-67eb836a5df9" providerId="ADAL" clId="{3FDAF296-90E7-4596-90A7-54C0376CFE90}" dt="2021-04-22T19:42:43.097" v="592" actId="313"/>
          <ac:spMkLst>
            <pc:docMk/>
            <pc:sldMk cId="1758494109" sldId="290"/>
            <ac:spMk id="6" creationId="{2915B9FD-94B6-4E06-B4B2-9C71485D94DA}"/>
          </ac:spMkLst>
        </pc:spChg>
      </pc:sldChg>
      <pc:sldChg chg="modSp mod">
        <pc:chgData name="Andres Esteban Avellaneda Quintero" userId="fba0d1f6-d3f8-4f6e-a1bd-67eb836a5df9" providerId="ADAL" clId="{3FDAF296-90E7-4596-90A7-54C0376CFE90}" dt="2021-04-22T19:42:43.461" v="593" actId="313"/>
        <pc:sldMkLst>
          <pc:docMk/>
          <pc:sldMk cId="1478263452" sldId="291"/>
        </pc:sldMkLst>
        <pc:spChg chg="mod">
          <ac:chgData name="Andres Esteban Avellaneda Quintero" userId="fba0d1f6-d3f8-4f6e-a1bd-67eb836a5df9" providerId="ADAL" clId="{3FDAF296-90E7-4596-90A7-54C0376CFE90}" dt="2021-04-22T19:30:21.896" v="241" actId="313"/>
          <ac:spMkLst>
            <pc:docMk/>
            <pc:sldMk cId="1478263452" sldId="291"/>
            <ac:spMk id="3" creationId="{B4E66E89-969E-4A9D-BBA5-21EEAA5D08EF}"/>
          </ac:spMkLst>
        </pc:spChg>
        <pc:spChg chg="mod">
          <ac:chgData name="Andres Esteban Avellaneda Quintero" userId="fba0d1f6-d3f8-4f6e-a1bd-67eb836a5df9" providerId="ADAL" clId="{3FDAF296-90E7-4596-90A7-54C0376CFE90}" dt="2021-04-22T19:42:43.461" v="593" actId="313"/>
          <ac:spMkLst>
            <pc:docMk/>
            <pc:sldMk cId="1478263452" sldId="291"/>
            <ac:spMk id="5" creationId="{F84480D1-538A-4290-8260-3E36831974A0}"/>
          </ac:spMkLst>
        </pc:spChg>
      </pc:sldChg>
      <pc:sldChg chg="modSp mod">
        <pc:chgData name="Andres Esteban Avellaneda Quintero" userId="fba0d1f6-d3f8-4f6e-a1bd-67eb836a5df9" providerId="ADAL" clId="{3FDAF296-90E7-4596-90A7-54C0376CFE90}" dt="2021-04-22T19:42:43.885" v="594" actId="313"/>
        <pc:sldMkLst>
          <pc:docMk/>
          <pc:sldMk cId="1835746577" sldId="292"/>
        </pc:sldMkLst>
        <pc:spChg chg="mod">
          <ac:chgData name="Andres Esteban Avellaneda Quintero" userId="fba0d1f6-d3f8-4f6e-a1bd-67eb836a5df9" providerId="ADAL" clId="{3FDAF296-90E7-4596-90A7-54C0376CFE90}" dt="2021-04-22T19:30:22.475" v="242" actId="313"/>
          <ac:spMkLst>
            <pc:docMk/>
            <pc:sldMk cId="1835746577" sldId="292"/>
            <ac:spMk id="4" creationId="{6A0CA660-A06F-4309-BD28-E36FFA0A562D}"/>
          </ac:spMkLst>
        </pc:spChg>
        <pc:spChg chg="mod">
          <ac:chgData name="Andres Esteban Avellaneda Quintero" userId="fba0d1f6-d3f8-4f6e-a1bd-67eb836a5df9" providerId="ADAL" clId="{3FDAF296-90E7-4596-90A7-54C0376CFE90}" dt="2021-04-22T19:42:43.885" v="594" actId="313"/>
          <ac:spMkLst>
            <pc:docMk/>
            <pc:sldMk cId="1835746577" sldId="292"/>
            <ac:spMk id="6" creationId="{DE7CA9A3-668C-43FB-AEF1-38A7AD6A2ADB}"/>
          </ac:spMkLst>
        </pc:spChg>
      </pc:sldChg>
      <pc:sldChg chg="modSp mod">
        <pc:chgData name="Andres Esteban Avellaneda Quintero" userId="fba0d1f6-d3f8-4f6e-a1bd-67eb836a5df9" providerId="ADAL" clId="{3FDAF296-90E7-4596-90A7-54C0376CFE90}" dt="2021-04-22T19:42:44.278" v="595" actId="313"/>
        <pc:sldMkLst>
          <pc:docMk/>
          <pc:sldMk cId="3129744325" sldId="293"/>
        </pc:sldMkLst>
        <pc:spChg chg="mod">
          <ac:chgData name="Andres Esteban Avellaneda Quintero" userId="fba0d1f6-d3f8-4f6e-a1bd-67eb836a5df9" providerId="ADAL" clId="{3FDAF296-90E7-4596-90A7-54C0376CFE90}" dt="2021-04-22T19:30:23.227" v="243" actId="313"/>
          <ac:spMkLst>
            <pc:docMk/>
            <pc:sldMk cId="3129744325" sldId="293"/>
            <ac:spMk id="4" creationId="{091ACCCF-81B0-46D2-971F-7C17BAFD677C}"/>
          </ac:spMkLst>
        </pc:spChg>
        <pc:spChg chg="mod">
          <ac:chgData name="Andres Esteban Avellaneda Quintero" userId="fba0d1f6-d3f8-4f6e-a1bd-67eb836a5df9" providerId="ADAL" clId="{3FDAF296-90E7-4596-90A7-54C0376CFE90}" dt="2021-04-22T19:42:44.278" v="595" actId="313"/>
          <ac:spMkLst>
            <pc:docMk/>
            <pc:sldMk cId="3129744325" sldId="293"/>
            <ac:spMk id="6" creationId="{710A657F-C464-4E56-B425-E08A09A24E54}"/>
          </ac:spMkLst>
        </pc:spChg>
      </pc:sldChg>
      <pc:sldChg chg="modSp mod">
        <pc:chgData name="Andres Esteban Avellaneda Quintero" userId="fba0d1f6-d3f8-4f6e-a1bd-67eb836a5df9" providerId="ADAL" clId="{3FDAF296-90E7-4596-90A7-54C0376CFE90}" dt="2021-04-22T19:42:44.678" v="596" actId="313"/>
        <pc:sldMkLst>
          <pc:docMk/>
          <pc:sldMk cId="3086778847" sldId="294"/>
        </pc:sldMkLst>
        <pc:spChg chg="mod">
          <ac:chgData name="Andres Esteban Avellaneda Quintero" userId="fba0d1f6-d3f8-4f6e-a1bd-67eb836a5df9" providerId="ADAL" clId="{3FDAF296-90E7-4596-90A7-54C0376CFE90}" dt="2021-04-22T19:30:23.942" v="244" actId="313"/>
          <ac:spMkLst>
            <pc:docMk/>
            <pc:sldMk cId="3086778847" sldId="294"/>
            <ac:spMk id="4" creationId="{1ED2EAF7-65AC-43AB-8136-B48B7322511D}"/>
          </ac:spMkLst>
        </pc:spChg>
        <pc:spChg chg="mod">
          <ac:chgData name="Andres Esteban Avellaneda Quintero" userId="fba0d1f6-d3f8-4f6e-a1bd-67eb836a5df9" providerId="ADAL" clId="{3FDAF296-90E7-4596-90A7-54C0376CFE90}" dt="2021-04-22T19:42:44.678" v="596" actId="313"/>
          <ac:spMkLst>
            <pc:docMk/>
            <pc:sldMk cId="3086778847" sldId="294"/>
            <ac:spMk id="6" creationId="{AF785457-C37F-444D-A079-4C51001F4595}"/>
          </ac:spMkLst>
        </pc:spChg>
      </pc:sldChg>
      <pc:sldChg chg="modSp mod">
        <pc:chgData name="Andres Esteban Avellaneda Quintero" userId="fba0d1f6-d3f8-4f6e-a1bd-67eb836a5df9" providerId="ADAL" clId="{3FDAF296-90E7-4596-90A7-54C0376CFE90}" dt="2021-04-22T19:42:45.059" v="597" actId="313"/>
        <pc:sldMkLst>
          <pc:docMk/>
          <pc:sldMk cId="2427349470" sldId="295"/>
        </pc:sldMkLst>
        <pc:spChg chg="mod">
          <ac:chgData name="Andres Esteban Avellaneda Quintero" userId="fba0d1f6-d3f8-4f6e-a1bd-67eb836a5df9" providerId="ADAL" clId="{3FDAF296-90E7-4596-90A7-54C0376CFE90}" dt="2021-04-22T19:30:24.624" v="245" actId="313"/>
          <ac:spMkLst>
            <pc:docMk/>
            <pc:sldMk cId="2427349470" sldId="295"/>
            <ac:spMk id="4" creationId="{E52BAAF4-73B0-44DA-B945-B0366438BB06}"/>
          </ac:spMkLst>
        </pc:spChg>
        <pc:spChg chg="mod">
          <ac:chgData name="Andres Esteban Avellaneda Quintero" userId="fba0d1f6-d3f8-4f6e-a1bd-67eb836a5df9" providerId="ADAL" clId="{3FDAF296-90E7-4596-90A7-54C0376CFE90}" dt="2021-04-22T19:42:45.059" v="597" actId="313"/>
          <ac:spMkLst>
            <pc:docMk/>
            <pc:sldMk cId="2427349470" sldId="295"/>
            <ac:spMk id="6" creationId="{CD3BC02F-7423-4368-936A-60BB1EA2D433}"/>
          </ac:spMkLst>
        </pc:spChg>
      </pc:sldChg>
      <pc:sldChg chg="modSp mod">
        <pc:chgData name="Andres Esteban Avellaneda Quintero" userId="fba0d1f6-d3f8-4f6e-a1bd-67eb836a5df9" providerId="ADAL" clId="{3FDAF296-90E7-4596-90A7-54C0376CFE90}" dt="2021-04-22T19:42:45.492" v="598" actId="313"/>
        <pc:sldMkLst>
          <pc:docMk/>
          <pc:sldMk cId="1228342220" sldId="296"/>
        </pc:sldMkLst>
        <pc:spChg chg="mod">
          <ac:chgData name="Andres Esteban Avellaneda Quintero" userId="fba0d1f6-d3f8-4f6e-a1bd-67eb836a5df9" providerId="ADAL" clId="{3FDAF296-90E7-4596-90A7-54C0376CFE90}" dt="2021-04-22T19:30:25.276" v="246" actId="313"/>
          <ac:spMkLst>
            <pc:docMk/>
            <pc:sldMk cId="1228342220" sldId="296"/>
            <ac:spMk id="4" creationId="{9D00299E-E1A2-4A2F-A898-9E609C6FD3FC}"/>
          </ac:spMkLst>
        </pc:spChg>
        <pc:spChg chg="mod">
          <ac:chgData name="Andres Esteban Avellaneda Quintero" userId="fba0d1f6-d3f8-4f6e-a1bd-67eb836a5df9" providerId="ADAL" clId="{3FDAF296-90E7-4596-90A7-54C0376CFE90}" dt="2021-04-22T19:42:45.492" v="598" actId="313"/>
          <ac:spMkLst>
            <pc:docMk/>
            <pc:sldMk cId="1228342220" sldId="296"/>
            <ac:spMk id="6" creationId="{A219474E-1413-4F64-964C-E5B33F3D7A38}"/>
          </ac:spMkLst>
        </pc:spChg>
      </pc:sldChg>
      <pc:sldChg chg="modSp mod">
        <pc:chgData name="Andres Esteban Avellaneda Quintero" userId="fba0d1f6-d3f8-4f6e-a1bd-67eb836a5df9" providerId="ADAL" clId="{3FDAF296-90E7-4596-90A7-54C0376CFE90}" dt="2021-04-22T19:42:45.877" v="599" actId="313"/>
        <pc:sldMkLst>
          <pc:docMk/>
          <pc:sldMk cId="2495029506" sldId="297"/>
        </pc:sldMkLst>
        <pc:spChg chg="mod">
          <ac:chgData name="Andres Esteban Avellaneda Quintero" userId="fba0d1f6-d3f8-4f6e-a1bd-67eb836a5df9" providerId="ADAL" clId="{3FDAF296-90E7-4596-90A7-54C0376CFE90}" dt="2021-04-22T19:30:25.942" v="247" actId="313"/>
          <ac:spMkLst>
            <pc:docMk/>
            <pc:sldMk cId="2495029506" sldId="297"/>
            <ac:spMk id="4" creationId="{1A2FFB2E-553D-4AA4-88C1-B586B56B94B9}"/>
          </ac:spMkLst>
        </pc:spChg>
        <pc:spChg chg="mod">
          <ac:chgData name="Andres Esteban Avellaneda Quintero" userId="fba0d1f6-d3f8-4f6e-a1bd-67eb836a5df9" providerId="ADAL" clId="{3FDAF296-90E7-4596-90A7-54C0376CFE90}" dt="2021-04-22T19:42:45.877" v="599" actId="313"/>
          <ac:spMkLst>
            <pc:docMk/>
            <pc:sldMk cId="2495029506" sldId="297"/>
            <ac:spMk id="6" creationId="{C0FE0496-3CF7-4635-BCFC-0A9D736A3073}"/>
          </ac:spMkLst>
        </pc:spChg>
      </pc:sldChg>
      <pc:sldChg chg="modSp mod">
        <pc:chgData name="Andres Esteban Avellaneda Quintero" userId="fba0d1f6-d3f8-4f6e-a1bd-67eb836a5df9" providerId="ADAL" clId="{3FDAF296-90E7-4596-90A7-54C0376CFE90}" dt="2021-04-22T19:42:46.283" v="600" actId="313"/>
        <pc:sldMkLst>
          <pc:docMk/>
          <pc:sldMk cId="2763085184" sldId="298"/>
        </pc:sldMkLst>
        <pc:spChg chg="mod">
          <ac:chgData name="Andres Esteban Avellaneda Quintero" userId="fba0d1f6-d3f8-4f6e-a1bd-67eb836a5df9" providerId="ADAL" clId="{3FDAF296-90E7-4596-90A7-54C0376CFE90}" dt="2021-04-22T19:30:27.053" v="248" actId="313"/>
          <ac:spMkLst>
            <pc:docMk/>
            <pc:sldMk cId="2763085184" sldId="298"/>
            <ac:spMk id="4" creationId="{63ED8263-22CC-414C-A500-6C44692BF2F3}"/>
          </ac:spMkLst>
        </pc:spChg>
        <pc:spChg chg="mod">
          <ac:chgData name="Andres Esteban Avellaneda Quintero" userId="fba0d1f6-d3f8-4f6e-a1bd-67eb836a5df9" providerId="ADAL" clId="{3FDAF296-90E7-4596-90A7-54C0376CFE90}" dt="2021-04-22T19:42:46.283" v="600" actId="313"/>
          <ac:spMkLst>
            <pc:docMk/>
            <pc:sldMk cId="2763085184" sldId="298"/>
            <ac:spMk id="6" creationId="{44D0E7E0-3E2A-43BA-B569-8C1A801467D6}"/>
          </ac:spMkLst>
        </pc:spChg>
      </pc:sldChg>
      <pc:sldChg chg="modSp mod">
        <pc:chgData name="Andres Esteban Avellaneda Quintero" userId="fba0d1f6-d3f8-4f6e-a1bd-67eb836a5df9" providerId="ADAL" clId="{3FDAF296-90E7-4596-90A7-54C0376CFE90}" dt="2021-04-22T19:42:46.688" v="601" actId="313"/>
        <pc:sldMkLst>
          <pc:docMk/>
          <pc:sldMk cId="3660537835" sldId="299"/>
        </pc:sldMkLst>
        <pc:spChg chg="mod">
          <ac:chgData name="Andres Esteban Avellaneda Quintero" userId="fba0d1f6-d3f8-4f6e-a1bd-67eb836a5df9" providerId="ADAL" clId="{3FDAF296-90E7-4596-90A7-54C0376CFE90}" dt="2021-04-22T19:30:28.002" v="249" actId="313"/>
          <ac:spMkLst>
            <pc:docMk/>
            <pc:sldMk cId="3660537835" sldId="299"/>
            <ac:spMk id="4" creationId="{8FCD3C58-381C-4B40-9E8D-39C91B372061}"/>
          </ac:spMkLst>
        </pc:spChg>
        <pc:spChg chg="mod">
          <ac:chgData name="Andres Esteban Avellaneda Quintero" userId="fba0d1f6-d3f8-4f6e-a1bd-67eb836a5df9" providerId="ADAL" clId="{3FDAF296-90E7-4596-90A7-54C0376CFE90}" dt="2021-04-22T19:42:46.688" v="601" actId="313"/>
          <ac:spMkLst>
            <pc:docMk/>
            <pc:sldMk cId="3660537835" sldId="299"/>
            <ac:spMk id="6" creationId="{06471966-0B29-4507-A0A8-ECB66808B93C}"/>
          </ac:spMkLst>
        </pc:spChg>
      </pc:sldChg>
      <pc:sldChg chg="delSp modSp add mod">
        <pc:chgData name="Andres Esteban Avellaneda Quintero" userId="fba0d1f6-d3f8-4f6e-a1bd-67eb836a5df9" providerId="ADAL" clId="{3FDAF296-90E7-4596-90A7-54C0376CFE90}" dt="2021-04-22T19:42:47.096" v="602" actId="313"/>
        <pc:sldMkLst>
          <pc:docMk/>
          <pc:sldMk cId="2178756819" sldId="300"/>
        </pc:sldMkLst>
        <pc:spChg chg="mod">
          <ac:chgData name="Andres Esteban Avellaneda Quintero" userId="fba0d1f6-d3f8-4f6e-a1bd-67eb836a5df9" providerId="ADAL" clId="{3FDAF296-90E7-4596-90A7-54C0376CFE90}" dt="2021-04-22T19:31:07.793" v="255" actId="313"/>
          <ac:spMkLst>
            <pc:docMk/>
            <pc:sldMk cId="2178756819" sldId="300"/>
            <ac:spMk id="4" creationId="{A53178F8-A2F7-4F00-970C-F00BD559D7A5}"/>
          </ac:spMkLst>
        </pc:spChg>
        <pc:spChg chg="mod">
          <ac:chgData name="Andres Esteban Avellaneda Quintero" userId="fba0d1f6-d3f8-4f6e-a1bd-67eb836a5df9" providerId="ADAL" clId="{3FDAF296-90E7-4596-90A7-54C0376CFE90}" dt="2021-04-22T19:42:47.096" v="602" actId="313"/>
          <ac:spMkLst>
            <pc:docMk/>
            <pc:sldMk cId="2178756819" sldId="300"/>
            <ac:spMk id="6" creationId="{F939D840-F33D-4726-8789-2F24CA2AE259}"/>
          </ac:spMkLst>
        </pc:spChg>
        <pc:spChg chg="del mod">
          <ac:chgData name="Andres Esteban Avellaneda Quintero" userId="fba0d1f6-d3f8-4f6e-a1bd-67eb836a5df9" providerId="ADAL" clId="{3FDAF296-90E7-4596-90A7-54C0376CFE90}" dt="2021-04-12T04:04:06.581" v="3"/>
          <ac:spMkLst>
            <pc:docMk/>
            <pc:sldMk cId="2178756819" sldId="300"/>
            <ac:spMk id="8" creationId="{93813474-BE19-45DD-B9BF-189F00E70E05}"/>
          </ac:spMkLst>
        </pc:spChg>
      </pc:sldChg>
      <pc:sldChg chg="modSp add mod">
        <pc:chgData name="Andres Esteban Avellaneda Quintero" userId="fba0d1f6-d3f8-4f6e-a1bd-67eb836a5df9" providerId="ADAL" clId="{3FDAF296-90E7-4596-90A7-54C0376CFE90}" dt="2021-04-22T19:42:47.500" v="603" actId="313"/>
        <pc:sldMkLst>
          <pc:docMk/>
          <pc:sldMk cId="17095710" sldId="301"/>
        </pc:sldMkLst>
        <pc:spChg chg="mod">
          <ac:chgData name="Andres Esteban Avellaneda Quintero" userId="fba0d1f6-d3f8-4f6e-a1bd-67eb836a5df9" providerId="ADAL" clId="{3FDAF296-90E7-4596-90A7-54C0376CFE90}" dt="2021-04-22T19:31:08.888" v="256" actId="313"/>
          <ac:spMkLst>
            <pc:docMk/>
            <pc:sldMk cId="17095710" sldId="301"/>
            <ac:spMk id="4" creationId="{00C4369D-BB3A-4900-83A9-0EB2EA21FE5C}"/>
          </ac:spMkLst>
        </pc:spChg>
        <pc:spChg chg="mod">
          <ac:chgData name="Andres Esteban Avellaneda Quintero" userId="fba0d1f6-d3f8-4f6e-a1bd-67eb836a5df9" providerId="ADAL" clId="{3FDAF296-90E7-4596-90A7-54C0376CFE90}" dt="2021-04-22T19:42:47.500" v="603" actId="313"/>
          <ac:spMkLst>
            <pc:docMk/>
            <pc:sldMk cId="17095710" sldId="301"/>
            <ac:spMk id="6" creationId="{1291E6E4-964C-41ED-8309-A2F38A0D38B4}"/>
          </ac:spMkLst>
        </pc:spChg>
      </pc:sldChg>
      <pc:sldChg chg="modSp add mod">
        <pc:chgData name="Andres Esteban Avellaneda Quintero" userId="fba0d1f6-d3f8-4f6e-a1bd-67eb836a5df9" providerId="ADAL" clId="{3FDAF296-90E7-4596-90A7-54C0376CFE90}" dt="2021-04-22T19:42:47.866" v="604" actId="313"/>
        <pc:sldMkLst>
          <pc:docMk/>
          <pc:sldMk cId="1878750792" sldId="302"/>
        </pc:sldMkLst>
        <pc:spChg chg="mod">
          <ac:chgData name="Andres Esteban Avellaneda Quintero" userId="fba0d1f6-d3f8-4f6e-a1bd-67eb836a5df9" providerId="ADAL" clId="{3FDAF296-90E7-4596-90A7-54C0376CFE90}" dt="2021-04-22T19:31:09.710" v="257" actId="313"/>
          <ac:spMkLst>
            <pc:docMk/>
            <pc:sldMk cId="1878750792" sldId="302"/>
            <ac:spMk id="4" creationId="{25BBC847-CB42-4381-BBD9-75DD0EF45C4C}"/>
          </ac:spMkLst>
        </pc:spChg>
        <pc:spChg chg="mod">
          <ac:chgData name="Andres Esteban Avellaneda Quintero" userId="fba0d1f6-d3f8-4f6e-a1bd-67eb836a5df9" providerId="ADAL" clId="{3FDAF296-90E7-4596-90A7-54C0376CFE90}" dt="2021-04-22T19:42:47.866" v="604" actId="313"/>
          <ac:spMkLst>
            <pc:docMk/>
            <pc:sldMk cId="1878750792" sldId="302"/>
            <ac:spMk id="6" creationId="{96ACEB49-FFCE-4336-8B34-5F81496E63A1}"/>
          </ac:spMkLst>
        </pc:spChg>
      </pc:sldChg>
      <pc:sldChg chg="modSp add mod">
        <pc:chgData name="Andres Esteban Avellaneda Quintero" userId="fba0d1f6-d3f8-4f6e-a1bd-67eb836a5df9" providerId="ADAL" clId="{3FDAF296-90E7-4596-90A7-54C0376CFE90}" dt="2021-04-22T19:42:48.228" v="605" actId="313"/>
        <pc:sldMkLst>
          <pc:docMk/>
          <pc:sldMk cId="3124830676" sldId="303"/>
        </pc:sldMkLst>
        <pc:spChg chg="mod">
          <ac:chgData name="Andres Esteban Avellaneda Quintero" userId="fba0d1f6-d3f8-4f6e-a1bd-67eb836a5df9" providerId="ADAL" clId="{3FDAF296-90E7-4596-90A7-54C0376CFE90}" dt="2021-04-22T19:31:10.449" v="258" actId="313"/>
          <ac:spMkLst>
            <pc:docMk/>
            <pc:sldMk cId="3124830676" sldId="303"/>
            <ac:spMk id="4" creationId="{D31BB355-5D09-434B-BDF8-B0F71A51BBC3}"/>
          </ac:spMkLst>
        </pc:spChg>
        <pc:spChg chg="mod">
          <ac:chgData name="Andres Esteban Avellaneda Quintero" userId="fba0d1f6-d3f8-4f6e-a1bd-67eb836a5df9" providerId="ADAL" clId="{3FDAF296-90E7-4596-90A7-54C0376CFE90}" dt="2021-04-22T19:42:48.228" v="605" actId="313"/>
          <ac:spMkLst>
            <pc:docMk/>
            <pc:sldMk cId="3124830676" sldId="303"/>
            <ac:spMk id="6" creationId="{0AC87445-CFF6-4AD5-A431-0236C6C5895D}"/>
          </ac:spMkLst>
        </pc:spChg>
      </pc:sldChg>
      <pc:sldChg chg="modSp add mod">
        <pc:chgData name="Andres Esteban Avellaneda Quintero" userId="fba0d1f6-d3f8-4f6e-a1bd-67eb836a5df9" providerId="ADAL" clId="{3FDAF296-90E7-4596-90A7-54C0376CFE90}" dt="2021-04-22T19:42:48.584" v="606" actId="313"/>
        <pc:sldMkLst>
          <pc:docMk/>
          <pc:sldMk cId="805257378" sldId="304"/>
        </pc:sldMkLst>
        <pc:spChg chg="mod">
          <ac:chgData name="Andres Esteban Avellaneda Quintero" userId="fba0d1f6-d3f8-4f6e-a1bd-67eb836a5df9" providerId="ADAL" clId="{3FDAF296-90E7-4596-90A7-54C0376CFE90}" dt="2021-04-22T19:31:11.255" v="259" actId="313"/>
          <ac:spMkLst>
            <pc:docMk/>
            <pc:sldMk cId="805257378" sldId="304"/>
            <ac:spMk id="4" creationId="{5091747D-E6E3-4AEE-8046-C08425D6808C}"/>
          </ac:spMkLst>
        </pc:spChg>
        <pc:spChg chg="mod">
          <ac:chgData name="Andres Esteban Avellaneda Quintero" userId="fba0d1f6-d3f8-4f6e-a1bd-67eb836a5df9" providerId="ADAL" clId="{3FDAF296-90E7-4596-90A7-54C0376CFE90}" dt="2021-04-22T19:42:48.584" v="606" actId="313"/>
          <ac:spMkLst>
            <pc:docMk/>
            <pc:sldMk cId="805257378" sldId="304"/>
            <ac:spMk id="6" creationId="{9CB4A3A9-01F6-4E24-878C-5C846DBC64F6}"/>
          </ac:spMkLst>
        </pc:spChg>
      </pc:sldChg>
      <pc:sldChg chg="modSp add mod">
        <pc:chgData name="Andres Esteban Avellaneda Quintero" userId="fba0d1f6-d3f8-4f6e-a1bd-67eb836a5df9" providerId="ADAL" clId="{3FDAF296-90E7-4596-90A7-54C0376CFE90}" dt="2021-04-22T19:42:48.964" v="607" actId="313"/>
        <pc:sldMkLst>
          <pc:docMk/>
          <pc:sldMk cId="3017161438" sldId="305"/>
        </pc:sldMkLst>
        <pc:spChg chg="mod">
          <ac:chgData name="Andres Esteban Avellaneda Quintero" userId="fba0d1f6-d3f8-4f6e-a1bd-67eb836a5df9" providerId="ADAL" clId="{3FDAF296-90E7-4596-90A7-54C0376CFE90}" dt="2021-04-22T19:31:12.036" v="260" actId="313"/>
          <ac:spMkLst>
            <pc:docMk/>
            <pc:sldMk cId="3017161438" sldId="305"/>
            <ac:spMk id="4" creationId="{DCC66F09-CFF2-4B4D-AF0B-4EF915249CC9}"/>
          </ac:spMkLst>
        </pc:spChg>
        <pc:spChg chg="mod">
          <ac:chgData name="Andres Esteban Avellaneda Quintero" userId="fba0d1f6-d3f8-4f6e-a1bd-67eb836a5df9" providerId="ADAL" clId="{3FDAF296-90E7-4596-90A7-54C0376CFE90}" dt="2021-04-22T19:42:48.964" v="607" actId="313"/>
          <ac:spMkLst>
            <pc:docMk/>
            <pc:sldMk cId="3017161438" sldId="305"/>
            <ac:spMk id="6" creationId="{858C9AC0-2ABC-4A0E-A6BB-CA65D53E6690}"/>
          </ac:spMkLst>
        </pc:spChg>
      </pc:sldChg>
      <pc:sldChg chg="modSp add mod">
        <pc:chgData name="Andres Esteban Avellaneda Quintero" userId="fba0d1f6-d3f8-4f6e-a1bd-67eb836a5df9" providerId="ADAL" clId="{3FDAF296-90E7-4596-90A7-54C0376CFE90}" dt="2021-04-22T19:42:49.326" v="608" actId="313"/>
        <pc:sldMkLst>
          <pc:docMk/>
          <pc:sldMk cId="2892358604" sldId="306"/>
        </pc:sldMkLst>
        <pc:spChg chg="mod">
          <ac:chgData name="Andres Esteban Avellaneda Quintero" userId="fba0d1f6-d3f8-4f6e-a1bd-67eb836a5df9" providerId="ADAL" clId="{3FDAF296-90E7-4596-90A7-54C0376CFE90}" dt="2021-04-22T19:31:12.868" v="261" actId="313"/>
          <ac:spMkLst>
            <pc:docMk/>
            <pc:sldMk cId="2892358604" sldId="306"/>
            <ac:spMk id="4" creationId="{375DEADC-2B15-4599-B53F-5883F29E6BC0}"/>
          </ac:spMkLst>
        </pc:spChg>
        <pc:spChg chg="mod">
          <ac:chgData name="Andres Esteban Avellaneda Quintero" userId="fba0d1f6-d3f8-4f6e-a1bd-67eb836a5df9" providerId="ADAL" clId="{3FDAF296-90E7-4596-90A7-54C0376CFE90}" dt="2021-04-22T19:42:49.326" v="608" actId="313"/>
          <ac:spMkLst>
            <pc:docMk/>
            <pc:sldMk cId="2892358604" sldId="306"/>
            <ac:spMk id="6" creationId="{566F2693-4978-44E0-9EED-89D51BD7A742}"/>
          </ac:spMkLst>
        </pc:spChg>
      </pc:sldChg>
      <pc:sldChg chg="modSp add mod">
        <pc:chgData name="Andres Esteban Avellaneda Quintero" userId="fba0d1f6-d3f8-4f6e-a1bd-67eb836a5df9" providerId="ADAL" clId="{3FDAF296-90E7-4596-90A7-54C0376CFE90}" dt="2021-04-22T19:42:49.708" v="609" actId="313"/>
        <pc:sldMkLst>
          <pc:docMk/>
          <pc:sldMk cId="1834780067" sldId="307"/>
        </pc:sldMkLst>
        <pc:spChg chg="mod">
          <ac:chgData name="Andres Esteban Avellaneda Quintero" userId="fba0d1f6-d3f8-4f6e-a1bd-67eb836a5df9" providerId="ADAL" clId="{3FDAF296-90E7-4596-90A7-54C0376CFE90}" dt="2021-04-22T19:31:13.611" v="262" actId="313"/>
          <ac:spMkLst>
            <pc:docMk/>
            <pc:sldMk cId="1834780067" sldId="307"/>
            <ac:spMk id="4" creationId="{42448875-29BC-4D55-95F9-7CBD8C2AFDDD}"/>
          </ac:spMkLst>
        </pc:spChg>
        <pc:spChg chg="mod">
          <ac:chgData name="Andres Esteban Avellaneda Quintero" userId="fba0d1f6-d3f8-4f6e-a1bd-67eb836a5df9" providerId="ADAL" clId="{3FDAF296-90E7-4596-90A7-54C0376CFE90}" dt="2021-04-22T19:42:49.708" v="609" actId="313"/>
          <ac:spMkLst>
            <pc:docMk/>
            <pc:sldMk cId="1834780067" sldId="307"/>
            <ac:spMk id="6" creationId="{2E23F55B-3AD2-45FB-BF1D-CF26793E894A}"/>
          </ac:spMkLst>
        </pc:spChg>
      </pc:sldChg>
      <pc:sldChg chg="modSp add mod">
        <pc:chgData name="Andres Esteban Avellaneda Quintero" userId="fba0d1f6-d3f8-4f6e-a1bd-67eb836a5df9" providerId="ADAL" clId="{3FDAF296-90E7-4596-90A7-54C0376CFE90}" dt="2021-04-22T19:42:50.072" v="610" actId="313"/>
        <pc:sldMkLst>
          <pc:docMk/>
          <pc:sldMk cId="3434836524" sldId="308"/>
        </pc:sldMkLst>
        <pc:spChg chg="mod">
          <ac:chgData name="Andres Esteban Avellaneda Quintero" userId="fba0d1f6-d3f8-4f6e-a1bd-67eb836a5df9" providerId="ADAL" clId="{3FDAF296-90E7-4596-90A7-54C0376CFE90}" dt="2021-04-22T19:31:14.340" v="263" actId="313"/>
          <ac:spMkLst>
            <pc:docMk/>
            <pc:sldMk cId="3434836524" sldId="308"/>
            <ac:spMk id="4" creationId="{42448875-29BC-4D55-95F9-7CBD8C2AFDDD}"/>
          </ac:spMkLst>
        </pc:spChg>
        <pc:spChg chg="mod">
          <ac:chgData name="Andres Esteban Avellaneda Quintero" userId="fba0d1f6-d3f8-4f6e-a1bd-67eb836a5df9" providerId="ADAL" clId="{3FDAF296-90E7-4596-90A7-54C0376CFE90}" dt="2021-04-22T19:42:50.072" v="610" actId="313"/>
          <ac:spMkLst>
            <pc:docMk/>
            <pc:sldMk cId="3434836524" sldId="308"/>
            <ac:spMk id="6" creationId="{2E23F55B-3AD2-45FB-BF1D-CF26793E894A}"/>
          </ac:spMkLst>
        </pc:spChg>
      </pc:sldChg>
      <pc:sldChg chg="modSp add mod">
        <pc:chgData name="Andres Esteban Avellaneda Quintero" userId="fba0d1f6-d3f8-4f6e-a1bd-67eb836a5df9" providerId="ADAL" clId="{3FDAF296-90E7-4596-90A7-54C0376CFE90}" dt="2021-04-22T19:42:50.421" v="611" actId="313"/>
        <pc:sldMkLst>
          <pc:docMk/>
          <pc:sldMk cId="3819682756" sldId="309"/>
        </pc:sldMkLst>
        <pc:spChg chg="mod">
          <ac:chgData name="Andres Esteban Avellaneda Quintero" userId="fba0d1f6-d3f8-4f6e-a1bd-67eb836a5df9" providerId="ADAL" clId="{3FDAF296-90E7-4596-90A7-54C0376CFE90}" dt="2021-04-22T19:31:15.112" v="264" actId="313"/>
          <ac:spMkLst>
            <pc:docMk/>
            <pc:sldMk cId="3819682756" sldId="309"/>
            <ac:spMk id="4" creationId="{1924C852-2E50-4005-B8ED-FC413E3C1528}"/>
          </ac:spMkLst>
        </pc:spChg>
        <pc:spChg chg="mod">
          <ac:chgData name="Andres Esteban Avellaneda Quintero" userId="fba0d1f6-d3f8-4f6e-a1bd-67eb836a5df9" providerId="ADAL" clId="{3FDAF296-90E7-4596-90A7-54C0376CFE90}" dt="2021-04-22T19:42:50.421" v="611" actId="313"/>
          <ac:spMkLst>
            <pc:docMk/>
            <pc:sldMk cId="3819682756" sldId="309"/>
            <ac:spMk id="6" creationId="{BEEF6AA4-41EB-4F19-A184-2B2216D6F96A}"/>
          </ac:spMkLst>
        </pc:spChg>
      </pc:sldChg>
      <pc:sldChg chg="modSp add mod">
        <pc:chgData name="Andres Esteban Avellaneda Quintero" userId="fba0d1f6-d3f8-4f6e-a1bd-67eb836a5df9" providerId="ADAL" clId="{3FDAF296-90E7-4596-90A7-54C0376CFE90}" dt="2021-04-22T19:42:50.781" v="612" actId="313"/>
        <pc:sldMkLst>
          <pc:docMk/>
          <pc:sldMk cId="2816902971" sldId="310"/>
        </pc:sldMkLst>
        <pc:spChg chg="mod">
          <ac:chgData name="Andres Esteban Avellaneda Quintero" userId="fba0d1f6-d3f8-4f6e-a1bd-67eb836a5df9" providerId="ADAL" clId="{3FDAF296-90E7-4596-90A7-54C0376CFE90}" dt="2021-04-22T19:31:15.916" v="265" actId="313"/>
          <ac:spMkLst>
            <pc:docMk/>
            <pc:sldMk cId="2816902971" sldId="310"/>
            <ac:spMk id="4" creationId="{1D3ED22E-A9F8-42C0-A277-46EC74471F50}"/>
          </ac:spMkLst>
        </pc:spChg>
        <pc:spChg chg="mod">
          <ac:chgData name="Andres Esteban Avellaneda Quintero" userId="fba0d1f6-d3f8-4f6e-a1bd-67eb836a5df9" providerId="ADAL" clId="{3FDAF296-90E7-4596-90A7-54C0376CFE90}" dt="2021-04-22T19:42:50.781" v="612" actId="313"/>
          <ac:spMkLst>
            <pc:docMk/>
            <pc:sldMk cId="2816902971" sldId="310"/>
            <ac:spMk id="6" creationId="{19E625DB-9181-48EF-8638-CC7F84F38524}"/>
          </ac:spMkLst>
        </pc:spChg>
      </pc:sldChg>
      <pc:sldChg chg="modSp add mod">
        <pc:chgData name="Andres Esteban Avellaneda Quintero" userId="fba0d1f6-d3f8-4f6e-a1bd-67eb836a5df9" providerId="ADAL" clId="{3FDAF296-90E7-4596-90A7-54C0376CFE90}" dt="2021-04-22T19:42:51.120" v="613" actId="313"/>
        <pc:sldMkLst>
          <pc:docMk/>
          <pc:sldMk cId="818587671" sldId="311"/>
        </pc:sldMkLst>
        <pc:spChg chg="mod">
          <ac:chgData name="Andres Esteban Avellaneda Quintero" userId="fba0d1f6-d3f8-4f6e-a1bd-67eb836a5df9" providerId="ADAL" clId="{3FDAF296-90E7-4596-90A7-54C0376CFE90}" dt="2021-04-22T19:31:16.745" v="266" actId="313"/>
          <ac:spMkLst>
            <pc:docMk/>
            <pc:sldMk cId="818587671" sldId="311"/>
            <ac:spMk id="4" creationId="{7DA843F9-40BE-4450-9922-42A8EC9058A9}"/>
          </ac:spMkLst>
        </pc:spChg>
        <pc:spChg chg="mod">
          <ac:chgData name="Andres Esteban Avellaneda Quintero" userId="fba0d1f6-d3f8-4f6e-a1bd-67eb836a5df9" providerId="ADAL" clId="{3FDAF296-90E7-4596-90A7-54C0376CFE90}" dt="2021-04-22T19:42:51.120" v="613" actId="313"/>
          <ac:spMkLst>
            <pc:docMk/>
            <pc:sldMk cId="818587671" sldId="311"/>
            <ac:spMk id="6" creationId="{6EE83B1B-AAAE-478C-8569-B2E0630C0599}"/>
          </ac:spMkLst>
        </pc:spChg>
      </pc:sldChg>
      <pc:sldChg chg="modSp add mod">
        <pc:chgData name="Andres Esteban Avellaneda Quintero" userId="fba0d1f6-d3f8-4f6e-a1bd-67eb836a5df9" providerId="ADAL" clId="{3FDAF296-90E7-4596-90A7-54C0376CFE90}" dt="2021-04-22T19:42:51.476" v="614" actId="313"/>
        <pc:sldMkLst>
          <pc:docMk/>
          <pc:sldMk cId="4160830373" sldId="312"/>
        </pc:sldMkLst>
        <pc:spChg chg="mod">
          <ac:chgData name="Andres Esteban Avellaneda Quintero" userId="fba0d1f6-d3f8-4f6e-a1bd-67eb836a5df9" providerId="ADAL" clId="{3FDAF296-90E7-4596-90A7-54C0376CFE90}" dt="2021-04-22T19:31:39.743" v="267" actId="313"/>
          <ac:spMkLst>
            <pc:docMk/>
            <pc:sldMk cId="4160830373" sldId="312"/>
            <ac:spMk id="4" creationId="{A53178F8-A2F7-4F00-970C-F00BD559D7A5}"/>
          </ac:spMkLst>
        </pc:spChg>
        <pc:spChg chg="mod">
          <ac:chgData name="Andres Esteban Avellaneda Quintero" userId="fba0d1f6-d3f8-4f6e-a1bd-67eb836a5df9" providerId="ADAL" clId="{3FDAF296-90E7-4596-90A7-54C0376CFE90}" dt="2021-04-22T19:42:51.476" v="614" actId="313"/>
          <ac:spMkLst>
            <pc:docMk/>
            <pc:sldMk cId="4160830373" sldId="312"/>
            <ac:spMk id="6" creationId="{F939D840-F33D-4726-8789-2F24CA2AE259}"/>
          </ac:spMkLst>
        </pc:spChg>
      </pc:sldChg>
      <pc:sldChg chg="modSp add mod">
        <pc:chgData name="Andres Esteban Avellaneda Quintero" userId="fba0d1f6-d3f8-4f6e-a1bd-67eb836a5df9" providerId="ADAL" clId="{3FDAF296-90E7-4596-90A7-54C0376CFE90}" dt="2021-04-22T19:42:51.835" v="615" actId="313"/>
        <pc:sldMkLst>
          <pc:docMk/>
          <pc:sldMk cId="1567904789" sldId="313"/>
        </pc:sldMkLst>
        <pc:spChg chg="mod">
          <ac:chgData name="Andres Esteban Avellaneda Quintero" userId="fba0d1f6-d3f8-4f6e-a1bd-67eb836a5df9" providerId="ADAL" clId="{3FDAF296-90E7-4596-90A7-54C0376CFE90}" dt="2021-04-22T19:31:40.502" v="268" actId="313"/>
          <ac:spMkLst>
            <pc:docMk/>
            <pc:sldMk cId="1567904789" sldId="313"/>
            <ac:spMk id="4" creationId="{87B62F62-A50D-4BA3-BFEA-941EF3947B46}"/>
          </ac:spMkLst>
        </pc:spChg>
        <pc:spChg chg="mod">
          <ac:chgData name="Andres Esteban Avellaneda Quintero" userId="fba0d1f6-d3f8-4f6e-a1bd-67eb836a5df9" providerId="ADAL" clId="{3FDAF296-90E7-4596-90A7-54C0376CFE90}" dt="2021-04-22T19:42:51.835" v="615" actId="313"/>
          <ac:spMkLst>
            <pc:docMk/>
            <pc:sldMk cId="1567904789" sldId="313"/>
            <ac:spMk id="6" creationId="{BA5CE7C3-FFF1-4C56-9151-D868FC329BCF}"/>
          </ac:spMkLst>
        </pc:spChg>
      </pc:sldChg>
      <pc:sldChg chg="modSp add mod">
        <pc:chgData name="Andres Esteban Avellaneda Quintero" userId="fba0d1f6-d3f8-4f6e-a1bd-67eb836a5df9" providerId="ADAL" clId="{3FDAF296-90E7-4596-90A7-54C0376CFE90}" dt="2021-04-22T19:42:52.184" v="616" actId="313"/>
        <pc:sldMkLst>
          <pc:docMk/>
          <pc:sldMk cId="2166445504" sldId="314"/>
        </pc:sldMkLst>
        <pc:spChg chg="mod">
          <ac:chgData name="Andres Esteban Avellaneda Quintero" userId="fba0d1f6-d3f8-4f6e-a1bd-67eb836a5df9" providerId="ADAL" clId="{3FDAF296-90E7-4596-90A7-54C0376CFE90}" dt="2021-04-22T19:31:41.468" v="269" actId="313"/>
          <ac:spMkLst>
            <pc:docMk/>
            <pc:sldMk cId="2166445504" sldId="314"/>
            <ac:spMk id="3" creationId="{7122358D-4151-4B8D-B0DD-5A3D23714C46}"/>
          </ac:spMkLst>
        </pc:spChg>
        <pc:spChg chg="mod">
          <ac:chgData name="Andres Esteban Avellaneda Quintero" userId="fba0d1f6-d3f8-4f6e-a1bd-67eb836a5df9" providerId="ADAL" clId="{3FDAF296-90E7-4596-90A7-54C0376CFE90}" dt="2021-04-22T19:42:52.184" v="616" actId="313"/>
          <ac:spMkLst>
            <pc:docMk/>
            <pc:sldMk cId="2166445504" sldId="314"/>
            <ac:spMk id="5" creationId="{A62A9622-7099-4AB6-A16D-6E2668023CE6}"/>
          </ac:spMkLst>
        </pc:spChg>
      </pc:sldChg>
      <pc:sldChg chg="modSp add mod">
        <pc:chgData name="Andres Esteban Avellaneda Quintero" userId="fba0d1f6-d3f8-4f6e-a1bd-67eb836a5df9" providerId="ADAL" clId="{3FDAF296-90E7-4596-90A7-54C0376CFE90}" dt="2021-04-22T19:42:52.546" v="617" actId="313"/>
        <pc:sldMkLst>
          <pc:docMk/>
          <pc:sldMk cId="3317436761" sldId="315"/>
        </pc:sldMkLst>
        <pc:spChg chg="mod">
          <ac:chgData name="Andres Esteban Avellaneda Quintero" userId="fba0d1f6-d3f8-4f6e-a1bd-67eb836a5df9" providerId="ADAL" clId="{3FDAF296-90E7-4596-90A7-54C0376CFE90}" dt="2021-04-22T19:31:42.785" v="270" actId="313"/>
          <ac:spMkLst>
            <pc:docMk/>
            <pc:sldMk cId="3317436761" sldId="315"/>
            <ac:spMk id="3" creationId="{9EB77246-D19D-43C2-90A5-983AA1904B38}"/>
          </ac:spMkLst>
        </pc:spChg>
        <pc:spChg chg="mod">
          <ac:chgData name="Andres Esteban Avellaneda Quintero" userId="fba0d1f6-d3f8-4f6e-a1bd-67eb836a5df9" providerId="ADAL" clId="{3FDAF296-90E7-4596-90A7-54C0376CFE90}" dt="2021-04-22T19:42:52.546" v="617" actId="313"/>
          <ac:spMkLst>
            <pc:docMk/>
            <pc:sldMk cId="3317436761" sldId="315"/>
            <ac:spMk id="5" creationId="{7DE17377-1BA4-4ABD-A4AB-064792638539}"/>
          </ac:spMkLst>
        </pc:spChg>
      </pc:sldChg>
      <pc:sldChg chg="modSp add mod">
        <pc:chgData name="Andres Esteban Avellaneda Quintero" userId="fba0d1f6-d3f8-4f6e-a1bd-67eb836a5df9" providerId="ADAL" clId="{3FDAF296-90E7-4596-90A7-54C0376CFE90}" dt="2021-04-22T19:42:52.870" v="618" actId="313"/>
        <pc:sldMkLst>
          <pc:docMk/>
          <pc:sldMk cId="3794842238" sldId="316"/>
        </pc:sldMkLst>
        <pc:spChg chg="mod">
          <ac:chgData name="Andres Esteban Avellaneda Quintero" userId="fba0d1f6-d3f8-4f6e-a1bd-67eb836a5df9" providerId="ADAL" clId="{3FDAF296-90E7-4596-90A7-54C0376CFE90}" dt="2021-04-22T19:31:43.603" v="271" actId="313"/>
          <ac:spMkLst>
            <pc:docMk/>
            <pc:sldMk cId="3794842238" sldId="316"/>
            <ac:spMk id="3" creationId="{54B129F0-5D44-4DB5-9890-EC470382C2F1}"/>
          </ac:spMkLst>
        </pc:spChg>
        <pc:spChg chg="mod">
          <ac:chgData name="Andres Esteban Avellaneda Quintero" userId="fba0d1f6-d3f8-4f6e-a1bd-67eb836a5df9" providerId="ADAL" clId="{3FDAF296-90E7-4596-90A7-54C0376CFE90}" dt="2021-04-22T19:42:52.870" v="618" actId="313"/>
          <ac:spMkLst>
            <pc:docMk/>
            <pc:sldMk cId="3794842238" sldId="316"/>
            <ac:spMk id="5" creationId="{7040A7E1-7045-469B-BCF2-3144BF0EF29B}"/>
          </ac:spMkLst>
        </pc:spChg>
      </pc:sldChg>
      <pc:sldChg chg="modSp add mod">
        <pc:chgData name="Andres Esteban Avellaneda Quintero" userId="fba0d1f6-d3f8-4f6e-a1bd-67eb836a5df9" providerId="ADAL" clId="{3FDAF296-90E7-4596-90A7-54C0376CFE90}" dt="2021-04-22T19:42:53.232" v="619" actId="313"/>
        <pc:sldMkLst>
          <pc:docMk/>
          <pc:sldMk cId="1864521406" sldId="317"/>
        </pc:sldMkLst>
        <pc:spChg chg="mod">
          <ac:chgData name="Andres Esteban Avellaneda Quintero" userId="fba0d1f6-d3f8-4f6e-a1bd-67eb836a5df9" providerId="ADAL" clId="{3FDAF296-90E7-4596-90A7-54C0376CFE90}" dt="2021-04-22T19:31:44.190" v="272" actId="313"/>
          <ac:spMkLst>
            <pc:docMk/>
            <pc:sldMk cId="1864521406" sldId="317"/>
            <ac:spMk id="3" creationId="{B02ED400-52A9-46C6-BFC5-F74FD6618CDE}"/>
          </ac:spMkLst>
        </pc:spChg>
        <pc:spChg chg="mod">
          <ac:chgData name="Andres Esteban Avellaneda Quintero" userId="fba0d1f6-d3f8-4f6e-a1bd-67eb836a5df9" providerId="ADAL" clId="{3FDAF296-90E7-4596-90A7-54C0376CFE90}" dt="2021-04-22T19:42:53.232" v="619" actId="313"/>
          <ac:spMkLst>
            <pc:docMk/>
            <pc:sldMk cId="1864521406" sldId="317"/>
            <ac:spMk id="5" creationId="{78849920-ABBE-4A51-A822-FFF762F680EC}"/>
          </ac:spMkLst>
        </pc:spChg>
      </pc:sldChg>
      <pc:sldChg chg="modSp add mod">
        <pc:chgData name="Andres Esteban Avellaneda Quintero" userId="fba0d1f6-d3f8-4f6e-a1bd-67eb836a5df9" providerId="ADAL" clId="{3FDAF296-90E7-4596-90A7-54C0376CFE90}" dt="2021-04-22T19:42:53.550" v="620" actId="313"/>
        <pc:sldMkLst>
          <pc:docMk/>
          <pc:sldMk cId="2807521851" sldId="318"/>
        </pc:sldMkLst>
        <pc:spChg chg="mod">
          <ac:chgData name="Andres Esteban Avellaneda Quintero" userId="fba0d1f6-d3f8-4f6e-a1bd-67eb836a5df9" providerId="ADAL" clId="{3FDAF296-90E7-4596-90A7-54C0376CFE90}" dt="2021-04-22T19:31:44.937" v="273" actId="313"/>
          <ac:spMkLst>
            <pc:docMk/>
            <pc:sldMk cId="2807521851" sldId="318"/>
            <ac:spMk id="3" creationId="{CE771EEB-7BDE-4316-A131-FD749713827A}"/>
          </ac:spMkLst>
        </pc:spChg>
        <pc:spChg chg="mod">
          <ac:chgData name="Andres Esteban Avellaneda Quintero" userId="fba0d1f6-d3f8-4f6e-a1bd-67eb836a5df9" providerId="ADAL" clId="{3FDAF296-90E7-4596-90A7-54C0376CFE90}" dt="2021-04-22T19:42:53.550" v="620" actId="313"/>
          <ac:spMkLst>
            <pc:docMk/>
            <pc:sldMk cId="2807521851" sldId="318"/>
            <ac:spMk id="5" creationId="{953DD1FD-1D05-49CB-9E77-7440DC1A0888}"/>
          </ac:spMkLst>
        </pc:spChg>
      </pc:sldChg>
      <pc:sldChg chg="modSp add mod">
        <pc:chgData name="Andres Esteban Avellaneda Quintero" userId="fba0d1f6-d3f8-4f6e-a1bd-67eb836a5df9" providerId="ADAL" clId="{3FDAF296-90E7-4596-90A7-54C0376CFE90}" dt="2021-04-22T19:42:53.898" v="621" actId="313"/>
        <pc:sldMkLst>
          <pc:docMk/>
          <pc:sldMk cId="450018887" sldId="319"/>
        </pc:sldMkLst>
        <pc:spChg chg="mod">
          <ac:chgData name="Andres Esteban Avellaneda Quintero" userId="fba0d1f6-d3f8-4f6e-a1bd-67eb836a5df9" providerId="ADAL" clId="{3FDAF296-90E7-4596-90A7-54C0376CFE90}" dt="2021-04-22T19:31:46.006" v="274" actId="313"/>
          <ac:spMkLst>
            <pc:docMk/>
            <pc:sldMk cId="450018887" sldId="319"/>
            <ac:spMk id="4" creationId="{D3C479E7-A946-4FCC-B1C2-C4FBE41AD28F}"/>
          </ac:spMkLst>
        </pc:spChg>
        <pc:spChg chg="mod">
          <ac:chgData name="Andres Esteban Avellaneda Quintero" userId="fba0d1f6-d3f8-4f6e-a1bd-67eb836a5df9" providerId="ADAL" clId="{3FDAF296-90E7-4596-90A7-54C0376CFE90}" dt="2021-04-22T19:42:53.898" v="621" actId="313"/>
          <ac:spMkLst>
            <pc:docMk/>
            <pc:sldMk cId="450018887" sldId="319"/>
            <ac:spMk id="6" creationId="{FDFC259B-5435-4078-AC5C-310389A16CA9}"/>
          </ac:spMkLst>
        </pc:spChg>
      </pc:sldChg>
      <pc:sldChg chg="modSp add mod">
        <pc:chgData name="Andres Esteban Avellaneda Quintero" userId="fba0d1f6-d3f8-4f6e-a1bd-67eb836a5df9" providerId="ADAL" clId="{3FDAF296-90E7-4596-90A7-54C0376CFE90}" dt="2021-04-22T19:42:54.199" v="622" actId="313"/>
        <pc:sldMkLst>
          <pc:docMk/>
          <pc:sldMk cId="708820261" sldId="320"/>
        </pc:sldMkLst>
        <pc:spChg chg="mod">
          <ac:chgData name="Andres Esteban Avellaneda Quintero" userId="fba0d1f6-d3f8-4f6e-a1bd-67eb836a5df9" providerId="ADAL" clId="{3FDAF296-90E7-4596-90A7-54C0376CFE90}" dt="2021-04-22T19:31:49.094" v="275" actId="313"/>
          <ac:spMkLst>
            <pc:docMk/>
            <pc:sldMk cId="708820261" sldId="320"/>
            <ac:spMk id="3" creationId="{9EB77246-D19D-43C2-90A5-983AA1904B38}"/>
          </ac:spMkLst>
        </pc:spChg>
        <pc:spChg chg="mod">
          <ac:chgData name="Andres Esteban Avellaneda Quintero" userId="fba0d1f6-d3f8-4f6e-a1bd-67eb836a5df9" providerId="ADAL" clId="{3FDAF296-90E7-4596-90A7-54C0376CFE90}" dt="2021-04-22T19:42:54.199" v="622" actId="313"/>
          <ac:spMkLst>
            <pc:docMk/>
            <pc:sldMk cId="708820261" sldId="320"/>
            <ac:spMk id="5" creationId="{7DE17377-1BA4-4ABD-A4AB-064792638539}"/>
          </ac:spMkLst>
        </pc:spChg>
      </pc:sldChg>
      <pc:sldChg chg="modSp add mod">
        <pc:chgData name="Andres Esteban Avellaneda Quintero" userId="fba0d1f6-d3f8-4f6e-a1bd-67eb836a5df9" providerId="ADAL" clId="{3FDAF296-90E7-4596-90A7-54C0376CFE90}" dt="2021-04-22T19:42:54.535" v="623" actId="313"/>
        <pc:sldMkLst>
          <pc:docMk/>
          <pc:sldMk cId="2517979031" sldId="321"/>
        </pc:sldMkLst>
        <pc:spChg chg="mod">
          <ac:chgData name="Andres Esteban Avellaneda Quintero" userId="fba0d1f6-d3f8-4f6e-a1bd-67eb836a5df9" providerId="ADAL" clId="{3FDAF296-90E7-4596-90A7-54C0376CFE90}" dt="2021-04-22T19:32:08.562" v="276" actId="313"/>
          <ac:spMkLst>
            <pc:docMk/>
            <pc:sldMk cId="2517979031" sldId="321"/>
            <ac:spMk id="3" creationId="{FF159C8C-165D-47F5-8FAB-06DF65044739}"/>
          </ac:spMkLst>
        </pc:spChg>
        <pc:spChg chg="mod">
          <ac:chgData name="Andres Esteban Avellaneda Quintero" userId="fba0d1f6-d3f8-4f6e-a1bd-67eb836a5df9" providerId="ADAL" clId="{3FDAF296-90E7-4596-90A7-54C0376CFE90}" dt="2021-04-22T19:42:54.535" v="623" actId="313"/>
          <ac:spMkLst>
            <pc:docMk/>
            <pc:sldMk cId="2517979031" sldId="321"/>
            <ac:spMk id="5" creationId="{9F2B2328-1F12-4341-9107-247A2AD34ED0}"/>
          </ac:spMkLst>
        </pc:spChg>
      </pc:sldChg>
      <pc:sldChg chg="modSp add del mod">
        <pc:chgData name="Andres Esteban Avellaneda Quintero" userId="fba0d1f6-d3f8-4f6e-a1bd-67eb836a5df9" providerId="ADAL" clId="{3FDAF296-90E7-4596-90A7-54C0376CFE90}" dt="2021-04-22T19:36:16.362" v="296" actId="2696"/>
        <pc:sldMkLst>
          <pc:docMk/>
          <pc:sldMk cId="4092772472" sldId="322"/>
        </pc:sldMkLst>
        <pc:spChg chg="mod">
          <ac:chgData name="Andres Esteban Avellaneda Quintero" userId="fba0d1f6-d3f8-4f6e-a1bd-67eb836a5df9" providerId="ADAL" clId="{3FDAF296-90E7-4596-90A7-54C0376CFE90}" dt="2021-04-12T04:16:30.034" v="87" actId="20577"/>
          <ac:spMkLst>
            <pc:docMk/>
            <pc:sldMk cId="4092772472" sldId="322"/>
            <ac:spMk id="2" creationId="{AC0D7E2D-D24C-4DD5-9E9C-333B5568C6EA}"/>
          </ac:spMkLst>
        </pc:spChg>
        <pc:spChg chg="mod">
          <ac:chgData name="Andres Esteban Avellaneda Quintero" userId="fba0d1f6-d3f8-4f6e-a1bd-67eb836a5df9" providerId="ADAL" clId="{3FDAF296-90E7-4596-90A7-54C0376CFE90}" dt="2021-04-22T19:32:13.248" v="277" actId="313"/>
          <ac:spMkLst>
            <pc:docMk/>
            <pc:sldMk cId="4092772472" sldId="322"/>
            <ac:spMk id="4" creationId="{CE434398-7605-40AA-9870-40B1D6966C26}"/>
          </ac:spMkLst>
        </pc:spChg>
        <pc:spChg chg="mod">
          <ac:chgData name="Andres Esteban Avellaneda Quintero" userId="fba0d1f6-d3f8-4f6e-a1bd-67eb836a5df9" providerId="ADAL" clId="{3FDAF296-90E7-4596-90A7-54C0376CFE90}" dt="2021-04-12T04:23:01.765" v="228" actId="313"/>
          <ac:spMkLst>
            <pc:docMk/>
            <pc:sldMk cId="4092772472" sldId="322"/>
            <ac:spMk id="6" creationId="{7991F354-0808-4761-BDC1-1FADAEB14BFA}"/>
          </ac:spMkLst>
        </pc:spChg>
      </pc:sldChg>
      <pc:sldChg chg="addSp delSp modSp new del mod modClrScheme chgLayout">
        <pc:chgData name="Andres Esteban Avellaneda Quintero" userId="fba0d1f6-d3f8-4f6e-a1bd-67eb836a5df9" providerId="ADAL" clId="{3FDAF296-90E7-4596-90A7-54C0376CFE90}" dt="2021-04-12T04:15:28.846" v="70" actId="47"/>
        <pc:sldMkLst>
          <pc:docMk/>
          <pc:sldMk cId="1038822550" sldId="323"/>
        </pc:sldMkLst>
        <pc:spChg chg="del mod ord">
          <ac:chgData name="Andres Esteban Avellaneda Quintero" userId="fba0d1f6-d3f8-4f6e-a1bd-67eb836a5df9" providerId="ADAL" clId="{3FDAF296-90E7-4596-90A7-54C0376CFE90}" dt="2021-04-12T04:14:08.032" v="39" actId="700"/>
          <ac:spMkLst>
            <pc:docMk/>
            <pc:sldMk cId="1038822550" sldId="323"/>
            <ac:spMk id="2" creationId="{68C701B6-14CB-4250-8E47-F2C6EB38D810}"/>
          </ac:spMkLst>
        </pc:spChg>
        <pc:spChg chg="del">
          <ac:chgData name="Andres Esteban Avellaneda Quintero" userId="fba0d1f6-d3f8-4f6e-a1bd-67eb836a5df9" providerId="ADAL" clId="{3FDAF296-90E7-4596-90A7-54C0376CFE90}" dt="2021-04-12T04:14:08.032" v="39" actId="700"/>
          <ac:spMkLst>
            <pc:docMk/>
            <pc:sldMk cId="1038822550" sldId="323"/>
            <ac:spMk id="3" creationId="{386742A6-AF4E-4C90-847A-59A832DFC226}"/>
          </ac:spMkLst>
        </pc:spChg>
        <pc:spChg chg="mod ord">
          <ac:chgData name="Andres Esteban Avellaneda Quintero" userId="fba0d1f6-d3f8-4f6e-a1bd-67eb836a5df9" providerId="ADAL" clId="{3FDAF296-90E7-4596-90A7-54C0376CFE90}" dt="2021-04-12T04:14:08.032" v="39" actId="700"/>
          <ac:spMkLst>
            <pc:docMk/>
            <pc:sldMk cId="1038822550" sldId="323"/>
            <ac:spMk id="4" creationId="{E19B347F-986B-46E3-BA3E-80D4F331A31C}"/>
          </ac:spMkLst>
        </pc:spChg>
        <pc:spChg chg="mod ord">
          <ac:chgData name="Andres Esteban Avellaneda Quintero" userId="fba0d1f6-d3f8-4f6e-a1bd-67eb836a5df9" providerId="ADAL" clId="{3FDAF296-90E7-4596-90A7-54C0376CFE90}" dt="2021-04-12T04:14:08.032" v="39" actId="700"/>
          <ac:spMkLst>
            <pc:docMk/>
            <pc:sldMk cId="1038822550" sldId="323"/>
            <ac:spMk id="5" creationId="{55583F83-8D1C-436A-BC18-8DFA8108EE26}"/>
          </ac:spMkLst>
        </pc:spChg>
        <pc:spChg chg="mod ord">
          <ac:chgData name="Andres Esteban Avellaneda Quintero" userId="fba0d1f6-d3f8-4f6e-a1bd-67eb836a5df9" providerId="ADAL" clId="{3FDAF296-90E7-4596-90A7-54C0376CFE90}" dt="2021-04-12T04:14:08.032" v="39" actId="700"/>
          <ac:spMkLst>
            <pc:docMk/>
            <pc:sldMk cId="1038822550" sldId="323"/>
            <ac:spMk id="6" creationId="{EE7F1213-CF17-4413-9EB8-C2060B37DDF1}"/>
          </ac:spMkLst>
        </pc:spChg>
        <pc:spChg chg="add mod ord">
          <ac:chgData name="Andres Esteban Avellaneda Quintero" userId="fba0d1f6-d3f8-4f6e-a1bd-67eb836a5df9" providerId="ADAL" clId="{3FDAF296-90E7-4596-90A7-54C0376CFE90}" dt="2021-04-12T04:15:26.875" v="69" actId="6549"/>
          <ac:spMkLst>
            <pc:docMk/>
            <pc:sldMk cId="1038822550" sldId="323"/>
            <ac:spMk id="7" creationId="{C1DBFD6B-5140-47D2-83CA-C5D511D1CA03}"/>
          </ac:spMkLst>
        </pc:spChg>
      </pc:sldChg>
      <pc:sldChg chg="addSp delSp modSp new del mod modClrScheme chgLayout">
        <pc:chgData name="Andres Esteban Avellaneda Quintero" userId="fba0d1f6-d3f8-4f6e-a1bd-67eb836a5df9" providerId="ADAL" clId="{3FDAF296-90E7-4596-90A7-54C0376CFE90}" dt="2021-04-22T19:36:44.730" v="301" actId="2696"/>
        <pc:sldMkLst>
          <pc:docMk/>
          <pc:sldMk cId="1946699508" sldId="323"/>
        </pc:sldMkLst>
        <pc:spChg chg="del mod ord">
          <ac:chgData name="Andres Esteban Avellaneda Quintero" userId="fba0d1f6-d3f8-4f6e-a1bd-67eb836a5df9" providerId="ADAL" clId="{3FDAF296-90E7-4596-90A7-54C0376CFE90}" dt="2021-04-12T04:16:37.958" v="89" actId="700"/>
          <ac:spMkLst>
            <pc:docMk/>
            <pc:sldMk cId="1946699508" sldId="323"/>
            <ac:spMk id="2" creationId="{B6A77951-301D-4ED3-BF19-35DAB780A34F}"/>
          </ac:spMkLst>
        </pc:spChg>
        <pc:spChg chg="del">
          <ac:chgData name="Andres Esteban Avellaneda Quintero" userId="fba0d1f6-d3f8-4f6e-a1bd-67eb836a5df9" providerId="ADAL" clId="{3FDAF296-90E7-4596-90A7-54C0376CFE90}" dt="2021-04-12T04:16:37.958" v="89" actId="700"/>
          <ac:spMkLst>
            <pc:docMk/>
            <pc:sldMk cId="1946699508" sldId="323"/>
            <ac:spMk id="3" creationId="{AE237DD4-D02E-4F94-868F-2BD58E675FF6}"/>
          </ac:spMkLst>
        </pc:spChg>
        <pc:spChg chg="mod ord modVis">
          <ac:chgData name="Andres Esteban Avellaneda Quintero" userId="fba0d1f6-d3f8-4f6e-a1bd-67eb836a5df9" providerId="ADAL" clId="{3FDAF296-90E7-4596-90A7-54C0376CFE90}" dt="2021-04-22T19:32:16.444" v="278" actId="313"/>
          <ac:spMkLst>
            <pc:docMk/>
            <pc:sldMk cId="1946699508" sldId="323"/>
            <ac:spMk id="4" creationId="{A26A040B-7D53-423F-8AE8-F3C28AD8ED94}"/>
          </ac:spMkLst>
        </pc:spChg>
        <pc:spChg chg="mod ord">
          <ac:chgData name="Andres Esteban Avellaneda Quintero" userId="fba0d1f6-d3f8-4f6e-a1bd-67eb836a5df9" providerId="ADAL" clId="{3FDAF296-90E7-4596-90A7-54C0376CFE90}" dt="2021-04-12T04:16:59.253" v="95" actId="26606"/>
          <ac:spMkLst>
            <pc:docMk/>
            <pc:sldMk cId="1946699508" sldId="323"/>
            <ac:spMk id="5" creationId="{967BB7C0-105F-45D4-9E31-C03828CF7005}"/>
          </ac:spMkLst>
        </pc:spChg>
        <pc:spChg chg="mod ord modVis">
          <ac:chgData name="Andres Esteban Avellaneda Quintero" userId="fba0d1f6-d3f8-4f6e-a1bd-67eb836a5df9" providerId="ADAL" clId="{3FDAF296-90E7-4596-90A7-54C0376CFE90}" dt="2021-04-12T04:23:02.420" v="229" actId="313"/>
          <ac:spMkLst>
            <pc:docMk/>
            <pc:sldMk cId="1946699508" sldId="323"/>
            <ac:spMk id="6" creationId="{38A63B8E-80D3-4EFB-8A40-3CEB5778F0B1}"/>
          </ac:spMkLst>
        </pc:spChg>
        <pc:spChg chg="add del mod ord">
          <ac:chgData name="Andres Esteban Avellaneda Quintero" userId="fba0d1f6-d3f8-4f6e-a1bd-67eb836a5df9" providerId="ADAL" clId="{3FDAF296-90E7-4596-90A7-54C0376CFE90}" dt="2021-04-12T04:16:59.253" v="95" actId="26606"/>
          <ac:spMkLst>
            <pc:docMk/>
            <pc:sldMk cId="1946699508" sldId="323"/>
            <ac:spMk id="7" creationId="{2042BEFF-C18A-40C2-A185-B7D2825DD6D8}"/>
          </ac:spMkLst>
        </pc:spChg>
        <pc:spChg chg="add mod">
          <ac:chgData name="Andres Esteban Avellaneda Quintero" userId="fba0d1f6-d3f8-4f6e-a1bd-67eb836a5df9" providerId="ADAL" clId="{3FDAF296-90E7-4596-90A7-54C0376CFE90}" dt="2021-04-12T04:17:02.524" v="98" actId="20577"/>
          <ac:spMkLst>
            <pc:docMk/>
            <pc:sldMk cId="1946699508" sldId="323"/>
            <ac:spMk id="13" creationId="{8D637F3E-C141-4BBC-92E8-7F7ED17D5A4B}"/>
          </ac:spMkLst>
        </pc:spChg>
        <pc:picChg chg="add mod ord">
          <ac:chgData name="Andres Esteban Avellaneda Quintero" userId="fba0d1f6-d3f8-4f6e-a1bd-67eb836a5df9" providerId="ADAL" clId="{3FDAF296-90E7-4596-90A7-54C0376CFE90}" dt="2021-04-12T04:17:34.202" v="104" actId="14100"/>
          <ac:picMkLst>
            <pc:docMk/>
            <pc:sldMk cId="1946699508" sldId="323"/>
            <ac:picMk id="8" creationId="{72783FC5-B4CD-4DE8-AF1C-6A0CAF7EA0E8}"/>
          </ac:picMkLst>
        </pc:picChg>
      </pc:sldChg>
      <pc:sldChg chg="modSp new del mod">
        <pc:chgData name="Andres Esteban Avellaneda Quintero" userId="fba0d1f6-d3f8-4f6e-a1bd-67eb836a5df9" providerId="ADAL" clId="{3FDAF296-90E7-4596-90A7-54C0376CFE90}" dt="2021-04-22T19:37:40.336" v="323" actId="2696"/>
        <pc:sldMkLst>
          <pc:docMk/>
          <pc:sldMk cId="3330886962" sldId="324"/>
        </pc:sldMkLst>
        <pc:spChg chg="mod">
          <ac:chgData name="Andres Esteban Avellaneda Quintero" userId="fba0d1f6-d3f8-4f6e-a1bd-67eb836a5df9" providerId="ADAL" clId="{3FDAF296-90E7-4596-90A7-54C0376CFE90}" dt="2021-04-12T04:21:36.410" v="192" actId="2711"/>
          <ac:spMkLst>
            <pc:docMk/>
            <pc:sldMk cId="3330886962" sldId="324"/>
            <ac:spMk id="2" creationId="{C1977384-98BA-4054-923C-553143ACC00F}"/>
          </ac:spMkLst>
        </pc:spChg>
        <pc:spChg chg="mod">
          <ac:chgData name="Andres Esteban Avellaneda Quintero" userId="fba0d1f6-d3f8-4f6e-a1bd-67eb836a5df9" providerId="ADAL" clId="{3FDAF296-90E7-4596-90A7-54C0376CFE90}" dt="2021-04-12T04:20:43.905" v="175" actId="20577"/>
          <ac:spMkLst>
            <pc:docMk/>
            <pc:sldMk cId="3330886962" sldId="324"/>
            <ac:spMk id="3" creationId="{1D7F6236-8F30-4709-B0CC-C66D814B0A63}"/>
          </ac:spMkLst>
        </pc:spChg>
        <pc:spChg chg="mod">
          <ac:chgData name="Andres Esteban Avellaneda Quintero" userId="fba0d1f6-d3f8-4f6e-a1bd-67eb836a5df9" providerId="ADAL" clId="{3FDAF296-90E7-4596-90A7-54C0376CFE90}" dt="2021-04-22T19:30:29.255" v="250" actId="313"/>
          <ac:spMkLst>
            <pc:docMk/>
            <pc:sldMk cId="3330886962" sldId="324"/>
            <ac:spMk id="4" creationId="{168A6958-7C8F-463F-8B7D-886E1E4689FA}"/>
          </ac:spMkLst>
        </pc:spChg>
        <pc:spChg chg="mod">
          <ac:chgData name="Andres Esteban Avellaneda Quintero" userId="fba0d1f6-d3f8-4f6e-a1bd-67eb836a5df9" providerId="ADAL" clId="{3FDAF296-90E7-4596-90A7-54C0376CFE90}" dt="2021-04-12T04:23:03.023" v="230" actId="313"/>
          <ac:spMkLst>
            <pc:docMk/>
            <pc:sldMk cId="3330886962" sldId="324"/>
            <ac:spMk id="6" creationId="{6BC2F070-9F5A-4921-8584-D9C262914D58}"/>
          </ac:spMkLst>
        </pc:spChg>
      </pc:sldChg>
      <pc:sldChg chg="modSp mod">
        <pc:chgData name="Andres Esteban Avellaneda Quintero" userId="fba0d1f6-d3f8-4f6e-a1bd-67eb836a5df9" providerId="ADAL" clId="{3FDAF296-90E7-4596-90A7-54C0376CFE90}" dt="2021-04-22T19:42:54.844" v="624" actId="313"/>
        <pc:sldMkLst>
          <pc:docMk/>
          <pc:sldMk cId="3870542454" sldId="325"/>
        </pc:sldMkLst>
        <pc:spChg chg="mod">
          <ac:chgData name="Andres Esteban Avellaneda Quintero" userId="fba0d1f6-d3f8-4f6e-a1bd-67eb836a5df9" providerId="ADAL" clId="{3FDAF296-90E7-4596-90A7-54C0376CFE90}" dt="2021-04-22T19:35:43.010" v="295" actId="20577"/>
          <ac:spMkLst>
            <pc:docMk/>
            <pc:sldMk cId="3870542454" sldId="325"/>
            <ac:spMk id="4" creationId="{FA01DCBD-DE83-4C7A-9D85-C7042558AC5D}"/>
          </ac:spMkLst>
        </pc:spChg>
        <pc:spChg chg="mod">
          <ac:chgData name="Andres Esteban Avellaneda Quintero" userId="fba0d1f6-d3f8-4f6e-a1bd-67eb836a5df9" providerId="ADAL" clId="{3FDAF296-90E7-4596-90A7-54C0376CFE90}" dt="2021-04-22T19:42:54.844" v="624" actId="313"/>
          <ac:spMkLst>
            <pc:docMk/>
            <pc:sldMk cId="3870542454" sldId="325"/>
            <ac:spMk id="6" creationId="{D9689F44-9B8F-4F14-9541-80F1E10934FF}"/>
          </ac:spMkLst>
        </pc:spChg>
      </pc:sldChg>
      <pc:sldChg chg="modSp mod">
        <pc:chgData name="Andres Esteban Avellaneda Quintero" userId="fba0d1f6-d3f8-4f6e-a1bd-67eb836a5df9" providerId="ADAL" clId="{3FDAF296-90E7-4596-90A7-54C0376CFE90}" dt="2021-04-22T19:42:55.185" v="625" actId="313"/>
        <pc:sldMkLst>
          <pc:docMk/>
          <pc:sldMk cId="176437431" sldId="326"/>
        </pc:sldMkLst>
        <pc:spChg chg="mod">
          <ac:chgData name="Andres Esteban Avellaneda Quintero" userId="fba0d1f6-d3f8-4f6e-a1bd-67eb836a5df9" providerId="ADAL" clId="{3FDAF296-90E7-4596-90A7-54C0376CFE90}" dt="2021-04-22T19:37:02.804" v="322" actId="20577"/>
          <ac:spMkLst>
            <pc:docMk/>
            <pc:sldMk cId="176437431" sldId="326"/>
            <ac:spMk id="3" creationId="{65860DB1-DC66-4D5D-AC6A-817AA5D20DA2}"/>
          </ac:spMkLst>
        </pc:spChg>
        <pc:spChg chg="mod">
          <ac:chgData name="Andres Esteban Avellaneda Quintero" userId="fba0d1f6-d3f8-4f6e-a1bd-67eb836a5df9" providerId="ADAL" clId="{3FDAF296-90E7-4596-90A7-54C0376CFE90}" dt="2021-04-22T19:42:55.185" v="625" actId="313"/>
          <ac:spMkLst>
            <pc:docMk/>
            <pc:sldMk cId="176437431" sldId="326"/>
            <ac:spMk id="5" creationId="{37819F06-75DA-419F-9A79-6157125AEA9E}"/>
          </ac:spMkLst>
        </pc:spChg>
      </pc:sldChg>
      <pc:sldChg chg="modSp add mod">
        <pc:chgData name="Andres Esteban Avellaneda Quintero" userId="fba0d1f6-d3f8-4f6e-a1bd-67eb836a5df9" providerId="ADAL" clId="{3FDAF296-90E7-4596-90A7-54C0376CFE90}" dt="2021-04-22T19:42:55.488" v="626" actId="313"/>
        <pc:sldMkLst>
          <pc:docMk/>
          <pc:sldMk cId="2181072598" sldId="327"/>
        </pc:sldMkLst>
        <pc:spChg chg="mod">
          <ac:chgData name="Andres Esteban Avellaneda Quintero" userId="fba0d1f6-d3f8-4f6e-a1bd-67eb836a5df9" providerId="ADAL" clId="{3FDAF296-90E7-4596-90A7-54C0376CFE90}" dt="2021-04-22T19:38:02.237" v="325" actId="313"/>
          <ac:spMkLst>
            <pc:docMk/>
            <pc:sldMk cId="2181072598" sldId="327"/>
            <ac:spMk id="3" creationId="{C0224A10-008D-42D2-8B14-FC5D8C426845}"/>
          </ac:spMkLst>
        </pc:spChg>
        <pc:spChg chg="mod">
          <ac:chgData name="Andres Esteban Avellaneda Quintero" userId="fba0d1f6-d3f8-4f6e-a1bd-67eb836a5df9" providerId="ADAL" clId="{3FDAF296-90E7-4596-90A7-54C0376CFE90}" dt="2021-04-22T19:42:55.488" v="626" actId="313"/>
          <ac:spMkLst>
            <pc:docMk/>
            <pc:sldMk cId="2181072598" sldId="327"/>
            <ac:spMk id="5" creationId="{76C0C10E-F46B-4DB8-8C42-143568CE48E7}"/>
          </ac:spMkLst>
        </pc:spChg>
      </pc:sldChg>
      <pc:sldChg chg="modSp add mod">
        <pc:chgData name="Andres Esteban Avellaneda Quintero" userId="fba0d1f6-d3f8-4f6e-a1bd-67eb836a5df9" providerId="ADAL" clId="{3FDAF296-90E7-4596-90A7-54C0376CFE90}" dt="2021-04-22T19:42:55.784" v="627" actId="313"/>
        <pc:sldMkLst>
          <pc:docMk/>
          <pc:sldMk cId="3548975839" sldId="328"/>
        </pc:sldMkLst>
        <pc:spChg chg="mod">
          <ac:chgData name="Andres Esteban Avellaneda Quintero" userId="fba0d1f6-d3f8-4f6e-a1bd-67eb836a5df9" providerId="ADAL" clId="{3FDAF296-90E7-4596-90A7-54C0376CFE90}" dt="2021-04-22T19:38:03.395" v="326" actId="313"/>
          <ac:spMkLst>
            <pc:docMk/>
            <pc:sldMk cId="3548975839" sldId="328"/>
            <ac:spMk id="3" creationId="{6632B693-3E04-4CC8-B6E1-2111281B94EB}"/>
          </ac:spMkLst>
        </pc:spChg>
        <pc:spChg chg="mod">
          <ac:chgData name="Andres Esteban Avellaneda Quintero" userId="fba0d1f6-d3f8-4f6e-a1bd-67eb836a5df9" providerId="ADAL" clId="{3FDAF296-90E7-4596-90A7-54C0376CFE90}" dt="2021-04-22T19:42:55.784" v="627" actId="313"/>
          <ac:spMkLst>
            <pc:docMk/>
            <pc:sldMk cId="3548975839" sldId="328"/>
            <ac:spMk id="5" creationId="{1AB3EE52-DF1D-4ADB-9C4C-BA5A33729637}"/>
          </ac:spMkLst>
        </pc:spChg>
      </pc:sldChg>
      <pc:sldChg chg="modSp add mod">
        <pc:chgData name="Andres Esteban Avellaneda Quintero" userId="fba0d1f6-d3f8-4f6e-a1bd-67eb836a5df9" providerId="ADAL" clId="{3FDAF296-90E7-4596-90A7-54C0376CFE90}" dt="2021-04-22T19:42:56.120" v="628" actId="313"/>
        <pc:sldMkLst>
          <pc:docMk/>
          <pc:sldMk cId="1330742714" sldId="329"/>
        </pc:sldMkLst>
        <pc:spChg chg="mod">
          <ac:chgData name="Andres Esteban Avellaneda Quintero" userId="fba0d1f6-d3f8-4f6e-a1bd-67eb836a5df9" providerId="ADAL" clId="{3FDAF296-90E7-4596-90A7-54C0376CFE90}" dt="2021-04-22T19:38:03.998" v="327" actId="313"/>
          <ac:spMkLst>
            <pc:docMk/>
            <pc:sldMk cId="1330742714" sldId="329"/>
            <ac:spMk id="3" creationId="{6A328864-D2EC-4682-AE18-F3B121EDA2CD}"/>
          </ac:spMkLst>
        </pc:spChg>
        <pc:spChg chg="mod">
          <ac:chgData name="Andres Esteban Avellaneda Quintero" userId="fba0d1f6-d3f8-4f6e-a1bd-67eb836a5df9" providerId="ADAL" clId="{3FDAF296-90E7-4596-90A7-54C0376CFE90}" dt="2021-04-22T19:42:56.120" v="628" actId="313"/>
          <ac:spMkLst>
            <pc:docMk/>
            <pc:sldMk cId="1330742714" sldId="329"/>
            <ac:spMk id="5" creationId="{8DD58143-4F46-4A28-852B-6492724DA237}"/>
          </ac:spMkLst>
        </pc:spChg>
      </pc:sldChg>
      <pc:sldChg chg="modSp add mod">
        <pc:chgData name="Andres Esteban Avellaneda Quintero" userId="fba0d1f6-d3f8-4f6e-a1bd-67eb836a5df9" providerId="ADAL" clId="{3FDAF296-90E7-4596-90A7-54C0376CFE90}" dt="2021-04-22T19:42:56.399" v="629" actId="313"/>
        <pc:sldMkLst>
          <pc:docMk/>
          <pc:sldMk cId="3305106461" sldId="330"/>
        </pc:sldMkLst>
        <pc:spChg chg="mod">
          <ac:chgData name="Andres Esteban Avellaneda Quintero" userId="fba0d1f6-d3f8-4f6e-a1bd-67eb836a5df9" providerId="ADAL" clId="{3FDAF296-90E7-4596-90A7-54C0376CFE90}" dt="2021-04-22T19:38:04.580" v="328" actId="313"/>
          <ac:spMkLst>
            <pc:docMk/>
            <pc:sldMk cId="3305106461" sldId="330"/>
            <ac:spMk id="3" creationId="{A5E17D70-34AA-40B6-8A54-1EC6676A05C8}"/>
          </ac:spMkLst>
        </pc:spChg>
        <pc:spChg chg="mod">
          <ac:chgData name="Andres Esteban Avellaneda Quintero" userId="fba0d1f6-d3f8-4f6e-a1bd-67eb836a5df9" providerId="ADAL" clId="{3FDAF296-90E7-4596-90A7-54C0376CFE90}" dt="2021-04-22T19:42:56.399" v="629" actId="313"/>
          <ac:spMkLst>
            <pc:docMk/>
            <pc:sldMk cId="3305106461" sldId="330"/>
            <ac:spMk id="5" creationId="{DC1EF9B8-8600-4530-9F13-51A48899AF01}"/>
          </ac:spMkLst>
        </pc:spChg>
      </pc:sldChg>
      <pc:sldChg chg="modSp add mod">
        <pc:chgData name="Andres Esteban Avellaneda Quintero" userId="fba0d1f6-d3f8-4f6e-a1bd-67eb836a5df9" providerId="ADAL" clId="{3FDAF296-90E7-4596-90A7-54C0376CFE90}" dt="2021-04-22T19:42:56.754" v="630" actId="313"/>
        <pc:sldMkLst>
          <pc:docMk/>
          <pc:sldMk cId="3792266347" sldId="331"/>
        </pc:sldMkLst>
        <pc:spChg chg="mod">
          <ac:chgData name="Andres Esteban Avellaneda Quintero" userId="fba0d1f6-d3f8-4f6e-a1bd-67eb836a5df9" providerId="ADAL" clId="{3FDAF296-90E7-4596-90A7-54C0376CFE90}" dt="2021-04-22T19:38:05.299" v="329" actId="313"/>
          <ac:spMkLst>
            <pc:docMk/>
            <pc:sldMk cId="3792266347" sldId="331"/>
            <ac:spMk id="3" creationId="{D532F560-194A-4069-AD5E-A06BA278F4B2}"/>
          </ac:spMkLst>
        </pc:spChg>
        <pc:spChg chg="mod">
          <ac:chgData name="Andres Esteban Avellaneda Quintero" userId="fba0d1f6-d3f8-4f6e-a1bd-67eb836a5df9" providerId="ADAL" clId="{3FDAF296-90E7-4596-90A7-54C0376CFE90}" dt="2021-04-22T19:42:56.754" v="630" actId="313"/>
          <ac:spMkLst>
            <pc:docMk/>
            <pc:sldMk cId="3792266347" sldId="331"/>
            <ac:spMk id="5" creationId="{3E2AB94F-A454-49A8-A6B6-B9CD0AF12BA5}"/>
          </ac:spMkLst>
        </pc:spChg>
      </pc:sldChg>
      <pc:sldChg chg="modSp add mod">
        <pc:chgData name="Andres Esteban Avellaneda Quintero" userId="fba0d1f6-d3f8-4f6e-a1bd-67eb836a5df9" providerId="ADAL" clId="{3FDAF296-90E7-4596-90A7-54C0376CFE90}" dt="2021-04-22T19:42:57.055" v="631" actId="313"/>
        <pc:sldMkLst>
          <pc:docMk/>
          <pc:sldMk cId="2535062780" sldId="332"/>
        </pc:sldMkLst>
        <pc:spChg chg="mod">
          <ac:chgData name="Andres Esteban Avellaneda Quintero" userId="fba0d1f6-d3f8-4f6e-a1bd-67eb836a5df9" providerId="ADAL" clId="{3FDAF296-90E7-4596-90A7-54C0376CFE90}" dt="2021-04-22T19:38:05.872" v="330" actId="313"/>
          <ac:spMkLst>
            <pc:docMk/>
            <pc:sldMk cId="2535062780" sldId="332"/>
            <ac:spMk id="3" creationId="{101D6FD4-E412-433B-AA22-BBA0C4ED8039}"/>
          </ac:spMkLst>
        </pc:spChg>
        <pc:spChg chg="mod">
          <ac:chgData name="Andres Esteban Avellaneda Quintero" userId="fba0d1f6-d3f8-4f6e-a1bd-67eb836a5df9" providerId="ADAL" clId="{3FDAF296-90E7-4596-90A7-54C0376CFE90}" dt="2021-04-22T19:42:57.055" v="631" actId="313"/>
          <ac:spMkLst>
            <pc:docMk/>
            <pc:sldMk cId="2535062780" sldId="332"/>
            <ac:spMk id="5" creationId="{0563FB5D-7C1A-4EB0-903B-50A72738D98A}"/>
          </ac:spMkLst>
        </pc:spChg>
      </pc:sldChg>
      <pc:sldChg chg="modSp add mod">
        <pc:chgData name="Andres Esteban Avellaneda Quintero" userId="fba0d1f6-d3f8-4f6e-a1bd-67eb836a5df9" providerId="ADAL" clId="{3FDAF296-90E7-4596-90A7-54C0376CFE90}" dt="2021-04-22T19:42:57.357" v="632" actId="313"/>
        <pc:sldMkLst>
          <pc:docMk/>
          <pc:sldMk cId="131068504" sldId="333"/>
        </pc:sldMkLst>
        <pc:spChg chg="mod">
          <ac:chgData name="Andres Esteban Avellaneda Quintero" userId="fba0d1f6-d3f8-4f6e-a1bd-67eb836a5df9" providerId="ADAL" clId="{3FDAF296-90E7-4596-90A7-54C0376CFE90}" dt="2021-04-22T19:38:06.569" v="331" actId="313"/>
          <ac:spMkLst>
            <pc:docMk/>
            <pc:sldMk cId="131068504" sldId="333"/>
            <ac:spMk id="3" creationId="{570CE114-C4A1-4285-891D-C89A7492635E}"/>
          </ac:spMkLst>
        </pc:spChg>
        <pc:spChg chg="mod">
          <ac:chgData name="Andres Esteban Avellaneda Quintero" userId="fba0d1f6-d3f8-4f6e-a1bd-67eb836a5df9" providerId="ADAL" clId="{3FDAF296-90E7-4596-90A7-54C0376CFE90}" dt="2021-04-22T19:42:57.357" v="632" actId="313"/>
          <ac:spMkLst>
            <pc:docMk/>
            <pc:sldMk cId="131068504" sldId="333"/>
            <ac:spMk id="5" creationId="{DD787F21-5807-4840-8D91-A33BC1FA249B}"/>
          </ac:spMkLst>
        </pc:spChg>
      </pc:sldChg>
      <pc:sldChg chg="modSp add mod">
        <pc:chgData name="Andres Esteban Avellaneda Quintero" userId="fba0d1f6-d3f8-4f6e-a1bd-67eb836a5df9" providerId="ADAL" clId="{3FDAF296-90E7-4596-90A7-54C0376CFE90}" dt="2021-04-22T19:42:57.661" v="633" actId="313"/>
        <pc:sldMkLst>
          <pc:docMk/>
          <pc:sldMk cId="1704977282" sldId="334"/>
        </pc:sldMkLst>
        <pc:spChg chg="mod">
          <ac:chgData name="Andres Esteban Avellaneda Quintero" userId="fba0d1f6-d3f8-4f6e-a1bd-67eb836a5df9" providerId="ADAL" clId="{3FDAF296-90E7-4596-90A7-54C0376CFE90}" dt="2021-04-22T19:38:07.179" v="332" actId="313"/>
          <ac:spMkLst>
            <pc:docMk/>
            <pc:sldMk cId="1704977282" sldId="334"/>
            <ac:spMk id="3" creationId="{EEA6993A-36BA-46C0-A772-EF0F3A2055EE}"/>
          </ac:spMkLst>
        </pc:spChg>
        <pc:spChg chg="mod">
          <ac:chgData name="Andres Esteban Avellaneda Quintero" userId="fba0d1f6-d3f8-4f6e-a1bd-67eb836a5df9" providerId="ADAL" clId="{3FDAF296-90E7-4596-90A7-54C0376CFE90}" dt="2021-04-22T19:42:57.661" v="633" actId="313"/>
          <ac:spMkLst>
            <pc:docMk/>
            <pc:sldMk cId="1704977282" sldId="334"/>
            <ac:spMk id="5" creationId="{A3249C21-D7EC-478C-A830-B670CF517F15}"/>
          </ac:spMkLst>
        </pc:spChg>
      </pc:sldChg>
      <pc:sldChg chg="modSp new mod">
        <pc:chgData name="Andres Esteban Avellaneda Quintero" userId="fba0d1f6-d3f8-4f6e-a1bd-67eb836a5df9" providerId="ADAL" clId="{3FDAF296-90E7-4596-90A7-54C0376CFE90}" dt="2021-04-22T19:42:42.220" v="590" actId="313"/>
        <pc:sldMkLst>
          <pc:docMk/>
          <pc:sldMk cId="1365813455" sldId="335"/>
        </pc:sldMkLst>
        <pc:spChg chg="mod">
          <ac:chgData name="Andres Esteban Avellaneda Quintero" userId="fba0d1f6-d3f8-4f6e-a1bd-67eb836a5df9" providerId="ADAL" clId="{3FDAF296-90E7-4596-90A7-54C0376CFE90}" dt="2021-04-22T19:42:12.722" v="588" actId="403"/>
          <ac:spMkLst>
            <pc:docMk/>
            <pc:sldMk cId="1365813455" sldId="335"/>
            <ac:spMk id="2" creationId="{CED16D7F-4C18-4627-9B2D-55610FEEB8B6}"/>
          </ac:spMkLst>
        </pc:spChg>
        <pc:spChg chg="mod">
          <ac:chgData name="Andres Esteban Avellaneda Quintero" userId="fba0d1f6-d3f8-4f6e-a1bd-67eb836a5df9" providerId="ADAL" clId="{3FDAF296-90E7-4596-90A7-54C0376CFE90}" dt="2021-04-22T19:40:24.110" v="419" actId="20577"/>
          <ac:spMkLst>
            <pc:docMk/>
            <pc:sldMk cId="1365813455" sldId="335"/>
            <ac:spMk id="3" creationId="{94343E09-71AD-463E-9DFE-F19511FEF579}"/>
          </ac:spMkLst>
        </pc:spChg>
        <pc:spChg chg="mod">
          <ac:chgData name="Andres Esteban Avellaneda Quintero" userId="fba0d1f6-d3f8-4f6e-a1bd-67eb836a5df9" providerId="ADAL" clId="{3FDAF296-90E7-4596-90A7-54C0376CFE90}" dt="2021-04-22T19:42:42.220" v="590" actId="313"/>
          <ac:spMkLst>
            <pc:docMk/>
            <pc:sldMk cId="1365813455" sldId="335"/>
            <ac:spMk id="6" creationId="{F943C156-4982-4574-B622-EBFABFDBD36A}"/>
          </ac:spMkLst>
        </pc:spChg>
      </pc:sldChg>
      <pc:sldMasterChg chg="modSp modSldLayout">
        <pc:chgData name="Andres Esteban Avellaneda Quintero" userId="fba0d1f6-d3f8-4f6e-a1bd-67eb836a5df9" providerId="ADAL" clId="{3FDAF296-90E7-4596-90A7-54C0376CFE90}" dt="2021-04-22T19:43:00.737" v="636" actId="313"/>
        <pc:sldMasterMkLst>
          <pc:docMk/>
          <pc:sldMasterMk cId="0" sldId="2147483660"/>
        </pc:sldMasterMkLst>
        <pc:spChg chg="mod">
          <ac:chgData name="Andres Esteban Avellaneda Quintero" userId="fba0d1f6-d3f8-4f6e-a1bd-67eb836a5df9" providerId="ADAL" clId="{3FDAF296-90E7-4596-90A7-54C0376CFE90}" dt="2021-04-22T19:30:31.342" v="251" actId="313"/>
          <ac:spMkLst>
            <pc:docMk/>
            <pc:sldMasterMk cId="0" sldId="2147483660"/>
            <ac:spMk id="4" creationId="{00000000-0000-0000-0000-000000000000}"/>
          </ac:spMkLst>
        </pc:spChg>
        <pc:sldLayoutChg chg="modSp mod">
          <pc:chgData name="Andres Esteban Avellaneda Quintero" userId="fba0d1f6-d3f8-4f6e-a1bd-67eb836a5df9" providerId="ADAL" clId="{3FDAF296-90E7-4596-90A7-54C0376CFE90}" dt="2021-04-22T19:42:57.966" v="634" actId="313"/>
          <pc:sldLayoutMkLst>
            <pc:docMk/>
            <pc:sldMasterMk cId="0" sldId="2147483660"/>
            <pc:sldLayoutMk cId="391480316" sldId="2147483661"/>
          </pc:sldLayoutMkLst>
          <pc:spChg chg="mod">
            <ac:chgData name="Andres Esteban Avellaneda Quintero" userId="fba0d1f6-d3f8-4f6e-a1bd-67eb836a5df9" providerId="ADAL" clId="{3FDAF296-90E7-4596-90A7-54C0376CFE90}" dt="2021-04-22T19:30:31.918" v="252" actId="313"/>
            <ac:spMkLst>
              <pc:docMk/>
              <pc:sldMasterMk cId="0" sldId="2147483660"/>
              <pc:sldLayoutMk cId="391480316" sldId="2147483661"/>
              <ac:spMk id="8" creationId="{00000000-0000-0000-0000-000000000000}"/>
            </ac:spMkLst>
          </pc:spChg>
          <pc:spChg chg="mod">
            <ac:chgData name="Andres Esteban Avellaneda Quintero" userId="fba0d1f6-d3f8-4f6e-a1bd-67eb836a5df9" providerId="ADAL" clId="{3FDAF296-90E7-4596-90A7-54C0376CFE90}" dt="2021-04-22T19:42:57.966" v="634" actId="313"/>
            <ac:spMkLst>
              <pc:docMk/>
              <pc:sldMasterMk cId="0" sldId="2147483660"/>
              <pc:sldLayoutMk cId="391480316" sldId="2147483661"/>
              <ac:spMk id="10" creationId="{00000000-0000-0000-0000-000000000000}"/>
            </ac:spMkLst>
          </pc:spChg>
        </pc:sldLayoutChg>
        <pc:sldLayoutChg chg="modSp mod">
          <pc:chgData name="Andres Esteban Avellaneda Quintero" userId="fba0d1f6-d3f8-4f6e-a1bd-67eb836a5df9" providerId="ADAL" clId="{3FDAF296-90E7-4596-90A7-54C0376CFE90}" dt="2021-04-22T19:42:59.757" v="635" actId="313"/>
          <pc:sldLayoutMkLst>
            <pc:docMk/>
            <pc:sldMasterMk cId="0" sldId="2147483660"/>
            <pc:sldLayoutMk cId="241172366" sldId="2147483662"/>
          </pc:sldLayoutMkLst>
          <pc:spChg chg="mod">
            <ac:chgData name="Andres Esteban Avellaneda Quintero" userId="fba0d1f6-d3f8-4f6e-a1bd-67eb836a5df9" providerId="ADAL" clId="{3FDAF296-90E7-4596-90A7-54C0376CFE90}" dt="2021-04-22T19:30:32.596" v="253" actId="313"/>
            <ac:spMkLst>
              <pc:docMk/>
              <pc:sldMasterMk cId="0" sldId="2147483660"/>
              <pc:sldLayoutMk cId="241172366" sldId="2147483662"/>
              <ac:spMk id="8" creationId="{00000000-0000-0000-0000-000000000000}"/>
            </ac:spMkLst>
          </pc:spChg>
          <pc:spChg chg="mod">
            <ac:chgData name="Andres Esteban Avellaneda Quintero" userId="fba0d1f6-d3f8-4f6e-a1bd-67eb836a5df9" providerId="ADAL" clId="{3FDAF296-90E7-4596-90A7-54C0376CFE90}" dt="2021-04-22T19:42:59.757" v="635" actId="313"/>
            <ac:spMkLst>
              <pc:docMk/>
              <pc:sldMasterMk cId="0" sldId="2147483660"/>
              <pc:sldLayoutMk cId="241172366" sldId="2147483662"/>
              <ac:spMk id="10" creationId="{00000000-0000-0000-0000-000000000000}"/>
            </ac:spMkLst>
          </pc:spChg>
        </pc:sldLayoutChg>
        <pc:sldLayoutChg chg="modSp mod">
          <pc:chgData name="Andres Esteban Avellaneda Quintero" userId="fba0d1f6-d3f8-4f6e-a1bd-67eb836a5df9" providerId="ADAL" clId="{3FDAF296-90E7-4596-90A7-54C0376CFE90}" dt="2021-04-22T19:43:00.737" v="636" actId="313"/>
          <pc:sldLayoutMkLst>
            <pc:docMk/>
            <pc:sldMasterMk cId="0" sldId="2147483660"/>
            <pc:sldLayoutMk cId="1472819641" sldId="2147483672"/>
          </pc:sldLayoutMkLst>
          <pc:spChg chg="mod">
            <ac:chgData name="Andres Esteban Avellaneda Quintero" userId="fba0d1f6-d3f8-4f6e-a1bd-67eb836a5df9" providerId="ADAL" clId="{3FDAF296-90E7-4596-90A7-54C0376CFE90}" dt="2021-04-22T19:30:33.312" v="254" actId="313"/>
            <ac:spMkLst>
              <pc:docMk/>
              <pc:sldMasterMk cId="0" sldId="2147483660"/>
              <pc:sldLayoutMk cId="1472819641" sldId="2147483672"/>
              <ac:spMk id="8" creationId="{00000000-0000-0000-0000-000000000000}"/>
            </ac:spMkLst>
          </pc:spChg>
          <pc:spChg chg="mod">
            <ac:chgData name="Andres Esteban Avellaneda Quintero" userId="fba0d1f6-d3f8-4f6e-a1bd-67eb836a5df9" providerId="ADAL" clId="{3FDAF296-90E7-4596-90A7-54C0376CFE90}" dt="2021-04-22T19:43:00.737" v="636" actId="313"/>
            <ac:spMkLst>
              <pc:docMk/>
              <pc:sldMasterMk cId="0" sldId="2147483660"/>
              <pc:sldLayoutMk cId="1472819641" sldId="2147483672"/>
              <ac:spMk id="10" creationId="{00000000-0000-0000-0000-000000000000}"/>
            </ac:spMkLst>
          </pc:spChg>
        </pc:sldLayoutChg>
      </pc:sldMasterChg>
    </pc:docChg>
  </pc:docChgLst>
  <pc:docChgLst>
    <pc:chgData name="Andres Esteban Avellaneda Quintero" userId="fba0d1f6-d3f8-4f6e-a1bd-67eb836a5df9" providerId="ADAL" clId="{CBA70044-3252-42F8-B6B3-28CC64BDB7B4}"/>
    <pc:docChg chg="undo custSel addSld modSld modSection">
      <pc:chgData name="Andres Esteban Avellaneda Quintero" userId="fba0d1f6-d3f8-4f6e-a1bd-67eb836a5df9" providerId="ADAL" clId="{CBA70044-3252-42F8-B6B3-28CC64BDB7B4}" dt="2021-07-05T02:18:49.249" v="433" actId="5793"/>
      <pc:docMkLst>
        <pc:docMk/>
      </pc:docMkLst>
      <pc:sldChg chg="modSp mod">
        <pc:chgData name="Andres Esteban Avellaneda Quintero" userId="fba0d1f6-d3f8-4f6e-a1bd-67eb836a5df9" providerId="ADAL" clId="{CBA70044-3252-42F8-B6B3-28CC64BDB7B4}" dt="2021-07-05T02:02:32.224" v="182" actId="313"/>
        <pc:sldMkLst>
          <pc:docMk/>
          <pc:sldMk cId="1186964591" sldId="297"/>
        </pc:sldMkLst>
        <pc:spChg chg="mod">
          <ac:chgData name="Andres Esteban Avellaneda Quintero" userId="fba0d1f6-d3f8-4f6e-a1bd-67eb836a5df9" providerId="ADAL" clId="{CBA70044-3252-42F8-B6B3-28CC64BDB7B4}" dt="2021-07-05T02:02:32.224" v="182" actId="313"/>
          <ac:spMkLst>
            <pc:docMk/>
            <pc:sldMk cId="1186964591" sldId="297"/>
            <ac:spMk id="3" creationId="{7D136B6D-AF7F-4D71-A20F-66F0892D1D53}"/>
          </ac:spMkLst>
        </pc:spChg>
      </pc:sldChg>
      <pc:sldChg chg="addSp delSp modSp mod">
        <pc:chgData name="Andres Esteban Avellaneda Quintero" userId="fba0d1f6-d3f8-4f6e-a1bd-67eb836a5df9" providerId="ADAL" clId="{CBA70044-3252-42F8-B6B3-28CC64BDB7B4}" dt="2021-07-05T02:01:08.941" v="107" actId="255"/>
        <pc:sldMkLst>
          <pc:docMk/>
          <pc:sldMk cId="4093355823" sldId="298"/>
        </pc:sldMkLst>
        <pc:spChg chg="del">
          <ac:chgData name="Andres Esteban Avellaneda Quintero" userId="fba0d1f6-d3f8-4f6e-a1bd-67eb836a5df9" providerId="ADAL" clId="{CBA70044-3252-42F8-B6B3-28CC64BDB7B4}" dt="2021-07-05T01:57:22.739" v="0" actId="22"/>
          <ac:spMkLst>
            <pc:docMk/>
            <pc:sldMk cId="4093355823" sldId="298"/>
            <ac:spMk id="2" creationId="{D6F85B96-C20F-46E1-A3E1-D0F2DE00652E}"/>
          </ac:spMkLst>
        </pc:spChg>
        <pc:spChg chg="mod">
          <ac:chgData name="Andres Esteban Avellaneda Quintero" userId="fba0d1f6-d3f8-4f6e-a1bd-67eb836a5df9" providerId="ADAL" clId="{CBA70044-3252-42F8-B6B3-28CC64BDB7B4}" dt="2021-07-05T02:01:08.941" v="107" actId="255"/>
          <ac:spMkLst>
            <pc:docMk/>
            <pc:sldMk cId="4093355823" sldId="298"/>
            <ac:spMk id="3" creationId="{4D0F1F0E-C3ED-4DD1-AD23-E28112B39954}"/>
          </ac:spMkLst>
        </pc:spChg>
        <pc:picChg chg="add mod ord">
          <ac:chgData name="Andres Esteban Avellaneda Quintero" userId="fba0d1f6-d3f8-4f6e-a1bd-67eb836a5df9" providerId="ADAL" clId="{CBA70044-3252-42F8-B6B3-28CC64BDB7B4}" dt="2021-07-05T01:58:29.310" v="16" actId="14100"/>
          <ac:picMkLst>
            <pc:docMk/>
            <pc:sldMk cId="4093355823" sldId="298"/>
            <ac:picMk id="8" creationId="{B9CF48CD-94AD-4262-818F-A8A2F891351B}"/>
          </ac:picMkLst>
        </pc:picChg>
        <pc:picChg chg="add mod">
          <ac:chgData name="Andres Esteban Avellaneda Quintero" userId="fba0d1f6-d3f8-4f6e-a1bd-67eb836a5df9" providerId="ADAL" clId="{CBA70044-3252-42F8-B6B3-28CC64BDB7B4}" dt="2021-07-05T01:58:20.263" v="13" actId="1076"/>
          <ac:picMkLst>
            <pc:docMk/>
            <pc:sldMk cId="4093355823" sldId="298"/>
            <ac:picMk id="10" creationId="{99D84E62-72AE-4381-9DA9-D9A2D35DD114}"/>
          </ac:picMkLst>
        </pc:picChg>
        <pc:picChg chg="add mod">
          <ac:chgData name="Andres Esteban Avellaneda Quintero" userId="fba0d1f6-d3f8-4f6e-a1bd-67eb836a5df9" providerId="ADAL" clId="{CBA70044-3252-42F8-B6B3-28CC64BDB7B4}" dt="2021-07-05T01:59:58.411" v="35" actId="14100"/>
          <ac:picMkLst>
            <pc:docMk/>
            <pc:sldMk cId="4093355823" sldId="298"/>
            <ac:picMk id="12" creationId="{89F0C4C1-F48C-4913-BD00-537121FC887D}"/>
          </ac:picMkLst>
        </pc:picChg>
        <pc:picChg chg="add mod">
          <ac:chgData name="Andres Esteban Avellaneda Quintero" userId="fba0d1f6-d3f8-4f6e-a1bd-67eb836a5df9" providerId="ADAL" clId="{CBA70044-3252-42F8-B6B3-28CC64BDB7B4}" dt="2021-07-05T01:59:08.848" v="24" actId="14100"/>
          <ac:picMkLst>
            <pc:docMk/>
            <pc:sldMk cId="4093355823" sldId="298"/>
            <ac:picMk id="14" creationId="{47CAFCDA-1005-4A4F-B079-BEF51F56A7CF}"/>
          </ac:picMkLst>
        </pc:picChg>
        <pc:picChg chg="add mod">
          <ac:chgData name="Andres Esteban Avellaneda Quintero" userId="fba0d1f6-d3f8-4f6e-a1bd-67eb836a5df9" providerId="ADAL" clId="{CBA70044-3252-42F8-B6B3-28CC64BDB7B4}" dt="2021-07-05T01:59:48.296" v="32" actId="14100"/>
          <ac:picMkLst>
            <pc:docMk/>
            <pc:sldMk cId="4093355823" sldId="298"/>
            <ac:picMk id="16" creationId="{8F160722-F6F3-45E5-8736-430A43B6E91B}"/>
          </ac:picMkLst>
        </pc:picChg>
        <pc:picChg chg="add mod">
          <ac:chgData name="Andres Esteban Avellaneda Quintero" userId="fba0d1f6-d3f8-4f6e-a1bd-67eb836a5df9" providerId="ADAL" clId="{CBA70044-3252-42F8-B6B3-28CC64BDB7B4}" dt="2021-07-05T01:59:56.094" v="34" actId="14100"/>
          <ac:picMkLst>
            <pc:docMk/>
            <pc:sldMk cId="4093355823" sldId="298"/>
            <ac:picMk id="18" creationId="{F9F1E03F-052B-4900-B5A9-E05873791778}"/>
          </ac:picMkLst>
        </pc:picChg>
        <pc:picChg chg="add mod">
          <ac:chgData name="Andres Esteban Avellaneda Quintero" userId="fba0d1f6-d3f8-4f6e-a1bd-67eb836a5df9" providerId="ADAL" clId="{CBA70044-3252-42F8-B6B3-28CC64BDB7B4}" dt="2021-07-05T02:00:10.867" v="37" actId="1076"/>
          <ac:picMkLst>
            <pc:docMk/>
            <pc:sldMk cId="4093355823" sldId="298"/>
            <ac:picMk id="20" creationId="{6617AB10-D6BF-4E7C-B631-61AE8A8133C5}"/>
          </ac:picMkLst>
        </pc:picChg>
      </pc:sldChg>
      <pc:sldChg chg="addSp delSp modSp new mod">
        <pc:chgData name="Andres Esteban Avellaneda Quintero" userId="fba0d1f6-d3f8-4f6e-a1bd-67eb836a5df9" providerId="ADAL" clId="{CBA70044-3252-42F8-B6B3-28CC64BDB7B4}" dt="2021-07-05T02:10:07.027" v="299" actId="14100"/>
        <pc:sldMkLst>
          <pc:docMk/>
          <pc:sldMk cId="3993424861" sldId="299"/>
        </pc:sldMkLst>
        <pc:spChg chg="del">
          <ac:chgData name="Andres Esteban Avellaneda Quintero" userId="fba0d1f6-d3f8-4f6e-a1bd-67eb836a5df9" providerId="ADAL" clId="{CBA70044-3252-42F8-B6B3-28CC64BDB7B4}" dt="2021-07-05T02:03:22.953" v="194"/>
          <ac:spMkLst>
            <pc:docMk/>
            <pc:sldMk cId="3993424861" sldId="299"/>
            <ac:spMk id="2" creationId="{9179E8BE-677D-4261-B1C8-55D25857DCC0}"/>
          </ac:spMkLst>
        </pc:spChg>
        <pc:spChg chg="mod">
          <ac:chgData name="Andres Esteban Avellaneda Quintero" userId="fba0d1f6-d3f8-4f6e-a1bd-67eb836a5df9" providerId="ADAL" clId="{CBA70044-3252-42F8-B6B3-28CC64BDB7B4}" dt="2021-07-05T02:04:29.137" v="229" actId="790"/>
          <ac:spMkLst>
            <pc:docMk/>
            <pc:sldMk cId="3993424861" sldId="299"/>
            <ac:spMk id="3" creationId="{C030FC91-74AE-415C-BC53-3F779B4679D0}"/>
          </ac:spMkLst>
        </pc:spChg>
        <pc:graphicFrameChg chg="add mod modGraphic">
          <ac:chgData name="Andres Esteban Avellaneda Quintero" userId="fba0d1f6-d3f8-4f6e-a1bd-67eb836a5df9" providerId="ADAL" clId="{CBA70044-3252-42F8-B6B3-28CC64BDB7B4}" dt="2021-07-05T02:10:07.027" v="299" actId="14100"/>
          <ac:graphicFrameMkLst>
            <pc:docMk/>
            <pc:sldMk cId="3993424861" sldId="299"/>
            <ac:graphicFrameMk id="7" creationId="{74FB88C8-DC7E-409D-88D1-79FC951657D1}"/>
          </ac:graphicFrameMkLst>
        </pc:graphicFrameChg>
      </pc:sldChg>
      <pc:sldChg chg="addSp delSp modSp new mod">
        <pc:chgData name="Andres Esteban Avellaneda Quintero" userId="fba0d1f6-d3f8-4f6e-a1bd-67eb836a5df9" providerId="ADAL" clId="{CBA70044-3252-42F8-B6B3-28CC64BDB7B4}" dt="2021-07-05T02:10:12.569" v="300" actId="14100"/>
        <pc:sldMkLst>
          <pc:docMk/>
          <pc:sldMk cId="3288304505" sldId="300"/>
        </pc:sldMkLst>
        <pc:spChg chg="del">
          <ac:chgData name="Andres Esteban Avellaneda Quintero" userId="fba0d1f6-d3f8-4f6e-a1bd-67eb836a5df9" providerId="ADAL" clId="{CBA70044-3252-42F8-B6B3-28CC64BDB7B4}" dt="2021-07-05T02:06:48.707" v="261"/>
          <ac:spMkLst>
            <pc:docMk/>
            <pc:sldMk cId="3288304505" sldId="300"/>
            <ac:spMk id="2" creationId="{C1BFF383-E1F3-4E41-B043-211D27852F3D}"/>
          </ac:spMkLst>
        </pc:spChg>
        <pc:spChg chg="mod">
          <ac:chgData name="Andres Esteban Avellaneda Quintero" userId="fba0d1f6-d3f8-4f6e-a1bd-67eb836a5df9" providerId="ADAL" clId="{CBA70044-3252-42F8-B6B3-28CC64BDB7B4}" dt="2021-07-05T02:06:41.420" v="260" actId="404"/>
          <ac:spMkLst>
            <pc:docMk/>
            <pc:sldMk cId="3288304505" sldId="300"/>
            <ac:spMk id="3" creationId="{2CDFFC40-E793-41CB-8F7E-22CDB038B2E0}"/>
          </ac:spMkLst>
        </pc:spChg>
        <pc:graphicFrameChg chg="add mod modGraphic">
          <ac:chgData name="Andres Esteban Avellaneda Quintero" userId="fba0d1f6-d3f8-4f6e-a1bd-67eb836a5df9" providerId="ADAL" clId="{CBA70044-3252-42F8-B6B3-28CC64BDB7B4}" dt="2021-07-05T02:10:12.569" v="300" actId="14100"/>
          <ac:graphicFrameMkLst>
            <pc:docMk/>
            <pc:sldMk cId="3288304505" sldId="300"/>
            <ac:graphicFrameMk id="7" creationId="{8FE00925-0FF6-494D-85AB-0C5C2C866C81}"/>
          </ac:graphicFrameMkLst>
        </pc:graphicFrameChg>
      </pc:sldChg>
      <pc:sldChg chg="addSp delSp modSp new mod">
        <pc:chgData name="Andres Esteban Avellaneda Quintero" userId="fba0d1f6-d3f8-4f6e-a1bd-67eb836a5df9" providerId="ADAL" clId="{CBA70044-3252-42F8-B6B3-28CC64BDB7B4}" dt="2021-07-05T02:18:40.004" v="429" actId="5793"/>
        <pc:sldMkLst>
          <pc:docMk/>
          <pc:sldMk cId="1423959655" sldId="301"/>
        </pc:sldMkLst>
        <pc:spChg chg="add del mod">
          <ac:chgData name="Andres Esteban Avellaneda Quintero" userId="fba0d1f6-d3f8-4f6e-a1bd-67eb836a5df9" providerId="ADAL" clId="{CBA70044-3252-42F8-B6B3-28CC64BDB7B4}" dt="2021-07-05T02:18:40.004" v="429" actId="5793"/>
          <ac:spMkLst>
            <pc:docMk/>
            <pc:sldMk cId="1423959655" sldId="301"/>
            <ac:spMk id="2" creationId="{D73379DB-6708-44CC-B5F6-D65CFF702F52}"/>
          </ac:spMkLst>
        </pc:spChg>
        <pc:spChg chg="mod">
          <ac:chgData name="Andres Esteban Avellaneda Quintero" userId="fba0d1f6-d3f8-4f6e-a1bd-67eb836a5df9" providerId="ADAL" clId="{CBA70044-3252-42F8-B6B3-28CC64BDB7B4}" dt="2021-07-05T02:16:19.311" v="390" actId="313"/>
          <ac:spMkLst>
            <pc:docMk/>
            <pc:sldMk cId="1423959655" sldId="301"/>
            <ac:spMk id="3" creationId="{2559CFF3-BD3B-40DA-96F8-C0BBD571D533}"/>
          </ac:spMkLst>
        </pc:spChg>
        <pc:spChg chg="add del mod">
          <ac:chgData name="Andres Esteban Avellaneda Quintero" userId="fba0d1f6-d3f8-4f6e-a1bd-67eb836a5df9" providerId="ADAL" clId="{CBA70044-3252-42F8-B6B3-28CC64BDB7B4}" dt="2021-07-05T02:10:43.428" v="316"/>
          <ac:spMkLst>
            <pc:docMk/>
            <pc:sldMk cId="1423959655" sldId="301"/>
            <ac:spMk id="7" creationId="{918EF50F-BF37-46B2-9E36-99A11C7B2333}"/>
          </ac:spMkLst>
        </pc:spChg>
        <pc:spChg chg="add del">
          <ac:chgData name="Andres Esteban Avellaneda Quintero" userId="fba0d1f6-d3f8-4f6e-a1bd-67eb836a5df9" providerId="ADAL" clId="{CBA70044-3252-42F8-B6B3-28CC64BDB7B4}" dt="2021-07-05T02:10:47.827" v="320"/>
          <ac:spMkLst>
            <pc:docMk/>
            <pc:sldMk cId="1423959655" sldId="301"/>
            <ac:spMk id="8" creationId="{2D161B43-8A81-401A-A2D0-D37232770154}"/>
          </ac:spMkLst>
        </pc:spChg>
        <pc:spChg chg="add del">
          <ac:chgData name="Andres Esteban Avellaneda Quintero" userId="fba0d1f6-d3f8-4f6e-a1bd-67eb836a5df9" providerId="ADAL" clId="{CBA70044-3252-42F8-B6B3-28CC64BDB7B4}" dt="2021-07-05T02:10:56.070" v="322"/>
          <ac:spMkLst>
            <pc:docMk/>
            <pc:sldMk cId="1423959655" sldId="301"/>
            <ac:spMk id="9" creationId="{38951C07-F193-4E18-9AA0-A8E752DA218A}"/>
          </ac:spMkLst>
        </pc:spChg>
        <pc:spChg chg="add del mod">
          <ac:chgData name="Andres Esteban Avellaneda Quintero" userId="fba0d1f6-d3f8-4f6e-a1bd-67eb836a5df9" providerId="ADAL" clId="{CBA70044-3252-42F8-B6B3-28CC64BDB7B4}" dt="2021-07-05T02:11:21.370" v="331"/>
          <ac:spMkLst>
            <pc:docMk/>
            <pc:sldMk cId="1423959655" sldId="301"/>
            <ac:spMk id="10" creationId="{1890DA85-DD54-41F8-8548-7D46AFA53F8A}"/>
          </ac:spMkLst>
        </pc:spChg>
      </pc:sldChg>
      <pc:sldChg chg="modSp new mod">
        <pc:chgData name="Andres Esteban Avellaneda Quintero" userId="fba0d1f6-d3f8-4f6e-a1bd-67eb836a5df9" providerId="ADAL" clId="{CBA70044-3252-42F8-B6B3-28CC64BDB7B4}" dt="2021-07-05T02:18:24.459" v="423" actId="123"/>
        <pc:sldMkLst>
          <pc:docMk/>
          <pc:sldMk cId="961541783" sldId="302"/>
        </pc:sldMkLst>
        <pc:spChg chg="mod">
          <ac:chgData name="Andres Esteban Avellaneda Quintero" userId="fba0d1f6-d3f8-4f6e-a1bd-67eb836a5df9" providerId="ADAL" clId="{CBA70044-3252-42F8-B6B3-28CC64BDB7B4}" dt="2021-07-05T02:18:24.459" v="423" actId="123"/>
          <ac:spMkLst>
            <pc:docMk/>
            <pc:sldMk cId="961541783" sldId="302"/>
            <ac:spMk id="2" creationId="{9F8E8949-AB83-4697-B0E7-C99DE9497441}"/>
          </ac:spMkLst>
        </pc:spChg>
        <pc:spChg chg="mod">
          <ac:chgData name="Andres Esteban Avellaneda Quintero" userId="fba0d1f6-d3f8-4f6e-a1bd-67eb836a5df9" providerId="ADAL" clId="{CBA70044-3252-42F8-B6B3-28CC64BDB7B4}" dt="2021-07-05T02:16:36.693" v="393" actId="790"/>
          <ac:spMkLst>
            <pc:docMk/>
            <pc:sldMk cId="961541783" sldId="302"/>
            <ac:spMk id="3" creationId="{D229986A-19C4-4EB1-AC4F-A030D885525E}"/>
          </ac:spMkLst>
        </pc:spChg>
      </pc:sldChg>
      <pc:sldChg chg="modSp new mod">
        <pc:chgData name="Andres Esteban Avellaneda Quintero" userId="fba0d1f6-d3f8-4f6e-a1bd-67eb836a5df9" providerId="ADAL" clId="{CBA70044-3252-42F8-B6B3-28CC64BDB7B4}" dt="2021-07-05T02:18:49.249" v="433" actId="5793"/>
        <pc:sldMkLst>
          <pc:docMk/>
          <pc:sldMk cId="4188292232" sldId="303"/>
        </pc:sldMkLst>
        <pc:spChg chg="mod">
          <ac:chgData name="Andres Esteban Avellaneda Quintero" userId="fba0d1f6-d3f8-4f6e-a1bd-67eb836a5df9" providerId="ADAL" clId="{CBA70044-3252-42F8-B6B3-28CC64BDB7B4}" dt="2021-07-05T02:18:49.249" v="433" actId="5793"/>
          <ac:spMkLst>
            <pc:docMk/>
            <pc:sldMk cId="4188292232" sldId="303"/>
            <ac:spMk id="2" creationId="{8BE1A28A-366E-4C33-BEB6-DAAFE670F647}"/>
          </ac:spMkLst>
        </pc:spChg>
        <pc:spChg chg="mod">
          <ac:chgData name="Andres Esteban Avellaneda Quintero" userId="fba0d1f6-d3f8-4f6e-a1bd-67eb836a5df9" providerId="ADAL" clId="{CBA70044-3252-42F8-B6B3-28CC64BDB7B4}" dt="2021-07-05T02:17:57.694" v="417" actId="790"/>
          <ac:spMkLst>
            <pc:docMk/>
            <pc:sldMk cId="4188292232" sldId="303"/>
            <ac:spMk id="3" creationId="{EF2C5586-F3BB-448B-8423-8D6837828BDF}"/>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externadoedu-my.sharepoint.com/personal/david_rodriguez_uexternado_edu_co/Documents/David/COLMOD/Paper%20Comparativo%20EC_PE_CO_CL/4_results/Info%20General%20V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'Graf. ECU-COL-PER'!$B$2</c:f>
              <c:strCache>
                <c:ptCount val="1"/>
                <c:pt idx="0">
                  <c:v>Colombia</c:v>
                </c:pt>
              </c:strCache>
            </c:strRef>
          </c:tx>
          <c:spPr>
            <a:ln w="38100" cap="rnd" cmpd="sng" algn="ctr">
              <a:solidFill>
                <a:schemeClr val="accent1">
                  <a:shade val="95000"/>
                  <a:satMod val="105000"/>
                </a:schemeClr>
              </a:solidFill>
              <a:round/>
            </a:ln>
            <a:effectLst/>
          </c:spPr>
          <c:marker>
            <c:symbol val="circle"/>
            <c:size val="17"/>
            <c:spPr>
              <a:solidFill>
                <a:schemeClr val="lt1"/>
              </a:solidFill>
              <a:ln w="38100">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'Graf. ECU-COL-PER'!$A$3:$A$15</c:f>
              <c:strCache>
                <c:ptCount val="13"/>
                <c:pt idx="0">
                  <c:v>Dic-2019</c:v>
                </c:pt>
                <c:pt idx="1">
                  <c:v>Ene</c:v>
                </c:pt>
                <c:pt idx="2">
                  <c:v>Feb</c:v>
                </c:pt>
                <c:pt idx="3">
                  <c:v>Mar</c:v>
                </c:pt>
                <c:pt idx="4">
                  <c:v>Abr</c:v>
                </c:pt>
                <c:pt idx="5">
                  <c:v>May</c:v>
                </c:pt>
                <c:pt idx="6">
                  <c:v>Jun</c:v>
                </c:pt>
                <c:pt idx="7">
                  <c:v>Jul</c:v>
                </c:pt>
                <c:pt idx="8">
                  <c:v>Ago</c:v>
                </c:pt>
                <c:pt idx="9">
                  <c:v>Sep</c:v>
                </c:pt>
                <c:pt idx="10">
                  <c:v>Oct</c:v>
                </c:pt>
                <c:pt idx="11">
                  <c:v>Nov</c:v>
                </c:pt>
                <c:pt idx="12">
                  <c:v>Dic-2020</c:v>
                </c:pt>
              </c:strCache>
            </c:strRef>
          </c:cat>
          <c:val>
            <c:numRef>
              <c:f>'Graf. ECU-COL-PER'!$B$3:$B$15</c:f>
              <c:numCache>
                <c:formatCode>_(* #,##0.00_);_(* \(#,##0.00\);_(* "-"??_);_(@_)</c:formatCode>
                <c:ptCount val="13"/>
                <c:pt idx="0">
                  <c:v>0.52142620487957647</c:v>
                </c:pt>
                <c:pt idx="1">
                  <c:v>0.49840401187721384</c:v>
                </c:pt>
                <c:pt idx="2">
                  <c:v>0.50881378739465788</c:v>
                </c:pt>
                <c:pt idx="3">
                  <c:v>0.46669471569387339</c:v>
                </c:pt>
                <c:pt idx="4">
                  <c:v>0.3484197011364053</c:v>
                </c:pt>
                <c:pt idx="5">
                  <c:v>0.3382354186232609</c:v>
                </c:pt>
                <c:pt idx="6">
                  <c:v>0.37247610933120628</c:v>
                </c:pt>
                <c:pt idx="7">
                  <c:v>0.37994902953102894</c:v>
                </c:pt>
                <c:pt idx="8">
                  <c:v>0.43138542299632687</c:v>
                </c:pt>
                <c:pt idx="9">
                  <c:v>0.44406818763292888</c:v>
                </c:pt>
                <c:pt idx="10">
                  <c:v>0.47206138196611985</c:v>
                </c:pt>
                <c:pt idx="11">
                  <c:v>0.47882186167436475</c:v>
                </c:pt>
                <c:pt idx="12">
                  <c:v>0.47650110013587821</c:v>
                </c:pt>
              </c:numCache>
            </c:numRef>
          </c:val>
          <c:smooth val="0"/>
          <c:extLst>
            <c:ext xmlns:c16="http://schemas.microsoft.com/office/drawing/2014/chart" uri="{C3380CC4-5D6E-409C-BE32-E72D297353CC}">
              <c16:uniqueId val="{00000000-B377-487B-8CB9-5F82F3D01F22}"/>
            </c:ext>
          </c:extLst>
        </c:ser>
        <c:ser>
          <c:idx val="1"/>
          <c:order val="1"/>
          <c:tx>
            <c:strRef>
              <c:f>'Graf. ECU-COL-PER'!$C$2</c:f>
              <c:strCache>
                <c:ptCount val="1"/>
                <c:pt idx="0">
                  <c:v>Ecuador </c:v>
                </c:pt>
              </c:strCache>
            </c:strRef>
          </c:tx>
          <c:spPr>
            <a:ln w="38100" cap="rnd" cmpd="sng" algn="ctr">
              <a:solidFill>
                <a:schemeClr val="accent2">
                  <a:shade val="95000"/>
                  <a:satMod val="105000"/>
                </a:schemeClr>
              </a:solidFill>
              <a:round/>
            </a:ln>
            <a:effectLst/>
          </c:spPr>
          <c:marker>
            <c:symbol val="circle"/>
            <c:size val="17"/>
            <c:spPr>
              <a:solidFill>
                <a:schemeClr val="lt1"/>
              </a:solidFill>
              <a:ln w="38100">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'Graf. ECU-COL-PER'!$A$3:$A$15</c:f>
              <c:strCache>
                <c:ptCount val="13"/>
                <c:pt idx="0">
                  <c:v>Dic-2019</c:v>
                </c:pt>
                <c:pt idx="1">
                  <c:v>Ene</c:v>
                </c:pt>
                <c:pt idx="2">
                  <c:v>Feb</c:v>
                </c:pt>
                <c:pt idx="3">
                  <c:v>Mar</c:v>
                </c:pt>
                <c:pt idx="4">
                  <c:v>Abr</c:v>
                </c:pt>
                <c:pt idx="5">
                  <c:v>May</c:v>
                </c:pt>
                <c:pt idx="6">
                  <c:v>Jun</c:v>
                </c:pt>
                <c:pt idx="7">
                  <c:v>Jul</c:v>
                </c:pt>
                <c:pt idx="8">
                  <c:v>Ago</c:v>
                </c:pt>
                <c:pt idx="9">
                  <c:v>Sep</c:v>
                </c:pt>
                <c:pt idx="10">
                  <c:v>Oct</c:v>
                </c:pt>
                <c:pt idx="11">
                  <c:v>Nov</c:v>
                </c:pt>
                <c:pt idx="12">
                  <c:v>Dic-2020</c:v>
                </c:pt>
              </c:strCache>
            </c:strRef>
          </c:cat>
          <c:val>
            <c:numRef>
              <c:f>'Graf. ECU-COL-PER'!$C$3:$C$15</c:f>
              <c:numCache>
                <c:formatCode>General</c:formatCode>
                <c:ptCount val="13"/>
                <c:pt idx="0" formatCode="_(* #,##0.00_);_(* \(#,##0.00\);_(* &quot;-&quot;??_);_(@_)">
                  <c:v>0.53545383470888652</c:v>
                </c:pt>
                <c:pt idx="6" formatCode="_(* #,##0.00_);_(* \(#,##0.00\);_(* &quot;-&quot;??_);_(@_)">
                  <c:v>0.30775487892014408</c:v>
                </c:pt>
                <c:pt idx="9" formatCode="_(* #,##0.00_);_(* \(#,##0.00\);_(* &quot;-&quot;??_);_(@_)">
                  <c:v>0.47082244886262459</c:v>
                </c:pt>
                <c:pt idx="12" formatCode="0.00">
                  <c:v>0.50224578666123199</c:v>
                </c:pt>
              </c:numCache>
            </c:numRef>
          </c:val>
          <c:smooth val="0"/>
          <c:extLst>
            <c:ext xmlns:c16="http://schemas.microsoft.com/office/drawing/2014/chart" uri="{C3380CC4-5D6E-409C-BE32-E72D297353CC}">
              <c16:uniqueId val="{00000001-B377-487B-8CB9-5F82F3D01F22}"/>
            </c:ext>
          </c:extLst>
        </c:ser>
        <c:ser>
          <c:idx val="2"/>
          <c:order val="2"/>
          <c:tx>
            <c:strRef>
              <c:f>'Graf. ECU-COL-PER'!$D$2</c:f>
              <c:strCache>
                <c:ptCount val="1"/>
                <c:pt idx="0">
                  <c:v>Perú </c:v>
                </c:pt>
              </c:strCache>
            </c:strRef>
          </c:tx>
          <c:spPr>
            <a:ln w="38100" cap="rnd" cmpd="sng" algn="ctr">
              <a:solidFill>
                <a:schemeClr val="accent3">
                  <a:shade val="95000"/>
                  <a:satMod val="105000"/>
                </a:schemeClr>
              </a:solidFill>
              <a:round/>
            </a:ln>
            <a:effectLst/>
          </c:spPr>
          <c:marker>
            <c:symbol val="circle"/>
            <c:size val="17"/>
            <c:spPr>
              <a:solidFill>
                <a:schemeClr val="lt1"/>
              </a:solidFill>
              <a:ln w="38100">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3"/>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'Graf. ECU-COL-PER'!$A$3:$A$15</c:f>
              <c:strCache>
                <c:ptCount val="13"/>
                <c:pt idx="0">
                  <c:v>Dic-2019</c:v>
                </c:pt>
                <c:pt idx="1">
                  <c:v>Ene</c:v>
                </c:pt>
                <c:pt idx="2">
                  <c:v>Feb</c:v>
                </c:pt>
                <c:pt idx="3">
                  <c:v>Mar</c:v>
                </c:pt>
                <c:pt idx="4">
                  <c:v>Abr</c:v>
                </c:pt>
                <c:pt idx="5">
                  <c:v>May</c:v>
                </c:pt>
                <c:pt idx="6">
                  <c:v>Jun</c:v>
                </c:pt>
                <c:pt idx="7">
                  <c:v>Jul</c:v>
                </c:pt>
                <c:pt idx="8">
                  <c:v>Ago</c:v>
                </c:pt>
                <c:pt idx="9">
                  <c:v>Sep</c:v>
                </c:pt>
                <c:pt idx="10">
                  <c:v>Oct</c:v>
                </c:pt>
                <c:pt idx="11">
                  <c:v>Nov</c:v>
                </c:pt>
                <c:pt idx="12">
                  <c:v>Dic-2020</c:v>
                </c:pt>
              </c:strCache>
            </c:strRef>
          </c:cat>
          <c:val>
            <c:numRef>
              <c:f>'Graf. ECU-COL-PER'!$D$3:$D$15</c:f>
              <c:numCache>
                <c:formatCode>General</c:formatCode>
                <c:ptCount val="13"/>
                <c:pt idx="0" formatCode="_(* #,##0.00_);_(* \(#,##0.00\);_(* &quot;-&quot;??_);_(@_)">
                  <c:v>0.55635890543434563</c:v>
                </c:pt>
                <c:pt idx="3" formatCode="_(* #,##0.00_);_(* \(#,##0.00\);_(* &quot;-&quot;??_);_(@_)">
                  <c:v>0.54623008633169223</c:v>
                </c:pt>
                <c:pt idx="6" formatCode="_(* #,##0.00_);_(* \(#,##0.00\);_(* &quot;-&quot;??_);_(@_)">
                  <c:v>0.31883454156308699</c:v>
                </c:pt>
                <c:pt idx="9" formatCode="_(* #,##0.00_);_(* \(#,##0.00\);_(* &quot;-&quot;??_);_(@_)">
                  <c:v>0.45373341822281604</c:v>
                </c:pt>
                <c:pt idx="12" formatCode="_(* #,##0.00_);_(* \(#,##0.00\);_(* &quot;-&quot;??_);_(@_)">
                  <c:v>0.53840305680538725</c:v>
                </c:pt>
              </c:numCache>
            </c:numRef>
          </c:val>
          <c:smooth val="0"/>
          <c:extLst>
            <c:ext xmlns:c16="http://schemas.microsoft.com/office/drawing/2014/chart" uri="{C3380CC4-5D6E-409C-BE32-E72D297353CC}">
              <c16:uniqueId val="{00000002-B377-487B-8CB9-5F82F3D01F22}"/>
            </c:ext>
          </c:extLst>
        </c:ser>
        <c:dLbls>
          <c:dLblPos val="ctr"/>
          <c:showLegendKey val="0"/>
          <c:showVal val="1"/>
          <c:showCatName val="0"/>
          <c:showSerName val="0"/>
          <c:showPercent val="0"/>
          <c:showBubbleSize val="0"/>
        </c:dLbls>
        <c:marker val="1"/>
        <c:smooth val="0"/>
        <c:axId val="539277711"/>
        <c:axId val="2008645055"/>
      </c:lineChart>
      <c:catAx>
        <c:axId val="539277711"/>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330" b="1" i="0" u="none" strike="noStrike" kern="1200" baseline="0">
                <a:solidFill>
                  <a:schemeClr val="dk1">
                    <a:lumMod val="65000"/>
                    <a:lumOff val="35000"/>
                  </a:schemeClr>
                </a:solidFill>
                <a:latin typeface="+mn-lt"/>
                <a:ea typeface="+mn-ea"/>
                <a:cs typeface="+mn-cs"/>
              </a:defRPr>
            </a:pPr>
            <a:endParaRPr lang="en-US"/>
          </a:p>
        </c:txPr>
        <c:crossAx val="2008645055"/>
        <c:crosses val="autoZero"/>
        <c:auto val="1"/>
        <c:lblAlgn val="ctr"/>
        <c:lblOffset val="100"/>
        <c:noMultiLvlLbl val="0"/>
      </c:catAx>
      <c:valAx>
        <c:axId val="2008645055"/>
        <c:scaling>
          <c:orientation val="minMax"/>
          <c:min val="0.30000000000000004"/>
        </c:scaling>
        <c:delete val="0"/>
        <c:axPos val="l"/>
        <c:numFmt formatCode="_(* #,##0.00_);_(* \(#,##0.0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dk1">
                    <a:lumMod val="65000"/>
                    <a:lumOff val="35000"/>
                  </a:schemeClr>
                </a:solidFill>
                <a:latin typeface="+mn-lt"/>
                <a:ea typeface="+mn-ea"/>
                <a:cs typeface="+mn-cs"/>
              </a:defRPr>
            </a:pPr>
            <a:endParaRPr lang="en-US"/>
          </a:p>
        </c:txPr>
        <c:crossAx val="5392777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en-US"/>
        </a:p>
      </c:txPr>
    </c:legend>
    <c:plotVisOnly val="1"/>
    <c:dispBlanksAs val="span"/>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33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cs:styleClr val="auto"/>
    </cs:fontRef>
    <cs:spPr/>
    <cs:defRPr sz="1197"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915"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2AC4D6-4A68-4515-93E8-6BF30A24423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A1A1859-F6F0-4411-9DBE-3BD0267EC60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DB42E6-E9E3-4EBA-99D2-C8AE73E96D52}" type="datetimeFigureOut">
              <a:rPr lang="en-GB" smtClean="0"/>
              <a:t>02/12/2021</a:t>
            </a:fld>
            <a:endParaRPr lang="en-GB"/>
          </a:p>
        </p:txBody>
      </p:sp>
      <p:sp>
        <p:nvSpPr>
          <p:cNvPr id="4" name="Footer Placeholder 3">
            <a:extLst>
              <a:ext uri="{FF2B5EF4-FFF2-40B4-BE49-F238E27FC236}">
                <a16:creationId xmlns:a16="http://schemas.microsoft.com/office/drawing/2014/main" id="{9ACDAFBF-5949-4A59-911C-1C98EE5465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D244DE57-3C7B-47C5-BD43-DF42DB622E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21202C-BAA4-4E21-89E1-A45126562142}" type="slidenum">
              <a:rPr lang="en-GB" smtClean="0"/>
              <a:t>‹#›</a:t>
            </a:fld>
            <a:endParaRPr lang="en-GB"/>
          </a:p>
        </p:txBody>
      </p:sp>
    </p:spTree>
    <p:extLst>
      <p:ext uri="{BB962C8B-B14F-4D97-AF65-F5344CB8AC3E}">
        <p14:creationId xmlns:p14="http://schemas.microsoft.com/office/powerpoint/2010/main" val="3526655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2E0895-32E3-4EB2-B29A-D9C22129BD37}" type="datetimeFigureOut">
              <a:rPr lang="en-GB" smtClean="0"/>
              <a:t>02/12/2021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D4C7C9-B0C2-4D2F-9FCE-EC85B5F8AF0A}" type="slidenum">
              <a:rPr lang="en-GB" smtClean="0"/>
              <a:t>‹#›</a:t>
            </a:fld>
            <a:endParaRPr lang="en-GB"/>
          </a:p>
        </p:txBody>
      </p:sp>
    </p:spTree>
    <p:extLst>
      <p:ext uri="{BB962C8B-B14F-4D97-AF65-F5344CB8AC3E}">
        <p14:creationId xmlns:p14="http://schemas.microsoft.com/office/powerpoint/2010/main" val="3168921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Rectangle 3"/>
          <p:cNvSpPr/>
          <p:nvPr/>
        </p:nvSpPr>
        <p:spPr>
          <a:xfrm>
            <a:off x="4572000" y="6597352"/>
            <a:ext cx="4572000" cy="260648"/>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noProof="0">
              <a:solidFill>
                <a:schemeClr val="bg1"/>
              </a:solidFill>
            </a:endParaRPr>
          </a:p>
        </p:txBody>
      </p:sp>
      <p:sp>
        <p:nvSpPr>
          <p:cNvPr id="5" name="Rectangle 4"/>
          <p:cNvSpPr/>
          <p:nvPr/>
        </p:nvSpPr>
        <p:spPr>
          <a:xfrm>
            <a:off x="0" y="6597352"/>
            <a:ext cx="4572000" cy="26064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noProof="0">
              <a:solidFill>
                <a:schemeClr val="bg1"/>
              </a:solidFill>
            </a:endParaRPr>
          </a:p>
        </p:txBody>
      </p:sp>
      <p:sp>
        <p:nvSpPr>
          <p:cNvPr id="6" name="Rounded Rectangle 5"/>
          <p:cNvSpPr>
            <a:spLocks noChangeAspect="1"/>
          </p:cNvSpPr>
          <p:nvPr/>
        </p:nvSpPr>
        <p:spPr>
          <a:xfrm>
            <a:off x="792000" y="1294015"/>
            <a:ext cx="7560000" cy="1430808"/>
          </a:xfrm>
          <a:prstGeom prst="roundRect">
            <a:avLst/>
          </a:prstGeom>
          <a:solidFill>
            <a:srgbClr val="3333B2"/>
          </a:solidFill>
          <a:ln>
            <a:solidFill>
              <a:srgbClr val="3333B2"/>
            </a:solidFill>
          </a:ln>
          <a:effectLst>
            <a:outerShdw blurRad="114300" dist="152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CO" noProof="0"/>
          </a:p>
        </p:txBody>
      </p:sp>
      <p:sp>
        <p:nvSpPr>
          <p:cNvPr id="7" name="TextBox 6"/>
          <p:cNvSpPr txBox="1"/>
          <p:nvPr/>
        </p:nvSpPr>
        <p:spPr>
          <a:xfrm>
            <a:off x="1071563" y="6597352"/>
            <a:ext cx="3500437" cy="260648"/>
          </a:xfrm>
          <a:prstGeom prst="rect">
            <a:avLst/>
          </a:prstGeom>
          <a:noFill/>
        </p:spPr>
        <p:txBody>
          <a:bodyPr anchor="ctr"/>
          <a:lstStyle/>
          <a:p>
            <a:pPr algn="r" fontAlgn="auto">
              <a:spcBef>
                <a:spcPts val="0"/>
              </a:spcBef>
              <a:spcAft>
                <a:spcPts val="0"/>
              </a:spcAft>
              <a:defRPr/>
            </a:pPr>
            <a:r>
              <a:rPr lang="es-CO" sz="1100" noProof="0" dirty="0">
                <a:solidFill>
                  <a:schemeClr val="bg1"/>
                </a:solidFill>
                <a:latin typeface="+mn-lt"/>
                <a:cs typeface="+mn-cs"/>
              </a:rPr>
              <a:t>Diego Collado</a:t>
            </a:r>
          </a:p>
        </p:txBody>
      </p:sp>
      <p:sp>
        <p:nvSpPr>
          <p:cNvPr id="2" name="Title 1"/>
          <p:cNvSpPr>
            <a:spLocks noGrp="1"/>
          </p:cNvSpPr>
          <p:nvPr>
            <p:ph type="ctrTitle"/>
          </p:nvPr>
        </p:nvSpPr>
        <p:spPr>
          <a:xfrm>
            <a:off x="611560" y="1447800"/>
            <a:ext cx="7770440" cy="469032"/>
          </a:xfrm>
        </p:spPr>
        <p:txBody>
          <a:bodyPr/>
          <a:lstStyle>
            <a:lvl1pPr>
              <a:defRPr sz="3600" b="0" baseline="0">
                <a:solidFill>
                  <a:schemeClr val="bg1"/>
                </a:solidFill>
              </a:defRPr>
            </a:lvl1pPr>
          </a:lstStyle>
          <a:p>
            <a:r>
              <a:rPr lang="es-CO" noProof="0" err="1"/>
              <a:t>Click</a:t>
            </a:r>
            <a:r>
              <a:rPr lang="es-CO" noProof="0"/>
              <a:t> </a:t>
            </a:r>
            <a:r>
              <a:rPr lang="es-CO" noProof="0" err="1"/>
              <a:t>to</a:t>
            </a:r>
            <a:r>
              <a:rPr lang="es-CO" noProof="0"/>
              <a:t> </a:t>
            </a:r>
            <a:r>
              <a:rPr lang="es-CO" noProof="0" err="1"/>
              <a:t>edit</a:t>
            </a:r>
            <a:r>
              <a:rPr lang="es-CO" noProof="0"/>
              <a:t> Master </a:t>
            </a:r>
            <a:r>
              <a:rPr lang="es-CO" noProof="0" err="1"/>
              <a:t>title</a:t>
            </a:r>
            <a:r>
              <a:rPr lang="es-CO" noProof="0"/>
              <a:t> </a:t>
            </a:r>
            <a:r>
              <a:rPr lang="es-CO" noProof="0" err="1"/>
              <a:t>style</a:t>
            </a:r>
            <a:endParaRPr lang="es-CO" noProof="0"/>
          </a:p>
        </p:txBody>
      </p:sp>
      <p:sp>
        <p:nvSpPr>
          <p:cNvPr id="3" name="Subtitle 2"/>
          <p:cNvSpPr>
            <a:spLocks noGrp="1"/>
          </p:cNvSpPr>
          <p:nvPr>
            <p:ph type="subTitle" idx="1"/>
          </p:nvPr>
        </p:nvSpPr>
        <p:spPr>
          <a:xfrm>
            <a:off x="1295400" y="2204864"/>
            <a:ext cx="6400800" cy="533400"/>
          </a:xfrm>
        </p:spPr>
        <p:txBody>
          <a:bodyPr/>
          <a:lstStyle>
            <a:lvl1pPr marL="0" indent="0" algn="ctr">
              <a:buNone/>
              <a:defRPr sz="18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CO" noProof="0" err="1"/>
              <a:t>Click</a:t>
            </a:r>
            <a:r>
              <a:rPr lang="es-CO" noProof="0"/>
              <a:t> </a:t>
            </a:r>
            <a:r>
              <a:rPr lang="es-CO" noProof="0" err="1"/>
              <a:t>to</a:t>
            </a:r>
            <a:r>
              <a:rPr lang="es-CO" noProof="0"/>
              <a:t> </a:t>
            </a:r>
            <a:r>
              <a:rPr lang="es-CO" noProof="0" err="1"/>
              <a:t>edit</a:t>
            </a:r>
            <a:r>
              <a:rPr lang="es-CO" noProof="0"/>
              <a:t> Master </a:t>
            </a:r>
            <a:r>
              <a:rPr lang="es-CO" noProof="0" err="1"/>
              <a:t>subtitle</a:t>
            </a:r>
            <a:r>
              <a:rPr lang="es-CO" noProof="0"/>
              <a:t> </a:t>
            </a:r>
            <a:r>
              <a:rPr lang="es-CO" noProof="0" err="1"/>
              <a:t>style</a:t>
            </a:r>
            <a:endParaRPr lang="es-CO" noProof="0"/>
          </a:p>
        </p:txBody>
      </p:sp>
      <p:sp>
        <p:nvSpPr>
          <p:cNvPr id="8" name="Date Placeholder 3"/>
          <p:cNvSpPr>
            <a:spLocks noGrp="1"/>
          </p:cNvSpPr>
          <p:nvPr>
            <p:ph type="dt" sz="half" idx="10"/>
          </p:nvPr>
        </p:nvSpPr>
        <p:spPr>
          <a:xfrm>
            <a:off x="-1" y="6597352"/>
            <a:ext cx="2092412" cy="260648"/>
          </a:xfrm>
        </p:spPr>
        <p:txBody>
          <a:bodyPr/>
          <a:lstStyle>
            <a:lvl1pPr>
              <a:defRPr sz="1100" baseline="0" smtClean="0">
                <a:solidFill>
                  <a:schemeClr val="bg1"/>
                </a:solidFill>
              </a:defRPr>
            </a:lvl1pPr>
          </a:lstStyle>
          <a:p>
            <a:fld id="{3A450938-3331-4D8D-B5D8-CD1EC405C7AF}" type="datetime6">
              <a:rPr lang="en-GB" smtClean="0"/>
              <a:t>December 21</a:t>
            </a:fld>
            <a:endParaRPr lang="es-CO"/>
          </a:p>
        </p:txBody>
      </p:sp>
      <p:sp>
        <p:nvSpPr>
          <p:cNvPr id="9" name="Footer Placeholder 4"/>
          <p:cNvSpPr>
            <a:spLocks noGrp="1"/>
          </p:cNvSpPr>
          <p:nvPr>
            <p:ph type="ftr" sz="quarter" idx="11"/>
          </p:nvPr>
        </p:nvSpPr>
        <p:spPr>
          <a:xfrm>
            <a:off x="4572000" y="6597352"/>
            <a:ext cx="3429000" cy="260648"/>
          </a:xfrm>
        </p:spPr>
        <p:txBody>
          <a:bodyPr/>
          <a:lstStyle>
            <a:lvl1pPr algn="l">
              <a:defRPr sz="1100" baseline="0">
                <a:solidFill>
                  <a:schemeClr val="bg1"/>
                </a:solidFill>
              </a:defRPr>
            </a:lvl1pPr>
          </a:lstStyle>
          <a:p>
            <a:r>
              <a:rPr lang="es-ES"/>
              <a:t>COVID-19 in </a:t>
            </a:r>
            <a:r>
              <a:rPr lang="es-ES" err="1"/>
              <a:t>the</a:t>
            </a:r>
            <a:r>
              <a:rPr lang="es-ES"/>
              <a:t> </a:t>
            </a:r>
            <a:r>
              <a:rPr lang="es-ES" err="1"/>
              <a:t>Andean</a:t>
            </a:r>
            <a:r>
              <a:rPr lang="es-ES"/>
              <a:t> </a:t>
            </a:r>
            <a:r>
              <a:rPr lang="es-ES" err="1"/>
              <a:t>region</a:t>
            </a:r>
            <a:r>
              <a:rPr lang="es-ES"/>
              <a:t> </a:t>
            </a:r>
            <a:endParaRPr lang="es-CO"/>
          </a:p>
        </p:txBody>
      </p:sp>
      <p:sp>
        <p:nvSpPr>
          <p:cNvPr id="10" name="Slide Number Placeholder 5"/>
          <p:cNvSpPr>
            <a:spLocks noGrp="1"/>
          </p:cNvSpPr>
          <p:nvPr>
            <p:ph type="sldNum" sz="quarter" idx="12"/>
          </p:nvPr>
        </p:nvSpPr>
        <p:spPr>
          <a:xfrm>
            <a:off x="8001000" y="6597352"/>
            <a:ext cx="1143000" cy="260648"/>
          </a:xfrm>
        </p:spPr>
        <p:txBody>
          <a:bodyPr/>
          <a:lstStyle>
            <a:lvl1pPr>
              <a:defRPr sz="1050" baseline="0">
                <a:solidFill>
                  <a:schemeClr val="bg1"/>
                </a:solidFill>
              </a:defRPr>
            </a:lvl1pPr>
          </a:lstStyle>
          <a:p>
            <a:fld id="{4FADA470-088E-4768-A760-56858B893778}" type="slidenum">
              <a:rPr lang="es-CO" smtClean="0"/>
              <a:pPr/>
              <a:t>‹#›</a:t>
            </a:fld>
            <a:r>
              <a:rPr lang="es-CO" dirty="0"/>
              <a:t>/16</a:t>
            </a:r>
            <a:endParaRPr lang="es-CO" noProof="0" dirty="0"/>
          </a:p>
        </p:txBody>
      </p:sp>
    </p:spTree>
    <p:extLst>
      <p:ext uri="{BB962C8B-B14F-4D97-AF65-F5344CB8AC3E}">
        <p14:creationId xmlns:p14="http://schemas.microsoft.com/office/powerpoint/2010/main" val="39148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p:cNvSpPr/>
          <p:nvPr/>
        </p:nvSpPr>
        <p:spPr>
          <a:xfrm>
            <a:off x="4572000" y="6589520"/>
            <a:ext cx="4572000" cy="268479"/>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solidFill>
                <a:schemeClr val="bg1"/>
              </a:solidFill>
            </a:endParaRPr>
          </a:p>
        </p:txBody>
      </p:sp>
      <p:sp>
        <p:nvSpPr>
          <p:cNvPr id="5" name="Rectangle 4"/>
          <p:cNvSpPr/>
          <p:nvPr/>
        </p:nvSpPr>
        <p:spPr>
          <a:xfrm>
            <a:off x="0" y="6589520"/>
            <a:ext cx="4572000" cy="2684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6" name="Rectangle 5"/>
          <p:cNvSpPr/>
          <p:nvPr/>
        </p:nvSpPr>
        <p:spPr>
          <a:xfrm>
            <a:off x="0" y="0"/>
            <a:ext cx="9144000" cy="548680"/>
          </a:xfrm>
          <a:prstGeom prst="rect">
            <a:avLst/>
          </a:prstGeom>
          <a:gradFill flip="none" rotWithShape="1">
            <a:gsLst>
              <a:gs pos="0">
                <a:schemeClr val="tx1"/>
              </a:gs>
              <a:gs pos="0">
                <a:srgbClr val="3333B2"/>
              </a:gs>
            </a:gsLst>
            <a:lin ang="10800000" scaled="1"/>
            <a:tileRect/>
          </a:gradFill>
          <a:ln>
            <a:noFill/>
          </a:ln>
          <a:effectLst>
            <a:outerShdw blurRad="50800" dist="88900" dir="54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TextBox 6"/>
          <p:cNvSpPr txBox="1"/>
          <p:nvPr/>
        </p:nvSpPr>
        <p:spPr>
          <a:xfrm>
            <a:off x="1071563" y="6597352"/>
            <a:ext cx="3500437" cy="260648"/>
          </a:xfrm>
          <a:prstGeom prst="rect">
            <a:avLst/>
          </a:prstGeom>
          <a:noFill/>
        </p:spPr>
        <p:txBody>
          <a:bodyPr anchor="ctr"/>
          <a:lstStyle/>
          <a:p>
            <a:pPr algn="r" fontAlgn="auto">
              <a:spcBef>
                <a:spcPts val="0"/>
              </a:spcBef>
              <a:spcAft>
                <a:spcPts val="0"/>
              </a:spcAft>
              <a:defRPr/>
            </a:pPr>
            <a:r>
              <a:rPr lang="es-CO" sz="1100" noProof="0" dirty="0">
                <a:solidFill>
                  <a:schemeClr val="bg1"/>
                </a:solidFill>
                <a:latin typeface="+mn-lt"/>
                <a:cs typeface="+mn-cs"/>
              </a:rPr>
              <a:t>Diego Collado</a:t>
            </a:r>
          </a:p>
        </p:txBody>
      </p:sp>
      <p:sp>
        <p:nvSpPr>
          <p:cNvPr id="3" name="Content Placeholder 2"/>
          <p:cNvSpPr>
            <a:spLocks noGrp="1"/>
          </p:cNvSpPr>
          <p:nvPr>
            <p:ph idx="1" hasCustomPrompt="1"/>
          </p:nvPr>
        </p:nvSpPr>
        <p:spPr>
          <a:xfrm>
            <a:off x="137786" y="713984"/>
            <a:ext cx="8777614" cy="5739352"/>
          </a:xfrm>
        </p:spPr>
        <p:txBody>
          <a:bodyPr/>
          <a:lstStyle>
            <a:lvl1pPr marL="342900" indent="-342900">
              <a:buClr>
                <a:schemeClr val="tx2">
                  <a:lumMod val="50000"/>
                </a:schemeClr>
              </a:buClr>
              <a:buSzPct val="100000"/>
              <a:buFont typeface="Arial" panose="020B0604020202020204" pitchFamily="34" charset="0"/>
              <a:buChar char="•"/>
              <a:defRPr sz="2400"/>
            </a:lvl1pPr>
            <a:lvl2pPr marL="742950" indent="-285750">
              <a:buClr>
                <a:schemeClr val="tx2">
                  <a:lumMod val="50000"/>
                </a:schemeClr>
              </a:buClr>
              <a:buSzPct val="100000"/>
              <a:buFont typeface="Arial" panose="020B0604020202020204" pitchFamily="34" charset="0"/>
              <a:buChar char="•"/>
              <a:defRPr sz="2000"/>
            </a:lvl2pPr>
            <a:lvl3pPr marL="914400" indent="0">
              <a:buNone/>
              <a:defRPr sz="1800"/>
            </a:lvl3pPr>
            <a:lvl4pPr marL="1657350" indent="-285750">
              <a:buFont typeface="Wingdings" panose="05000000000000000000" pitchFamily="2" charset="2"/>
              <a:buChar char="ü"/>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0" y="0"/>
            <a:ext cx="8915400" cy="548680"/>
          </a:xfrm>
        </p:spPr>
        <p:txBody>
          <a:bodyPr/>
          <a:lstStyle>
            <a:lvl1pPr marL="182880" algn="l">
              <a:defRPr sz="2400" baseline="0">
                <a:solidFill>
                  <a:schemeClr val="bg1"/>
                </a:solidFill>
              </a:defRPr>
            </a:lvl1pPr>
          </a:lstStyle>
          <a:p>
            <a:r>
              <a:rPr lang="en-US"/>
              <a:t>Click to edit Master title style</a:t>
            </a:r>
          </a:p>
        </p:txBody>
      </p:sp>
      <p:sp>
        <p:nvSpPr>
          <p:cNvPr id="8" name="Date Placeholder 3"/>
          <p:cNvSpPr>
            <a:spLocks noGrp="1"/>
          </p:cNvSpPr>
          <p:nvPr>
            <p:ph type="dt" sz="half" idx="10"/>
          </p:nvPr>
        </p:nvSpPr>
        <p:spPr>
          <a:xfrm>
            <a:off x="0" y="6600708"/>
            <a:ext cx="1907704" cy="257292"/>
          </a:xfrm>
        </p:spPr>
        <p:txBody>
          <a:bodyPr/>
          <a:lstStyle>
            <a:lvl1pPr>
              <a:defRPr sz="1100" baseline="0" smtClean="0">
                <a:solidFill>
                  <a:schemeClr val="bg1"/>
                </a:solidFill>
              </a:defRPr>
            </a:lvl1pPr>
          </a:lstStyle>
          <a:p>
            <a:fld id="{5AA6BFED-5636-449E-A6FD-EF9F5613AF07}" type="datetime6">
              <a:rPr lang="en-GB" smtClean="0"/>
              <a:t>December 21</a:t>
            </a:fld>
            <a:endParaRPr lang="en-GB"/>
          </a:p>
        </p:txBody>
      </p:sp>
      <p:sp>
        <p:nvSpPr>
          <p:cNvPr id="9" name="Footer Placeholder 4"/>
          <p:cNvSpPr>
            <a:spLocks noGrp="1"/>
          </p:cNvSpPr>
          <p:nvPr>
            <p:ph type="ftr" sz="quarter" idx="11"/>
          </p:nvPr>
        </p:nvSpPr>
        <p:spPr>
          <a:xfrm>
            <a:off x="4572000" y="6600708"/>
            <a:ext cx="3384376" cy="257292"/>
          </a:xfrm>
        </p:spPr>
        <p:txBody>
          <a:bodyPr/>
          <a:lstStyle>
            <a:lvl1pPr algn="l">
              <a:defRPr sz="1100" baseline="0">
                <a:solidFill>
                  <a:schemeClr val="bg1"/>
                </a:solidFill>
              </a:defRPr>
            </a:lvl1pPr>
          </a:lstStyle>
          <a:p>
            <a:r>
              <a:rPr lang="es-ES"/>
              <a:t>COVID-19 in </a:t>
            </a:r>
            <a:r>
              <a:rPr lang="es-ES" err="1"/>
              <a:t>the</a:t>
            </a:r>
            <a:r>
              <a:rPr lang="es-ES"/>
              <a:t> </a:t>
            </a:r>
            <a:r>
              <a:rPr lang="es-ES" err="1"/>
              <a:t>Andean</a:t>
            </a:r>
            <a:r>
              <a:rPr lang="es-ES"/>
              <a:t> </a:t>
            </a:r>
            <a:r>
              <a:rPr lang="es-ES" err="1"/>
              <a:t>region</a:t>
            </a:r>
            <a:r>
              <a:rPr lang="es-ES"/>
              <a:t> </a:t>
            </a:r>
            <a:endParaRPr lang="es-CO"/>
          </a:p>
        </p:txBody>
      </p:sp>
      <p:sp>
        <p:nvSpPr>
          <p:cNvPr id="10" name="Slide Number Placeholder 5"/>
          <p:cNvSpPr>
            <a:spLocks noGrp="1"/>
          </p:cNvSpPr>
          <p:nvPr>
            <p:ph type="sldNum" sz="quarter" idx="12"/>
          </p:nvPr>
        </p:nvSpPr>
        <p:spPr>
          <a:xfrm>
            <a:off x="8077200" y="6600708"/>
            <a:ext cx="1066800" cy="257292"/>
          </a:xfrm>
        </p:spPr>
        <p:txBody>
          <a:bodyPr/>
          <a:lstStyle>
            <a:lvl1pPr>
              <a:defRPr sz="1050" baseline="0">
                <a:solidFill>
                  <a:schemeClr val="bg1"/>
                </a:solidFill>
              </a:defRPr>
            </a:lvl1pPr>
          </a:lstStyle>
          <a:p>
            <a:fld id="{4FADA470-088E-4768-A760-56858B893778}" type="slidenum">
              <a:rPr lang="en-GB" smtClean="0"/>
              <a:pPr/>
              <a:t>‹#›</a:t>
            </a:fld>
            <a:r>
              <a:rPr lang="en-GB" dirty="0"/>
              <a:t>/16</a:t>
            </a:r>
          </a:p>
        </p:txBody>
      </p:sp>
    </p:spTree>
    <p:extLst>
      <p:ext uri="{BB962C8B-B14F-4D97-AF65-F5344CB8AC3E}">
        <p14:creationId xmlns:p14="http://schemas.microsoft.com/office/powerpoint/2010/main" val="241172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p:cNvSpPr/>
          <p:nvPr/>
        </p:nvSpPr>
        <p:spPr>
          <a:xfrm>
            <a:off x="4572000" y="6589520"/>
            <a:ext cx="4572000" cy="268479"/>
          </a:xfrm>
          <a:prstGeom prst="rect">
            <a:avLst/>
          </a:prstGeom>
          <a:solidFill>
            <a:srgbClr val="3333B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a:solidFill>
                <a:schemeClr val="bg1"/>
              </a:solidFill>
            </a:endParaRPr>
          </a:p>
        </p:txBody>
      </p:sp>
      <p:sp>
        <p:nvSpPr>
          <p:cNvPr id="5" name="Rectangle 4"/>
          <p:cNvSpPr/>
          <p:nvPr/>
        </p:nvSpPr>
        <p:spPr>
          <a:xfrm>
            <a:off x="0" y="6589520"/>
            <a:ext cx="4572000" cy="2684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bg1"/>
              </a:solidFill>
            </a:endParaRPr>
          </a:p>
        </p:txBody>
      </p:sp>
      <p:sp>
        <p:nvSpPr>
          <p:cNvPr id="7" name="TextBox 6"/>
          <p:cNvSpPr txBox="1"/>
          <p:nvPr/>
        </p:nvSpPr>
        <p:spPr>
          <a:xfrm>
            <a:off x="1071563" y="6597352"/>
            <a:ext cx="3500437" cy="260648"/>
          </a:xfrm>
          <a:prstGeom prst="rect">
            <a:avLst/>
          </a:prstGeom>
          <a:noFill/>
        </p:spPr>
        <p:txBody>
          <a:bodyPr anchor="ctr"/>
          <a:lstStyle/>
          <a:p>
            <a:pPr algn="r" fontAlgn="auto">
              <a:spcBef>
                <a:spcPts val="0"/>
              </a:spcBef>
              <a:spcAft>
                <a:spcPts val="0"/>
              </a:spcAft>
              <a:defRPr/>
            </a:pPr>
            <a:r>
              <a:rPr lang="es-CO" sz="1100" noProof="0" dirty="0">
                <a:solidFill>
                  <a:schemeClr val="bg1"/>
                </a:solidFill>
                <a:latin typeface="+mn-lt"/>
                <a:cs typeface="+mn-cs"/>
              </a:rPr>
              <a:t>Diego Collado</a:t>
            </a:r>
          </a:p>
        </p:txBody>
      </p:sp>
      <p:sp>
        <p:nvSpPr>
          <p:cNvPr id="3" name="Content Placeholder 2"/>
          <p:cNvSpPr>
            <a:spLocks noGrp="1"/>
          </p:cNvSpPr>
          <p:nvPr>
            <p:ph idx="1" hasCustomPrompt="1"/>
          </p:nvPr>
        </p:nvSpPr>
        <p:spPr>
          <a:xfrm>
            <a:off x="137786" y="140043"/>
            <a:ext cx="8777614" cy="6313293"/>
          </a:xfrm>
        </p:spPr>
        <p:txBody>
          <a:bodyPr/>
          <a:lstStyle>
            <a:lvl1pPr marL="342900" indent="-342900">
              <a:buClr>
                <a:schemeClr val="tx2">
                  <a:lumMod val="50000"/>
                </a:schemeClr>
              </a:buClr>
              <a:buSzPct val="100000"/>
              <a:buFont typeface="Arial" panose="020B0604020202020204" pitchFamily="34" charset="0"/>
              <a:buChar char="•"/>
              <a:defRPr sz="2400"/>
            </a:lvl1pPr>
            <a:lvl2pPr marL="742950" indent="-285750">
              <a:buClr>
                <a:schemeClr val="tx2">
                  <a:lumMod val="50000"/>
                </a:schemeClr>
              </a:buClr>
              <a:buSzPct val="100000"/>
              <a:buFont typeface="Arial" panose="020B0604020202020204" pitchFamily="34" charset="0"/>
              <a:buChar char="•"/>
              <a:defRPr sz="2000"/>
            </a:lvl2pPr>
            <a:lvl3pPr marL="914400" indent="0">
              <a:buNone/>
              <a:defRPr sz="1800"/>
            </a:lvl3pPr>
            <a:lvl4pPr marL="1657350" indent="-285750">
              <a:buFont typeface="Wingdings" panose="05000000000000000000" pitchFamily="2" charset="2"/>
              <a:buChar char="ü"/>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0" y="6600708"/>
            <a:ext cx="1907704" cy="257292"/>
          </a:xfrm>
        </p:spPr>
        <p:txBody>
          <a:bodyPr/>
          <a:lstStyle>
            <a:lvl1pPr>
              <a:defRPr sz="1100" baseline="0" smtClean="0">
                <a:solidFill>
                  <a:schemeClr val="bg1"/>
                </a:solidFill>
              </a:defRPr>
            </a:lvl1pPr>
          </a:lstStyle>
          <a:p>
            <a:fld id="{CDAF035C-471B-4E5C-A65E-03D8558C74EB}" type="datetime6">
              <a:rPr lang="en-GB" smtClean="0"/>
              <a:t>December 21</a:t>
            </a:fld>
            <a:endParaRPr lang="en-GB"/>
          </a:p>
        </p:txBody>
      </p:sp>
      <p:sp>
        <p:nvSpPr>
          <p:cNvPr id="9" name="Footer Placeholder 4"/>
          <p:cNvSpPr>
            <a:spLocks noGrp="1"/>
          </p:cNvSpPr>
          <p:nvPr>
            <p:ph type="ftr" sz="quarter" idx="11"/>
          </p:nvPr>
        </p:nvSpPr>
        <p:spPr>
          <a:xfrm>
            <a:off x="4572000" y="6600708"/>
            <a:ext cx="3384376" cy="257292"/>
          </a:xfrm>
        </p:spPr>
        <p:txBody>
          <a:bodyPr/>
          <a:lstStyle>
            <a:lvl1pPr algn="l">
              <a:defRPr sz="1100" baseline="0">
                <a:solidFill>
                  <a:schemeClr val="bg1"/>
                </a:solidFill>
              </a:defRPr>
            </a:lvl1pPr>
          </a:lstStyle>
          <a:p>
            <a:r>
              <a:rPr lang="es-ES"/>
              <a:t>COVID-19 in </a:t>
            </a:r>
            <a:r>
              <a:rPr lang="es-ES" err="1"/>
              <a:t>the</a:t>
            </a:r>
            <a:r>
              <a:rPr lang="es-ES"/>
              <a:t> </a:t>
            </a:r>
            <a:r>
              <a:rPr lang="es-ES" err="1"/>
              <a:t>Andean</a:t>
            </a:r>
            <a:r>
              <a:rPr lang="es-ES"/>
              <a:t> </a:t>
            </a:r>
            <a:r>
              <a:rPr lang="es-ES" err="1"/>
              <a:t>region</a:t>
            </a:r>
            <a:r>
              <a:rPr lang="es-ES"/>
              <a:t> </a:t>
            </a:r>
            <a:endParaRPr lang="es-CO"/>
          </a:p>
        </p:txBody>
      </p:sp>
      <p:sp>
        <p:nvSpPr>
          <p:cNvPr id="10" name="Slide Number Placeholder 5"/>
          <p:cNvSpPr>
            <a:spLocks noGrp="1"/>
          </p:cNvSpPr>
          <p:nvPr>
            <p:ph type="sldNum" sz="quarter" idx="12"/>
          </p:nvPr>
        </p:nvSpPr>
        <p:spPr>
          <a:xfrm>
            <a:off x="8077200" y="6600708"/>
            <a:ext cx="1066800" cy="257292"/>
          </a:xfrm>
        </p:spPr>
        <p:txBody>
          <a:bodyPr/>
          <a:lstStyle>
            <a:lvl1pPr>
              <a:defRPr sz="1050" baseline="0">
                <a:solidFill>
                  <a:schemeClr val="bg1"/>
                </a:solidFill>
              </a:defRPr>
            </a:lvl1pPr>
          </a:lstStyle>
          <a:p>
            <a:fld id="{4FADA470-088E-4768-A760-56858B893778}" type="slidenum">
              <a:rPr lang="en-GB" smtClean="0"/>
              <a:pPr/>
              <a:t>‹#›</a:t>
            </a:fld>
            <a:r>
              <a:rPr lang="en-GB" dirty="0"/>
              <a:t>/16</a:t>
            </a:r>
          </a:p>
        </p:txBody>
      </p:sp>
    </p:spTree>
    <p:extLst>
      <p:ext uri="{BB962C8B-B14F-4D97-AF65-F5344CB8AC3E}">
        <p14:creationId xmlns:p14="http://schemas.microsoft.com/office/powerpoint/2010/main" val="544809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fld id="{FC55880E-5F68-4CF3-84BB-51A8FFDE9252}" type="datetime6">
              <a:rPr lang="en-GB" smtClean="0"/>
              <a:t>December 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r>
              <a:rPr lang="en-US"/>
              <a:t>COVID-19 in the Andean region </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4FADA470-088E-4768-A760-56858B89377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85ED16-5A2B-41BB-B5E1-BE831E92CAE0}"/>
              </a:ext>
            </a:extLst>
          </p:cNvPr>
          <p:cNvSpPr>
            <a:spLocks noGrp="1"/>
          </p:cNvSpPr>
          <p:nvPr>
            <p:ph type="ctrTitle"/>
          </p:nvPr>
        </p:nvSpPr>
        <p:spPr>
          <a:xfrm>
            <a:off x="686780" y="1282045"/>
            <a:ext cx="7770440" cy="1414021"/>
          </a:xfrm>
        </p:spPr>
        <p:txBody>
          <a:bodyPr/>
          <a:lstStyle/>
          <a:p>
            <a:r>
              <a:rPr lang="en-GB" sz="2400" b="1" dirty="0">
                <a:effectLst/>
                <a:ea typeface="Calibri" panose="020F0502020204030204" pitchFamily="34" charset="0"/>
              </a:rPr>
              <a:t>Assessing the role of tax-benefit policies in mitigating the distributional effects of COVID-19 in the Andean region</a:t>
            </a:r>
            <a:endParaRPr lang="es-CO" sz="2400" dirty="0"/>
          </a:p>
        </p:txBody>
      </p:sp>
      <p:sp>
        <p:nvSpPr>
          <p:cNvPr id="4" name="Marcador de fecha 3">
            <a:extLst>
              <a:ext uri="{FF2B5EF4-FFF2-40B4-BE49-F238E27FC236}">
                <a16:creationId xmlns:a16="http://schemas.microsoft.com/office/drawing/2014/main" id="{36A720EF-2F40-4075-ABD3-8BA4341088E7}"/>
              </a:ext>
            </a:extLst>
          </p:cNvPr>
          <p:cNvSpPr>
            <a:spLocks noGrp="1"/>
          </p:cNvSpPr>
          <p:nvPr>
            <p:ph type="dt" sz="half" idx="10"/>
          </p:nvPr>
        </p:nvSpPr>
        <p:spPr/>
        <p:txBody>
          <a:bodyPr/>
          <a:lstStyle/>
          <a:p>
            <a:fld id="{569E9B3A-BC16-4B2F-B798-64232F560F8F}" type="datetime6">
              <a:rPr lang="en-GB" smtClean="0"/>
              <a:t>December 21</a:t>
            </a:fld>
            <a:endParaRPr lang="es-CO"/>
          </a:p>
        </p:txBody>
      </p:sp>
      <p:sp>
        <p:nvSpPr>
          <p:cNvPr id="5" name="Marcador de pie de página 4">
            <a:extLst>
              <a:ext uri="{FF2B5EF4-FFF2-40B4-BE49-F238E27FC236}">
                <a16:creationId xmlns:a16="http://schemas.microsoft.com/office/drawing/2014/main" id="{614E60D9-A90F-4D59-9D62-A9292F2A2A87}"/>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8993B041-14DD-48B6-8810-90A3C42461B2}"/>
              </a:ext>
            </a:extLst>
          </p:cNvPr>
          <p:cNvSpPr>
            <a:spLocks noGrp="1"/>
          </p:cNvSpPr>
          <p:nvPr>
            <p:ph type="sldNum" sz="quarter" idx="12"/>
          </p:nvPr>
        </p:nvSpPr>
        <p:spPr/>
        <p:txBody>
          <a:bodyPr/>
          <a:lstStyle/>
          <a:p>
            <a:fld id="{4FADA470-088E-4768-A760-56858B893778}" type="slidenum">
              <a:rPr lang="es-CO" smtClean="0"/>
              <a:pPr/>
              <a:t>1</a:t>
            </a:fld>
            <a:r>
              <a:rPr lang="es-CO" dirty="0"/>
              <a:t>/16</a:t>
            </a:r>
            <a:endParaRPr lang="es-CO" noProof="0" dirty="0"/>
          </a:p>
        </p:txBody>
      </p:sp>
      <p:sp>
        <p:nvSpPr>
          <p:cNvPr id="7" name="Rectangle 7">
            <a:extLst>
              <a:ext uri="{FF2B5EF4-FFF2-40B4-BE49-F238E27FC236}">
                <a16:creationId xmlns:a16="http://schemas.microsoft.com/office/drawing/2014/main" id="{63BA4AC2-482B-4ABB-808A-6C57E7533867}"/>
              </a:ext>
            </a:extLst>
          </p:cNvPr>
          <p:cNvSpPr/>
          <p:nvPr/>
        </p:nvSpPr>
        <p:spPr>
          <a:xfrm>
            <a:off x="325224" y="3908045"/>
            <a:ext cx="8493551" cy="1477328"/>
          </a:xfrm>
          <a:prstGeom prst="rect">
            <a:avLst/>
          </a:prstGeom>
        </p:spPr>
        <p:txBody>
          <a:bodyPr wrap="square">
            <a:spAutoFit/>
          </a:bodyPr>
          <a:lstStyle/>
          <a:p>
            <a:pPr algn="ctr"/>
            <a:r>
              <a:rPr lang="es-CO" dirty="0"/>
              <a:t>H. Xavier Jara, Andrés Avellaneda, Rodrigo Chang, Diego Collado, Andrés </a:t>
            </a:r>
            <a:r>
              <a:rPr lang="es-CO" dirty="0" err="1"/>
              <a:t>Miderose</a:t>
            </a:r>
            <a:r>
              <a:rPr lang="es-CO" dirty="0"/>
              <a:t>, Lourdes Montesdeoca, David Rodríguez, Javier Torres, Omar Vanegas </a:t>
            </a:r>
          </a:p>
          <a:p>
            <a:pPr algn="ctr"/>
            <a:endParaRPr lang="es-CO" dirty="0"/>
          </a:p>
          <a:p>
            <a:pPr algn="ctr"/>
            <a:r>
              <a:rPr lang="en-US" dirty="0"/>
              <a:t>Centre for Microsimulation and Policy Analysis</a:t>
            </a:r>
            <a:endParaRPr lang="es-CO" dirty="0"/>
          </a:p>
          <a:p>
            <a:pPr algn="ctr"/>
            <a:r>
              <a:rPr lang="es-CO" dirty="0"/>
              <a:t>ISER, U. </a:t>
            </a:r>
            <a:r>
              <a:rPr lang="es-CO" dirty="0" err="1"/>
              <a:t>of</a:t>
            </a:r>
            <a:r>
              <a:rPr lang="es-CO" dirty="0"/>
              <a:t> Essex</a:t>
            </a:r>
          </a:p>
        </p:txBody>
      </p:sp>
      <p:pic>
        <p:nvPicPr>
          <p:cNvPr id="8" name="Picture 7" descr="Graphical user interface, text&#10;&#10;Description automatically generated">
            <a:extLst>
              <a:ext uri="{FF2B5EF4-FFF2-40B4-BE49-F238E27FC236}">
                <a16:creationId xmlns:a16="http://schemas.microsoft.com/office/drawing/2014/main" id="{5D1E45AD-7DD3-49C4-AFE1-F27E5CD9AD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6780" y="5722135"/>
            <a:ext cx="1324122" cy="523707"/>
          </a:xfrm>
          <a:prstGeom prst="rect">
            <a:avLst/>
          </a:prstGeom>
        </p:spPr>
      </p:pic>
      <p:pic>
        <p:nvPicPr>
          <p:cNvPr id="9" name="Picture 8" descr="Logo, company name&#10;&#10;Description automatically generated">
            <a:extLst>
              <a:ext uri="{FF2B5EF4-FFF2-40B4-BE49-F238E27FC236}">
                <a16:creationId xmlns:a16="http://schemas.microsoft.com/office/drawing/2014/main" id="{32A26979-1285-47E7-8590-25A5FDF699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69265" y="5575955"/>
            <a:ext cx="805468" cy="805468"/>
          </a:xfrm>
          <a:prstGeom prst="rect">
            <a:avLst/>
          </a:prstGeom>
        </p:spPr>
      </p:pic>
      <p:pic>
        <p:nvPicPr>
          <p:cNvPr id="10" name="Picture 9" descr="Logo, company name&#10;&#10;Description automatically generated">
            <a:extLst>
              <a:ext uri="{FF2B5EF4-FFF2-40B4-BE49-F238E27FC236}">
                <a16:creationId xmlns:a16="http://schemas.microsoft.com/office/drawing/2014/main" id="{6ED4C663-6632-4FDA-92B7-B17BC0FD52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06450" y="5770439"/>
            <a:ext cx="1150770" cy="416499"/>
          </a:xfrm>
          <a:prstGeom prst="rect">
            <a:avLst/>
          </a:prstGeom>
        </p:spPr>
      </p:pic>
    </p:spTree>
    <p:extLst>
      <p:ext uri="{BB962C8B-B14F-4D97-AF65-F5344CB8AC3E}">
        <p14:creationId xmlns:p14="http://schemas.microsoft.com/office/powerpoint/2010/main" val="3766201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contenido 7">
            <a:extLst>
              <a:ext uri="{FF2B5EF4-FFF2-40B4-BE49-F238E27FC236}">
                <a16:creationId xmlns:a16="http://schemas.microsoft.com/office/drawing/2014/main" id="{B9CF48CD-94AD-4262-818F-A8A2F891351B}"/>
              </a:ext>
            </a:extLst>
          </p:cNvPr>
          <p:cNvPicPr>
            <a:picLocks noGrp="1" noChangeAspect="1"/>
          </p:cNvPicPr>
          <p:nvPr>
            <p:ph idx="1"/>
          </p:nvPr>
        </p:nvPicPr>
        <p:blipFill>
          <a:blip r:embed="rId2"/>
          <a:stretch>
            <a:fillRect/>
          </a:stretch>
        </p:blipFill>
        <p:spPr>
          <a:xfrm>
            <a:off x="105948" y="846341"/>
            <a:ext cx="2948337" cy="2369396"/>
          </a:xfrm>
        </p:spPr>
      </p:pic>
      <p:sp>
        <p:nvSpPr>
          <p:cNvPr id="3" name="Título 2">
            <a:extLst>
              <a:ext uri="{FF2B5EF4-FFF2-40B4-BE49-F238E27FC236}">
                <a16:creationId xmlns:a16="http://schemas.microsoft.com/office/drawing/2014/main" id="{4D0F1F0E-C3ED-4DD1-AD23-E28112B39954}"/>
              </a:ext>
            </a:extLst>
          </p:cNvPr>
          <p:cNvSpPr>
            <a:spLocks noGrp="1"/>
          </p:cNvSpPr>
          <p:nvPr>
            <p:ph type="title"/>
          </p:nvPr>
        </p:nvSpPr>
        <p:spPr/>
        <p:txBody>
          <a:bodyPr/>
          <a:lstStyle/>
          <a:p>
            <a:r>
              <a:rPr lang="en-US" dirty="0"/>
              <a:t>Results -  </a:t>
            </a:r>
            <a:r>
              <a:rPr lang="en-US" sz="1900" dirty="0"/>
              <a:t>Contributions to income changes by employment type</a:t>
            </a:r>
          </a:p>
        </p:txBody>
      </p:sp>
      <p:sp>
        <p:nvSpPr>
          <p:cNvPr id="4" name="Marcador de fecha 3">
            <a:extLst>
              <a:ext uri="{FF2B5EF4-FFF2-40B4-BE49-F238E27FC236}">
                <a16:creationId xmlns:a16="http://schemas.microsoft.com/office/drawing/2014/main" id="{9D74A18C-62DF-45A2-9611-0E12DBBE9130}"/>
              </a:ext>
            </a:extLst>
          </p:cNvPr>
          <p:cNvSpPr>
            <a:spLocks noGrp="1"/>
          </p:cNvSpPr>
          <p:nvPr>
            <p:ph type="dt" sz="half" idx="10"/>
          </p:nvPr>
        </p:nvSpPr>
        <p:spPr/>
        <p:txBody>
          <a:bodyPr/>
          <a:lstStyle/>
          <a:p>
            <a:fld id="{C77E3DD5-7265-42D2-B9E7-AE51D0AD3ED6}" type="datetime6">
              <a:rPr lang="en-GB" smtClean="0"/>
              <a:t>December 21</a:t>
            </a:fld>
            <a:endParaRPr lang="en-GB"/>
          </a:p>
        </p:txBody>
      </p:sp>
      <p:sp>
        <p:nvSpPr>
          <p:cNvPr id="5" name="Marcador de pie de página 4">
            <a:extLst>
              <a:ext uri="{FF2B5EF4-FFF2-40B4-BE49-F238E27FC236}">
                <a16:creationId xmlns:a16="http://schemas.microsoft.com/office/drawing/2014/main" id="{CEBB1F98-7210-49E0-852A-9DF96E478E54}"/>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8A44AE82-71AA-45FF-A59B-E8011BC06BB1}"/>
              </a:ext>
            </a:extLst>
          </p:cNvPr>
          <p:cNvSpPr>
            <a:spLocks noGrp="1"/>
          </p:cNvSpPr>
          <p:nvPr>
            <p:ph type="sldNum" sz="quarter" idx="12"/>
          </p:nvPr>
        </p:nvSpPr>
        <p:spPr/>
        <p:txBody>
          <a:bodyPr/>
          <a:lstStyle/>
          <a:p>
            <a:fld id="{4FADA470-088E-4768-A760-56858B893778}" type="slidenum">
              <a:rPr lang="en-GB" smtClean="0"/>
              <a:pPr/>
              <a:t>10</a:t>
            </a:fld>
            <a:r>
              <a:rPr lang="en-GB" dirty="0"/>
              <a:t>/16</a:t>
            </a:r>
          </a:p>
        </p:txBody>
      </p:sp>
      <p:pic>
        <p:nvPicPr>
          <p:cNvPr id="14" name="Imagen 13">
            <a:extLst>
              <a:ext uri="{FF2B5EF4-FFF2-40B4-BE49-F238E27FC236}">
                <a16:creationId xmlns:a16="http://schemas.microsoft.com/office/drawing/2014/main" id="{47CAFCDA-1005-4A4F-B079-BEF51F56A7CF}"/>
              </a:ext>
            </a:extLst>
          </p:cNvPr>
          <p:cNvPicPr>
            <a:picLocks noChangeAspect="1"/>
          </p:cNvPicPr>
          <p:nvPr/>
        </p:nvPicPr>
        <p:blipFill>
          <a:blip r:embed="rId3"/>
          <a:stretch>
            <a:fillRect/>
          </a:stretch>
        </p:blipFill>
        <p:spPr>
          <a:xfrm>
            <a:off x="105947" y="3189754"/>
            <a:ext cx="3035431" cy="2821905"/>
          </a:xfrm>
          <a:prstGeom prst="rect">
            <a:avLst/>
          </a:prstGeom>
        </p:spPr>
      </p:pic>
      <p:pic>
        <p:nvPicPr>
          <p:cNvPr id="20" name="Imagen 19">
            <a:extLst>
              <a:ext uri="{FF2B5EF4-FFF2-40B4-BE49-F238E27FC236}">
                <a16:creationId xmlns:a16="http://schemas.microsoft.com/office/drawing/2014/main" id="{6617AB10-D6BF-4E7C-B631-61AE8A8133C5}"/>
              </a:ext>
            </a:extLst>
          </p:cNvPr>
          <p:cNvPicPr>
            <a:picLocks noChangeAspect="1"/>
          </p:cNvPicPr>
          <p:nvPr/>
        </p:nvPicPr>
        <p:blipFill>
          <a:blip r:embed="rId4"/>
          <a:stretch>
            <a:fillRect/>
          </a:stretch>
        </p:blipFill>
        <p:spPr>
          <a:xfrm>
            <a:off x="3054285" y="6028808"/>
            <a:ext cx="3414056" cy="510584"/>
          </a:xfrm>
          <a:prstGeom prst="rect">
            <a:avLst/>
          </a:prstGeom>
        </p:spPr>
      </p:pic>
      <p:pic>
        <p:nvPicPr>
          <p:cNvPr id="9" name="Imagen 8">
            <a:extLst>
              <a:ext uri="{FF2B5EF4-FFF2-40B4-BE49-F238E27FC236}">
                <a16:creationId xmlns:a16="http://schemas.microsoft.com/office/drawing/2014/main" id="{0DB31263-4091-452E-971D-18EF1D40C6DF}"/>
              </a:ext>
            </a:extLst>
          </p:cNvPr>
          <p:cNvPicPr>
            <a:picLocks noChangeAspect="1"/>
          </p:cNvPicPr>
          <p:nvPr/>
        </p:nvPicPr>
        <p:blipFill>
          <a:blip r:embed="rId5"/>
          <a:stretch>
            <a:fillRect/>
          </a:stretch>
        </p:blipFill>
        <p:spPr>
          <a:xfrm>
            <a:off x="3153459" y="894097"/>
            <a:ext cx="2924175" cy="2247900"/>
          </a:xfrm>
          <a:prstGeom prst="rect">
            <a:avLst/>
          </a:prstGeom>
        </p:spPr>
      </p:pic>
      <p:pic>
        <p:nvPicPr>
          <p:cNvPr id="13" name="Imagen 12">
            <a:extLst>
              <a:ext uri="{FF2B5EF4-FFF2-40B4-BE49-F238E27FC236}">
                <a16:creationId xmlns:a16="http://schemas.microsoft.com/office/drawing/2014/main" id="{D2CF4D6A-5E80-4129-A707-B92C0FFBBE64}"/>
              </a:ext>
            </a:extLst>
          </p:cNvPr>
          <p:cNvPicPr>
            <a:picLocks noChangeAspect="1"/>
          </p:cNvPicPr>
          <p:nvPr/>
        </p:nvPicPr>
        <p:blipFill>
          <a:blip r:embed="rId6"/>
          <a:stretch>
            <a:fillRect/>
          </a:stretch>
        </p:blipFill>
        <p:spPr>
          <a:xfrm>
            <a:off x="6133262" y="919419"/>
            <a:ext cx="2952750" cy="2343150"/>
          </a:xfrm>
          <a:prstGeom prst="rect">
            <a:avLst/>
          </a:prstGeom>
        </p:spPr>
      </p:pic>
      <p:pic>
        <p:nvPicPr>
          <p:cNvPr id="17" name="Imagen 16">
            <a:extLst>
              <a:ext uri="{FF2B5EF4-FFF2-40B4-BE49-F238E27FC236}">
                <a16:creationId xmlns:a16="http://schemas.microsoft.com/office/drawing/2014/main" id="{85902EF7-E845-41A6-BA71-6CC9CAC67F52}"/>
              </a:ext>
            </a:extLst>
          </p:cNvPr>
          <p:cNvPicPr>
            <a:picLocks noChangeAspect="1"/>
          </p:cNvPicPr>
          <p:nvPr/>
        </p:nvPicPr>
        <p:blipFill>
          <a:blip r:embed="rId7"/>
          <a:stretch>
            <a:fillRect/>
          </a:stretch>
        </p:blipFill>
        <p:spPr>
          <a:xfrm>
            <a:off x="3009900" y="3277052"/>
            <a:ext cx="2895600" cy="2631183"/>
          </a:xfrm>
          <a:prstGeom prst="rect">
            <a:avLst/>
          </a:prstGeom>
        </p:spPr>
      </p:pic>
      <p:pic>
        <p:nvPicPr>
          <p:cNvPr id="19" name="Imagen 18">
            <a:extLst>
              <a:ext uri="{FF2B5EF4-FFF2-40B4-BE49-F238E27FC236}">
                <a16:creationId xmlns:a16="http://schemas.microsoft.com/office/drawing/2014/main" id="{721FB450-79E6-47C0-89A5-D74A631D8756}"/>
              </a:ext>
            </a:extLst>
          </p:cNvPr>
          <p:cNvPicPr>
            <a:picLocks noChangeAspect="1"/>
          </p:cNvPicPr>
          <p:nvPr/>
        </p:nvPicPr>
        <p:blipFill>
          <a:blip r:embed="rId8"/>
          <a:stretch>
            <a:fillRect/>
          </a:stretch>
        </p:blipFill>
        <p:spPr>
          <a:xfrm>
            <a:off x="6045331" y="3323885"/>
            <a:ext cx="2952750" cy="2704923"/>
          </a:xfrm>
          <a:prstGeom prst="rect">
            <a:avLst/>
          </a:prstGeom>
        </p:spPr>
      </p:pic>
    </p:spTree>
    <p:extLst>
      <p:ext uri="{BB962C8B-B14F-4D97-AF65-F5344CB8AC3E}">
        <p14:creationId xmlns:p14="http://schemas.microsoft.com/office/powerpoint/2010/main" val="357761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4D0F1F0E-C3ED-4DD1-AD23-E28112B39954}"/>
              </a:ext>
            </a:extLst>
          </p:cNvPr>
          <p:cNvSpPr>
            <a:spLocks noGrp="1"/>
          </p:cNvSpPr>
          <p:nvPr>
            <p:ph type="title"/>
          </p:nvPr>
        </p:nvSpPr>
        <p:spPr/>
        <p:txBody>
          <a:bodyPr/>
          <a:lstStyle/>
          <a:p>
            <a:r>
              <a:rPr lang="en-GB" dirty="0"/>
              <a:t>Results -  </a:t>
            </a:r>
            <a:r>
              <a:rPr lang="en-GB" sz="1900" dirty="0"/>
              <a:t>Change in disposable income due to automatic stabilisers </a:t>
            </a:r>
          </a:p>
        </p:txBody>
      </p:sp>
      <p:sp>
        <p:nvSpPr>
          <p:cNvPr id="4" name="Marcador de fecha 3">
            <a:extLst>
              <a:ext uri="{FF2B5EF4-FFF2-40B4-BE49-F238E27FC236}">
                <a16:creationId xmlns:a16="http://schemas.microsoft.com/office/drawing/2014/main" id="{9D74A18C-62DF-45A2-9611-0E12DBBE9130}"/>
              </a:ext>
            </a:extLst>
          </p:cNvPr>
          <p:cNvSpPr>
            <a:spLocks noGrp="1"/>
          </p:cNvSpPr>
          <p:nvPr>
            <p:ph type="dt" sz="half" idx="10"/>
          </p:nvPr>
        </p:nvSpPr>
        <p:spPr/>
        <p:txBody>
          <a:bodyPr/>
          <a:lstStyle/>
          <a:p>
            <a:fld id="{C77E3DD5-7265-42D2-B9E7-AE51D0AD3ED6}" type="datetime6">
              <a:rPr lang="en-GB" smtClean="0"/>
              <a:t>December 21</a:t>
            </a:fld>
            <a:endParaRPr lang="en-GB"/>
          </a:p>
        </p:txBody>
      </p:sp>
      <p:sp>
        <p:nvSpPr>
          <p:cNvPr id="5" name="Marcador de pie de página 4">
            <a:extLst>
              <a:ext uri="{FF2B5EF4-FFF2-40B4-BE49-F238E27FC236}">
                <a16:creationId xmlns:a16="http://schemas.microsoft.com/office/drawing/2014/main" id="{CEBB1F98-7210-49E0-852A-9DF96E478E54}"/>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8A44AE82-71AA-45FF-A59B-E8011BC06BB1}"/>
              </a:ext>
            </a:extLst>
          </p:cNvPr>
          <p:cNvSpPr>
            <a:spLocks noGrp="1"/>
          </p:cNvSpPr>
          <p:nvPr>
            <p:ph type="sldNum" sz="quarter" idx="12"/>
          </p:nvPr>
        </p:nvSpPr>
        <p:spPr/>
        <p:txBody>
          <a:bodyPr/>
          <a:lstStyle/>
          <a:p>
            <a:fld id="{4FADA470-088E-4768-A760-56858B893778}" type="slidenum">
              <a:rPr lang="en-GB" smtClean="0"/>
              <a:pPr/>
              <a:t>11</a:t>
            </a:fld>
            <a:r>
              <a:rPr lang="en-GB" dirty="0"/>
              <a:t>/16</a:t>
            </a:r>
          </a:p>
        </p:txBody>
      </p:sp>
      <p:pic>
        <p:nvPicPr>
          <p:cNvPr id="10" name="Content Placeholder 9" descr="Chart&#10;&#10;Description automatically generated">
            <a:extLst>
              <a:ext uri="{FF2B5EF4-FFF2-40B4-BE49-F238E27FC236}">
                <a16:creationId xmlns:a16="http://schemas.microsoft.com/office/drawing/2014/main" id="{D90A3F2C-CEEB-42D4-8B89-B75EFDF186B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356" y="2114199"/>
            <a:ext cx="8777287" cy="2920989"/>
          </a:xfrm>
        </p:spPr>
      </p:pic>
    </p:spTree>
    <p:extLst>
      <p:ext uri="{BB962C8B-B14F-4D97-AF65-F5344CB8AC3E}">
        <p14:creationId xmlns:p14="http://schemas.microsoft.com/office/powerpoint/2010/main" val="1294777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C92675-C933-499E-B3F2-D5396CB29004}"/>
              </a:ext>
            </a:extLst>
          </p:cNvPr>
          <p:cNvSpPr>
            <a:spLocks noGrp="1"/>
          </p:cNvSpPr>
          <p:nvPr>
            <p:ph idx="1"/>
          </p:nvPr>
        </p:nvSpPr>
        <p:spPr/>
        <p:txBody>
          <a:bodyPr/>
          <a:lstStyle/>
          <a:p>
            <a:endParaRPr lang="en-GB"/>
          </a:p>
        </p:txBody>
      </p:sp>
      <p:sp>
        <p:nvSpPr>
          <p:cNvPr id="3" name="Title 2">
            <a:extLst>
              <a:ext uri="{FF2B5EF4-FFF2-40B4-BE49-F238E27FC236}">
                <a16:creationId xmlns:a16="http://schemas.microsoft.com/office/drawing/2014/main" id="{BCA98DAC-DA3F-482B-B598-CF5488BD4D77}"/>
              </a:ext>
            </a:extLst>
          </p:cNvPr>
          <p:cNvSpPr>
            <a:spLocks noGrp="1"/>
          </p:cNvSpPr>
          <p:nvPr>
            <p:ph type="title"/>
          </p:nvPr>
        </p:nvSpPr>
        <p:spPr/>
        <p:txBody>
          <a:bodyPr>
            <a:normAutofit fontScale="90000"/>
          </a:bodyPr>
          <a:lstStyle/>
          <a:p>
            <a:r>
              <a:rPr lang="en-US" dirty="0"/>
              <a:t>Results -  </a:t>
            </a:r>
            <a:r>
              <a:rPr lang="en-US" sz="2400" dirty="0"/>
              <a:t>Change in income due to COVID policies in Colombia </a:t>
            </a:r>
            <a:endParaRPr lang="en-GB" dirty="0"/>
          </a:p>
        </p:txBody>
      </p:sp>
      <p:sp>
        <p:nvSpPr>
          <p:cNvPr id="4" name="Date Placeholder 3">
            <a:extLst>
              <a:ext uri="{FF2B5EF4-FFF2-40B4-BE49-F238E27FC236}">
                <a16:creationId xmlns:a16="http://schemas.microsoft.com/office/drawing/2014/main" id="{1E0357B2-B895-4AD6-8736-C03F7AA03127}"/>
              </a:ext>
            </a:extLst>
          </p:cNvPr>
          <p:cNvSpPr>
            <a:spLocks noGrp="1"/>
          </p:cNvSpPr>
          <p:nvPr>
            <p:ph type="dt" sz="half" idx="10"/>
          </p:nvPr>
        </p:nvSpPr>
        <p:spPr/>
        <p:txBody>
          <a:bodyPr/>
          <a:lstStyle/>
          <a:p>
            <a:fld id="{5AA6BFED-5636-449E-A6FD-EF9F5613AF07}" type="datetime6">
              <a:rPr lang="en-GB" smtClean="0"/>
              <a:t>December 21</a:t>
            </a:fld>
            <a:endParaRPr lang="en-GB"/>
          </a:p>
        </p:txBody>
      </p:sp>
      <p:sp>
        <p:nvSpPr>
          <p:cNvPr id="5" name="Footer Placeholder 4">
            <a:extLst>
              <a:ext uri="{FF2B5EF4-FFF2-40B4-BE49-F238E27FC236}">
                <a16:creationId xmlns:a16="http://schemas.microsoft.com/office/drawing/2014/main" id="{5DC82EA4-3C08-4DF9-99B1-E825EC3D4868}"/>
              </a:ext>
            </a:extLst>
          </p:cNvPr>
          <p:cNvSpPr>
            <a:spLocks noGrp="1"/>
          </p:cNvSpPr>
          <p:nvPr>
            <p:ph type="ftr" sz="quarter" idx="11"/>
          </p:nvPr>
        </p:nvSpPr>
        <p:spPr/>
        <p:txBody>
          <a:bodyPr/>
          <a:lstStyle/>
          <a:p>
            <a:r>
              <a:rPr lang="es-ES"/>
              <a:t>COVID-19 in the Andean region </a:t>
            </a:r>
            <a:endParaRPr lang="es-CO"/>
          </a:p>
        </p:txBody>
      </p:sp>
      <p:sp>
        <p:nvSpPr>
          <p:cNvPr id="6" name="Slide Number Placeholder 5">
            <a:extLst>
              <a:ext uri="{FF2B5EF4-FFF2-40B4-BE49-F238E27FC236}">
                <a16:creationId xmlns:a16="http://schemas.microsoft.com/office/drawing/2014/main" id="{E65A5189-F256-48E6-AA17-1B07DF7482D6}"/>
              </a:ext>
            </a:extLst>
          </p:cNvPr>
          <p:cNvSpPr>
            <a:spLocks noGrp="1"/>
          </p:cNvSpPr>
          <p:nvPr>
            <p:ph type="sldNum" sz="quarter" idx="12"/>
          </p:nvPr>
        </p:nvSpPr>
        <p:spPr/>
        <p:txBody>
          <a:bodyPr/>
          <a:lstStyle/>
          <a:p>
            <a:fld id="{4FADA470-088E-4768-A760-56858B893778}" type="slidenum">
              <a:rPr lang="en-GB" smtClean="0"/>
              <a:pPr/>
              <a:t>12</a:t>
            </a:fld>
            <a:r>
              <a:rPr lang="en-GB"/>
              <a:t>/16</a:t>
            </a:r>
            <a:endParaRPr lang="en-GB" dirty="0"/>
          </a:p>
        </p:txBody>
      </p:sp>
      <p:pic>
        <p:nvPicPr>
          <p:cNvPr id="7" name="Picture 6">
            <a:extLst>
              <a:ext uri="{FF2B5EF4-FFF2-40B4-BE49-F238E27FC236}">
                <a16:creationId xmlns:a16="http://schemas.microsoft.com/office/drawing/2014/main" id="{5EF15C5A-E497-401A-99F5-ACF4DC4F59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65935" y="1387475"/>
            <a:ext cx="5612130" cy="4083050"/>
          </a:xfrm>
          <a:prstGeom prst="rect">
            <a:avLst/>
          </a:prstGeom>
          <a:noFill/>
          <a:ln>
            <a:noFill/>
          </a:ln>
        </p:spPr>
      </p:pic>
    </p:spTree>
    <p:extLst>
      <p:ext uri="{BB962C8B-B14F-4D97-AF65-F5344CB8AC3E}">
        <p14:creationId xmlns:p14="http://schemas.microsoft.com/office/powerpoint/2010/main" val="3369451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D73379DB-6708-44CC-B5F6-D65CFF702F52}"/>
              </a:ext>
            </a:extLst>
          </p:cNvPr>
          <p:cNvSpPr>
            <a:spLocks noGrp="1"/>
          </p:cNvSpPr>
          <p:nvPr>
            <p:ph idx="1"/>
          </p:nvPr>
        </p:nvSpPr>
        <p:spPr/>
        <p:txBody>
          <a:bodyPr>
            <a:normAutofit/>
          </a:bodyPr>
          <a:lstStyle/>
          <a:p>
            <a:pPr algn="just"/>
            <a:r>
              <a:rPr lang="en-GB" sz="2000" dirty="0">
                <a:effectLst/>
                <a:ea typeface="Calibri" panose="020F0502020204030204" pitchFamily="34" charset="0"/>
              </a:rPr>
              <a:t>Average household disposable </a:t>
            </a:r>
            <a:r>
              <a:rPr lang="en-GB" sz="2000" dirty="0">
                <a:solidFill>
                  <a:srgbClr val="FF0000"/>
                </a:solidFill>
                <a:effectLst/>
                <a:ea typeface="Calibri" panose="020F0502020204030204" pitchFamily="34" charset="0"/>
              </a:rPr>
              <a:t>income fell dramatically</a:t>
            </a:r>
            <a:r>
              <a:rPr lang="en-GB" sz="2000" dirty="0">
                <a:effectLst/>
                <a:ea typeface="Calibri" panose="020F0502020204030204" pitchFamily="34" charset="0"/>
              </a:rPr>
              <a:t> </a:t>
            </a:r>
            <a:r>
              <a:rPr lang="en-GB" sz="2000" dirty="0">
                <a:ea typeface="Calibri" panose="020F0502020204030204" pitchFamily="34" charset="0"/>
              </a:rPr>
              <a:t>in</a:t>
            </a:r>
            <a:r>
              <a:rPr lang="en-GB" sz="2000" dirty="0">
                <a:effectLst/>
                <a:ea typeface="Calibri" panose="020F0502020204030204" pitchFamily="34" charset="0"/>
              </a:rPr>
              <a:t> the </a:t>
            </a:r>
            <a:r>
              <a:rPr lang="en-GB" sz="2000" dirty="0">
                <a:solidFill>
                  <a:srgbClr val="FF0000"/>
                </a:solidFill>
                <a:effectLst/>
                <a:ea typeface="Calibri" panose="020F0502020204030204" pitchFamily="34" charset="0"/>
              </a:rPr>
              <a:t>second quarter of 2020</a:t>
            </a:r>
            <a:r>
              <a:rPr lang="en-GB" sz="2000" dirty="0">
                <a:effectLst/>
                <a:ea typeface="Calibri" panose="020F0502020204030204" pitchFamily="34" charset="0"/>
              </a:rPr>
              <a:t>: 25.7% in Colombia, 43% in Ecuador and 49.3% in Peru. </a:t>
            </a:r>
            <a:r>
              <a:rPr lang="en-US" sz="2000" dirty="0">
                <a:solidFill>
                  <a:srgbClr val="FF0000"/>
                </a:solidFill>
                <a:effectLst/>
                <a:ea typeface="Calibri" panose="020F0502020204030204" pitchFamily="34" charset="0"/>
              </a:rPr>
              <a:t>Gini</a:t>
            </a:r>
            <a:r>
              <a:rPr lang="en-US" sz="2000" dirty="0">
                <a:effectLst/>
                <a:ea typeface="Calibri" panose="020F0502020204030204" pitchFamily="34" charset="0"/>
              </a:rPr>
              <a:t> </a:t>
            </a:r>
            <a:r>
              <a:rPr lang="en-US" sz="2000" dirty="0">
                <a:solidFill>
                  <a:srgbClr val="FF0000"/>
                </a:solidFill>
                <a:effectLst/>
                <a:ea typeface="Calibri" panose="020F0502020204030204" pitchFamily="34" charset="0"/>
              </a:rPr>
              <a:t>increased</a:t>
            </a:r>
            <a:r>
              <a:rPr lang="en-US" sz="2000" dirty="0">
                <a:effectLst/>
                <a:ea typeface="Calibri" panose="020F0502020204030204" pitchFamily="34" charset="0"/>
              </a:rPr>
              <a:t> by 0.07, 0.133 and 0.126</a:t>
            </a:r>
            <a:r>
              <a:rPr lang="en-US" sz="2000" dirty="0">
                <a:ea typeface="Calibri" panose="020F0502020204030204" pitchFamily="34" charset="0"/>
              </a:rPr>
              <a:t>, while</a:t>
            </a:r>
            <a:r>
              <a:rPr lang="en-US" sz="2000" dirty="0">
                <a:effectLst/>
                <a:ea typeface="Calibri" panose="020F0502020204030204" pitchFamily="34" charset="0"/>
              </a:rPr>
              <a:t> the </a:t>
            </a:r>
            <a:r>
              <a:rPr lang="en-US" sz="2000" dirty="0">
                <a:solidFill>
                  <a:srgbClr val="FF0000"/>
                </a:solidFill>
                <a:effectLst/>
                <a:ea typeface="Calibri" panose="020F0502020204030204" pitchFamily="34" charset="0"/>
              </a:rPr>
              <a:t>poverty</a:t>
            </a:r>
            <a:r>
              <a:rPr lang="en-US" sz="2000" dirty="0">
                <a:effectLst/>
                <a:ea typeface="Calibri" panose="020F0502020204030204" pitchFamily="34" charset="0"/>
              </a:rPr>
              <a:t> headcount by 19.3, 34.5pp and 36.5pp, respectively</a:t>
            </a:r>
            <a:r>
              <a:rPr lang="en-GB" sz="2000" dirty="0">
                <a:effectLst/>
                <a:ea typeface="Calibri" panose="020F0502020204030204" pitchFamily="34" charset="0"/>
              </a:rPr>
              <a:t>.</a:t>
            </a:r>
          </a:p>
          <a:p>
            <a:pPr lvl="1" algn="just"/>
            <a:r>
              <a:rPr lang="en-GB" sz="1600" dirty="0">
                <a:solidFill>
                  <a:srgbClr val="FF0000"/>
                </a:solidFill>
                <a:effectLst/>
                <a:ea typeface="Calibri" panose="020F0502020204030204" pitchFamily="34" charset="0"/>
              </a:rPr>
              <a:t>As lockdowns relaxed, smaller drops in household income </a:t>
            </a:r>
            <a:r>
              <a:rPr lang="en-GB" sz="1600" dirty="0">
                <a:effectLst/>
                <a:ea typeface="Calibri" panose="020F0502020204030204" pitchFamily="34" charset="0"/>
              </a:rPr>
              <a:t>of 11.8% in Colombia, 18.2% in Ecuador and 21.9% in Peru. </a:t>
            </a:r>
          </a:p>
          <a:p>
            <a:pPr algn="just"/>
            <a:r>
              <a:rPr lang="en-GB" sz="2000" dirty="0">
                <a:effectLst/>
                <a:ea typeface="Calibri" panose="020F0502020204030204" pitchFamily="34" charset="0"/>
              </a:rPr>
              <a:t>Shock </a:t>
            </a:r>
            <a:r>
              <a:rPr lang="en-GB" sz="2000" dirty="0">
                <a:solidFill>
                  <a:srgbClr val="FF0000"/>
                </a:solidFill>
                <a:effectLst/>
                <a:ea typeface="Calibri" panose="020F0502020204030204" pitchFamily="34" charset="0"/>
              </a:rPr>
              <a:t>larger at the middle</a:t>
            </a:r>
            <a:r>
              <a:rPr lang="en-GB" sz="2000" dirty="0">
                <a:effectLst/>
                <a:ea typeface="Calibri" panose="020F0502020204030204" pitchFamily="34" charset="0"/>
              </a:rPr>
              <a:t> (U-shaped)</a:t>
            </a:r>
          </a:p>
          <a:p>
            <a:pPr algn="just"/>
            <a:r>
              <a:rPr lang="en-GB" sz="2000" dirty="0">
                <a:solidFill>
                  <a:srgbClr val="FF0000"/>
                </a:solidFill>
                <a:latin typeface="+mj-lt"/>
              </a:rPr>
              <a:t>COVID-related policies </a:t>
            </a:r>
            <a:r>
              <a:rPr lang="en-GB" sz="2000" dirty="0">
                <a:latin typeface="+mj-lt"/>
              </a:rPr>
              <a:t>mitigated the impact at the bottom to different extents across countries</a:t>
            </a:r>
          </a:p>
          <a:p>
            <a:pPr lvl="1" algn="just"/>
            <a:r>
              <a:rPr lang="en-GB" sz="1600" dirty="0">
                <a:solidFill>
                  <a:srgbClr val="FF0000"/>
                </a:solidFill>
                <a:latin typeface="+mj-lt"/>
              </a:rPr>
              <a:t>Increased</a:t>
            </a:r>
            <a:r>
              <a:rPr lang="en-GB" sz="1600" dirty="0">
                <a:latin typeface="+mj-lt"/>
              </a:rPr>
              <a:t> mean disposable </a:t>
            </a:r>
            <a:r>
              <a:rPr lang="en-GB" sz="1600" dirty="0">
                <a:solidFill>
                  <a:srgbClr val="FF0000"/>
                </a:solidFill>
                <a:latin typeface="+mj-lt"/>
              </a:rPr>
              <a:t>income</a:t>
            </a:r>
            <a:r>
              <a:rPr lang="en-GB" sz="1600" dirty="0">
                <a:latin typeface="+mj-lt"/>
              </a:rPr>
              <a:t> of the </a:t>
            </a:r>
            <a:r>
              <a:rPr lang="en-GB" sz="1600" dirty="0">
                <a:solidFill>
                  <a:srgbClr val="FF0000"/>
                </a:solidFill>
                <a:latin typeface="+mj-lt"/>
              </a:rPr>
              <a:t>first decile</a:t>
            </a:r>
            <a:r>
              <a:rPr lang="en-GB" sz="1600" dirty="0">
                <a:latin typeface="+mj-lt"/>
              </a:rPr>
              <a:t> group by 26.1% in Colombia, 11.3% in Ecuador and 83% in Peru, during the second quarter of 2020.   </a:t>
            </a:r>
          </a:p>
          <a:p>
            <a:pPr marL="342900" lvl="1" indent="-342900" algn="just"/>
            <a:r>
              <a:rPr lang="en-GB" dirty="0">
                <a:latin typeface="+mj-lt"/>
              </a:rPr>
              <a:t>By contrast, </a:t>
            </a:r>
            <a:r>
              <a:rPr lang="en-GB" dirty="0">
                <a:solidFill>
                  <a:srgbClr val="FF0000"/>
                </a:solidFill>
                <a:latin typeface="+mj-lt"/>
              </a:rPr>
              <a:t>automatic</a:t>
            </a:r>
            <a:r>
              <a:rPr lang="en-GB" dirty="0">
                <a:latin typeface="+mj-lt"/>
              </a:rPr>
              <a:t> stabilizers cushion the income shock at the top (</a:t>
            </a:r>
            <a:r>
              <a:rPr lang="en-GB" dirty="0">
                <a:solidFill>
                  <a:srgbClr val="FF0000"/>
                </a:solidFill>
                <a:latin typeface="+mj-lt"/>
              </a:rPr>
              <a:t>taxes and SIC</a:t>
            </a:r>
            <a:r>
              <a:rPr lang="en-GB" dirty="0">
                <a:latin typeface="+mj-lt"/>
              </a:rPr>
              <a:t>). While </a:t>
            </a:r>
            <a:r>
              <a:rPr lang="en-GB" dirty="0">
                <a:solidFill>
                  <a:srgbClr val="FF0000"/>
                </a:solidFill>
                <a:latin typeface="+mj-lt"/>
              </a:rPr>
              <a:t>social assistance </a:t>
            </a:r>
            <a:r>
              <a:rPr lang="en-GB" dirty="0">
                <a:latin typeface="+mj-lt"/>
              </a:rPr>
              <a:t>programmes did</a:t>
            </a:r>
            <a:r>
              <a:rPr lang="en-GB" dirty="0">
                <a:solidFill>
                  <a:srgbClr val="FF0000"/>
                </a:solidFill>
                <a:latin typeface="+mj-lt"/>
              </a:rPr>
              <a:t> not react </a:t>
            </a:r>
            <a:r>
              <a:rPr lang="en-GB" dirty="0">
                <a:latin typeface="+mj-lt"/>
              </a:rPr>
              <a:t>automatically </a:t>
            </a:r>
            <a:r>
              <a:rPr lang="en-GB" dirty="0">
                <a:solidFill>
                  <a:srgbClr val="FF0000"/>
                </a:solidFill>
                <a:latin typeface="+mj-lt"/>
              </a:rPr>
              <a:t>due to</a:t>
            </a:r>
            <a:r>
              <a:rPr lang="en-GB" dirty="0">
                <a:latin typeface="+mj-lt"/>
              </a:rPr>
              <a:t> their </a:t>
            </a:r>
            <a:r>
              <a:rPr lang="en-US" dirty="0">
                <a:latin typeface="+mj-lt"/>
              </a:rPr>
              <a:t>design as </a:t>
            </a:r>
            <a:r>
              <a:rPr lang="en-US" dirty="0">
                <a:solidFill>
                  <a:srgbClr val="FF0000"/>
                </a:solidFill>
                <a:latin typeface="+mj-lt"/>
              </a:rPr>
              <a:t>proxy means-tested </a:t>
            </a:r>
            <a:r>
              <a:rPr lang="en-US" dirty="0">
                <a:latin typeface="+mj-lt"/>
              </a:rPr>
              <a:t>benefits</a:t>
            </a:r>
            <a:r>
              <a:rPr lang="en-GB" dirty="0">
                <a:latin typeface="+mj-lt"/>
              </a:rPr>
              <a:t>.</a:t>
            </a:r>
          </a:p>
          <a:p>
            <a:pPr marL="342900" lvl="1" indent="-342900" algn="just"/>
            <a:r>
              <a:rPr lang="en-US" dirty="0">
                <a:latin typeface="+mj-lt"/>
              </a:rPr>
              <a:t>These results highlight the unpreparedness of current tax-benefit systems, the partial success of some countries and the lack of fiscal capacity of others​</a:t>
            </a:r>
            <a:endParaRPr lang="es-CO" dirty="0">
              <a:latin typeface="+mj-lt"/>
            </a:endParaRPr>
          </a:p>
          <a:p>
            <a:pPr algn="just"/>
            <a:endParaRPr lang="es-CO" sz="2000" dirty="0"/>
          </a:p>
        </p:txBody>
      </p:sp>
      <p:sp>
        <p:nvSpPr>
          <p:cNvPr id="3" name="Título 2">
            <a:extLst>
              <a:ext uri="{FF2B5EF4-FFF2-40B4-BE49-F238E27FC236}">
                <a16:creationId xmlns:a16="http://schemas.microsoft.com/office/drawing/2014/main" id="{2559CFF3-BD3B-40DA-96F8-C0BBD571D533}"/>
              </a:ext>
            </a:extLst>
          </p:cNvPr>
          <p:cNvSpPr>
            <a:spLocks noGrp="1"/>
          </p:cNvSpPr>
          <p:nvPr>
            <p:ph type="title"/>
          </p:nvPr>
        </p:nvSpPr>
        <p:spPr/>
        <p:txBody>
          <a:bodyPr/>
          <a:lstStyle/>
          <a:p>
            <a:r>
              <a:rPr lang="en-US"/>
              <a:t>Conclusions</a:t>
            </a:r>
          </a:p>
        </p:txBody>
      </p:sp>
      <p:sp>
        <p:nvSpPr>
          <p:cNvPr id="4" name="Marcador de fecha 3">
            <a:extLst>
              <a:ext uri="{FF2B5EF4-FFF2-40B4-BE49-F238E27FC236}">
                <a16:creationId xmlns:a16="http://schemas.microsoft.com/office/drawing/2014/main" id="{4291F1B4-791D-4C00-90C5-2577C21D4A18}"/>
              </a:ext>
            </a:extLst>
          </p:cNvPr>
          <p:cNvSpPr>
            <a:spLocks noGrp="1"/>
          </p:cNvSpPr>
          <p:nvPr>
            <p:ph type="dt" sz="half" idx="10"/>
          </p:nvPr>
        </p:nvSpPr>
        <p:spPr/>
        <p:txBody>
          <a:bodyPr/>
          <a:lstStyle/>
          <a:p>
            <a:fld id="{710979A6-DF07-4B2E-AF2B-023D4F4396C0}" type="datetime6">
              <a:rPr lang="en-GB" smtClean="0"/>
              <a:t>December 21</a:t>
            </a:fld>
            <a:endParaRPr lang="en-GB"/>
          </a:p>
        </p:txBody>
      </p:sp>
      <p:sp>
        <p:nvSpPr>
          <p:cNvPr id="5" name="Marcador de pie de página 4">
            <a:extLst>
              <a:ext uri="{FF2B5EF4-FFF2-40B4-BE49-F238E27FC236}">
                <a16:creationId xmlns:a16="http://schemas.microsoft.com/office/drawing/2014/main" id="{579E0A71-0941-4886-90A4-15B1F5E60E38}"/>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B86F3E65-D6C2-456F-8EDD-1BCE8289FE46}"/>
              </a:ext>
            </a:extLst>
          </p:cNvPr>
          <p:cNvSpPr>
            <a:spLocks noGrp="1"/>
          </p:cNvSpPr>
          <p:nvPr>
            <p:ph type="sldNum" sz="quarter" idx="12"/>
          </p:nvPr>
        </p:nvSpPr>
        <p:spPr/>
        <p:txBody>
          <a:bodyPr/>
          <a:lstStyle/>
          <a:p>
            <a:fld id="{4FADA470-088E-4768-A760-56858B893778}" type="slidenum">
              <a:rPr lang="en-GB" smtClean="0"/>
              <a:pPr/>
              <a:t>13</a:t>
            </a:fld>
            <a:r>
              <a:rPr lang="en-GB" dirty="0"/>
              <a:t>/16</a:t>
            </a:r>
          </a:p>
        </p:txBody>
      </p:sp>
    </p:spTree>
    <p:extLst>
      <p:ext uri="{BB962C8B-B14F-4D97-AF65-F5344CB8AC3E}">
        <p14:creationId xmlns:p14="http://schemas.microsoft.com/office/powerpoint/2010/main" val="2333521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D73379DB-6708-44CC-B5F6-D65CFF702F52}"/>
              </a:ext>
            </a:extLst>
          </p:cNvPr>
          <p:cNvSpPr>
            <a:spLocks noGrp="1"/>
          </p:cNvSpPr>
          <p:nvPr>
            <p:ph idx="1"/>
          </p:nvPr>
        </p:nvSpPr>
        <p:spPr/>
        <p:txBody>
          <a:bodyPr/>
          <a:lstStyle/>
          <a:p>
            <a:pPr algn="just"/>
            <a:r>
              <a:rPr lang="en-GB" sz="2000" dirty="0"/>
              <a:t>Adding AR, BO, CL, MX and UR to another paper </a:t>
            </a:r>
          </a:p>
          <a:p>
            <a:pPr algn="just"/>
            <a:r>
              <a:rPr lang="en-GB" sz="2000" dirty="0"/>
              <a:t>Using 2020 Q4 and some </a:t>
            </a:r>
            <a:r>
              <a:rPr lang="en-GB" sz="2000"/>
              <a:t>2020 Q2 surveys </a:t>
            </a:r>
            <a:r>
              <a:rPr lang="en-GB" sz="2000" dirty="0"/>
              <a:t>instead of nowcasting</a:t>
            </a:r>
          </a:p>
        </p:txBody>
      </p:sp>
      <p:sp>
        <p:nvSpPr>
          <p:cNvPr id="3" name="Título 2">
            <a:extLst>
              <a:ext uri="{FF2B5EF4-FFF2-40B4-BE49-F238E27FC236}">
                <a16:creationId xmlns:a16="http://schemas.microsoft.com/office/drawing/2014/main" id="{2559CFF3-BD3B-40DA-96F8-C0BBD571D533}"/>
              </a:ext>
            </a:extLst>
          </p:cNvPr>
          <p:cNvSpPr>
            <a:spLocks noGrp="1"/>
          </p:cNvSpPr>
          <p:nvPr>
            <p:ph type="title"/>
          </p:nvPr>
        </p:nvSpPr>
        <p:spPr/>
        <p:txBody>
          <a:bodyPr/>
          <a:lstStyle/>
          <a:p>
            <a:r>
              <a:rPr lang="en-US" dirty="0"/>
              <a:t>Future steps</a:t>
            </a:r>
          </a:p>
        </p:txBody>
      </p:sp>
      <p:sp>
        <p:nvSpPr>
          <p:cNvPr id="4" name="Marcador de fecha 3">
            <a:extLst>
              <a:ext uri="{FF2B5EF4-FFF2-40B4-BE49-F238E27FC236}">
                <a16:creationId xmlns:a16="http://schemas.microsoft.com/office/drawing/2014/main" id="{4291F1B4-791D-4C00-90C5-2577C21D4A18}"/>
              </a:ext>
            </a:extLst>
          </p:cNvPr>
          <p:cNvSpPr>
            <a:spLocks noGrp="1"/>
          </p:cNvSpPr>
          <p:nvPr>
            <p:ph type="dt" sz="half" idx="10"/>
          </p:nvPr>
        </p:nvSpPr>
        <p:spPr/>
        <p:txBody>
          <a:bodyPr/>
          <a:lstStyle/>
          <a:p>
            <a:fld id="{710979A6-DF07-4B2E-AF2B-023D4F4396C0}" type="datetime6">
              <a:rPr lang="en-GB" smtClean="0"/>
              <a:t>December 21</a:t>
            </a:fld>
            <a:endParaRPr lang="en-GB"/>
          </a:p>
        </p:txBody>
      </p:sp>
      <p:sp>
        <p:nvSpPr>
          <p:cNvPr id="5" name="Marcador de pie de página 4">
            <a:extLst>
              <a:ext uri="{FF2B5EF4-FFF2-40B4-BE49-F238E27FC236}">
                <a16:creationId xmlns:a16="http://schemas.microsoft.com/office/drawing/2014/main" id="{579E0A71-0941-4886-90A4-15B1F5E60E38}"/>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B86F3E65-D6C2-456F-8EDD-1BCE8289FE46}"/>
              </a:ext>
            </a:extLst>
          </p:cNvPr>
          <p:cNvSpPr>
            <a:spLocks noGrp="1"/>
          </p:cNvSpPr>
          <p:nvPr>
            <p:ph type="sldNum" sz="quarter" idx="12"/>
          </p:nvPr>
        </p:nvSpPr>
        <p:spPr/>
        <p:txBody>
          <a:bodyPr/>
          <a:lstStyle/>
          <a:p>
            <a:fld id="{4FADA470-088E-4768-A760-56858B893778}" type="slidenum">
              <a:rPr lang="en-GB" smtClean="0"/>
              <a:pPr/>
              <a:t>14</a:t>
            </a:fld>
            <a:r>
              <a:rPr lang="en-GB" dirty="0"/>
              <a:t>/16</a:t>
            </a:r>
          </a:p>
        </p:txBody>
      </p:sp>
    </p:spTree>
    <p:extLst>
      <p:ext uri="{BB962C8B-B14F-4D97-AF65-F5344CB8AC3E}">
        <p14:creationId xmlns:p14="http://schemas.microsoft.com/office/powerpoint/2010/main" val="3629708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DF0743-BA1D-4C47-A11B-27810D526D00}"/>
              </a:ext>
            </a:extLst>
          </p:cNvPr>
          <p:cNvSpPr>
            <a:spLocks noGrp="1"/>
          </p:cNvSpPr>
          <p:nvPr>
            <p:ph idx="1"/>
          </p:nvPr>
        </p:nvSpPr>
        <p:spPr/>
        <p:txBody>
          <a:bodyPr/>
          <a:lstStyle/>
          <a:p>
            <a:pPr marL="0" indent="0">
              <a:buNone/>
            </a:pPr>
            <a:endParaRPr lang="es-CL" sz="9600" dirty="0"/>
          </a:p>
          <a:p>
            <a:pPr marL="0" indent="0" algn="ctr">
              <a:buNone/>
            </a:pPr>
            <a:r>
              <a:rPr lang="es-CL" sz="9600" dirty="0" err="1"/>
              <a:t>Thank</a:t>
            </a:r>
            <a:r>
              <a:rPr lang="es-CL" sz="9600" dirty="0"/>
              <a:t> </a:t>
            </a:r>
            <a:r>
              <a:rPr lang="es-CL" sz="9600" dirty="0" err="1"/>
              <a:t>you</a:t>
            </a:r>
            <a:endParaRPr lang="en-GB" sz="9600" dirty="0"/>
          </a:p>
        </p:txBody>
      </p:sp>
      <p:sp>
        <p:nvSpPr>
          <p:cNvPr id="3" name="Title 2">
            <a:extLst>
              <a:ext uri="{FF2B5EF4-FFF2-40B4-BE49-F238E27FC236}">
                <a16:creationId xmlns:a16="http://schemas.microsoft.com/office/drawing/2014/main" id="{F98DBBEA-B6B2-41E6-8805-D97ECD61A052}"/>
              </a:ext>
            </a:extLst>
          </p:cNvPr>
          <p:cNvSpPr>
            <a:spLocks noGrp="1"/>
          </p:cNvSpPr>
          <p:nvPr>
            <p:ph type="title"/>
          </p:nvPr>
        </p:nvSpPr>
        <p:spPr/>
        <p:txBody>
          <a:bodyPr/>
          <a:lstStyle/>
          <a:p>
            <a:endParaRPr lang="en-GB"/>
          </a:p>
        </p:txBody>
      </p:sp>
      <p:sp>
        <p:nvSpPr>
          <p:cNvPr id="4" name="Date Placeholder 3">
            <a:extLst>
              <a:ext uri="{FF2B5EF4-FFF2-40B4-BE49-F238E27FC236}">
                <a16:creationId xmlns:a16="http://schemas.microsoft.com/office/drawing/2014/main" id="{D447B6E2-293D-46E5-BFF5-ADF9504C2E8E}"/>
              </a:ext>
            </a:extLst>
          </p:cNvPr>
          <p:cNvSpPr>
            <a:spLocks noGrp="1"/>
          </p:cNvSpPr>
          <p:nvPr>
            <p:ph type="dt" sz="half" idx="10"/>
          </p:nvPr>
        </p:nvSpPr>
        <p:spPr/>
        <p:txBody>
          <a:bodyPr/>
          <a:lstStyle/>
          <a:p>
            <a:fld id="{5AA6BFED-5636-449E-A6FD-EF9F5613AF07}" type="datetime6">
              <a:rPr lang="en-GB" smtClean="0"/>
              <a:t>December 21</a:t>
            </a:fld>
            <a:endParaRPr lang="en-GB"/>
          </a:p>
        </p:txBody>
      </p:sp>
      <p:sp>
        <p:nvSpPr>
          <p:cNvPr id="5" name="Footer Placeholder 4">
            <a:extLst>
              <a:ext uri="{FF2B5EF4-FFF2-40B4-BE49-F238E27FC236}">
                <a16:creationId xmlns:a16="http://schemas.microsoft.com/office/drawing/2014/main" id="{27F9EC0C-205A-4734-AFB3-80A717220EF8}"/>
              </a:ext>
            </a:extLst>
          </p:cNvPr>
          <p:cNvSpPr>
            <a:spLocks noGrp="1"/>
          </p:cNvSpPr>
          <p:nvPr>
            <p:ph type="ftr" sz="quarter" idx="11"/>
          </p:nvPr>
        </p:nvSpPr>
        <p:spPr/>
        <p:txBody>
          <a:bodyPr/>
          <a:lstStyle/>
          <a:p>
            <a:r>
              <a:rPr lang="es-ES"/>
              <a:t>COVID-19 in the Andean region </a:t>
            </a:r>
            <a:endParaRPr lang="es-CO"/>
          </a:p>
        </p:txBody>
      </p:sp>
      <p:sp>
        <p:nvSpPr>
          <p:cNvPr id="6" name="Slide Number Placeholder 5">
            <a:extLst>
              <a:ext uri="{FF2B5EF4-FFF2-40B4-BE49-F238E27FC236}">
                <a16:creationId xmlns:a16="http://schemas.microsoft.com/office/drawing/2014/main" id="{7166AE4D-0C15-457E-AD59-CF225BB018B5}"/>
              </a:ext>
            </a:extLst>
          </p:cNvPr>
          <p:cNvSpPr>
            <a:spLocks noGrp="1"/>
          </p:cNvSpPr>
          <p:nvPr>
            <p:ph type="sldNum" sz="quarter" idx="12"/>
          </p:nvPr>
        </p:nvSpPr>
        <p:spPr/>
        <p:txBody>
          <a:bodyPr/>
          <a:lstStyle/>
          <a:p>
            <a:fld id="{4FADA470-088E-4768-A760-56858B893778}" type="slidenum">
              <a:rPr lang="en-GB" smtClean="0"/>
              <a:pPr/>
              <a:t>15</a:t>
            </a:fld>
            <a:r>
              <a:rPr lang="en-GB"/>
              <a:t>/16</a:t>
            </a:r>
            <a:endParaRPr lang="en-GB" dirty="0"/>
          </a:p>
        </p:txBody>
      </p:sp>
    </p:spTree>
    <p:extLst>
      <p:ext uri="{BB962C8B-B14F-4D97-AF65-F5344CB8AC3E}">
        <p14:creationId xmlns:p14="http://schemas.microsoft.com/office/powerpoint/2010/main" val="172143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a:extLst>
              <a:ext uri="{FF2B5EF4-FFF2-40B4-BE49-F238E27FC236}">
                <a16:creationId xmlns:a16="http://schemas.microsoft.com/office/drawing/2014/main" id="{8D98C03E-3663-4169-8E7C-B29E671D76C0}"/>
              </a:ext>
            </a:extLst>
          </p:cNvPr>
          <p:cNvGraphicFramePr>
            <a:graphicFrameLocks noGrp="1"/>
          </p:cNvGraphicFramePr>
          <p:nvPr>
            <p:ph idx="1"/>
            <p:extLst>
              <p:ext uri="{D42A27DB-BD31-4B8C-83A1-F6EECF244321}">
                <p14:modId xmlns:p14="http://schemas.microsoft.com/office/powerpoint/2010/main" val="3185064400"/>
              </p:ext>
            </p:extLst>
          </p:nvPr>
        </p:nvGraphicFramePr>
        <p:xfrm>
          <a:off x="290148" y="939765"/>
          <a:ext cx="8625252" cy="5269858"/>
        </p:xfrm>
        <a:graphic>
          <a:graphicData uri="http://schemas.openxmlformats.org/drawingml/2006/table">
            <a:tbl>
              <a:tblPr firstRow="1" firstCol="1" bandRow="1">
                <a:tableStyleId>{3B4B98B0-60AC-42C2-AFA5-B58CD77FA1E5}</a:tableStyleId>
              </a:tblPr>
              <a:tblGrid>
                <a:gridCol w="1161974">
                  <a:extLst>
                    <a:ext uri="{9D8B030D-6E8A-4147-A177-3AD203B41FA5}">
                      <a16:colId xmlns:a16="http://schemas.microsoft.com/office/drawing/2014/main" val="1789351960"/>
                    </a:ext>
                  </a:extLst>
                </a:gridCol>
                <a:gridCol w="1031270">
                  <a:extLst>
                    <a:ext uri="{9D8B030D-6E8A-4147-A177-3AD203B41FA5}">
                      <a16:colId xmlns:a16="http://schemas.microsoft.com/office/drawing/2014/main" val="3665838451"/>
                    </a:ext>
                  </a:extLst>
                </a:gridCol>
                <a:gridCol w="680606">
                  <a:extLst>
                    <a:ext uri="{9D8B030D-6E8A-4147-A177-3AD203B41FA5}">
                      <a16:colId xmlns:a16="http://schemas.microsoft.com/office/drawing/2014/main" val="511867969"/>
                    </a:ext>
                  </a:extLst>
                </a:gridCol>
                <a:gridCol w="680606">
                  <a:extLst>
                    <a:ext uri="{9D8B030D-6E8A-4147-A177-3AD203B41FA5}">
                      <a16:colId xmlns:a16="http://schemas.microsoft.com/office/drawing/2014/main" val="1162749208"/>
                    </a:ext>
                  </a:extLst>
                </a:gridCol>
                <a:gridCol w="145306">
                  <a:extLst>
                    <a:ext uri="{9D8B030D-6E8A-4147-A177-3AD203B41FA5}">
                      <a16:colId xmlns:a16="http://schemas.microsoft.com/office/drawing/2014/main" val="504245994"/>
                    </a:ext>
                  </a:extLst>
                </a:gridCol>
                <a:gridCol w="1030474">
                  <a:extLst>
                    <a:ext uri="{9D8B030D-6E8A-4147-A177-3AD203B41FA5}">
                      <a16:colId xmlns:a16="http://schemas.microsoft.com/office/drawing/2014/main" val="772104208"/>
                    </a:ext>
                  </a:extLst>
                </a:gridCol>
                <a:gridCol w="679809">
                  <a:extLst>
                    <a:ext uri="{9D8B030D-6E8A-4147-A177-3AD203B41FA5}">
                      <a16:colId xmlns:a16="http://schemas.microsoft.com/office/drawing/2014/main" val="1752762022"/>
                    </a:ext>
                  </a:extLst>
                </a:gridCol>
                <a:gridCol w="679809">
                  <a:extLst>
                    <a:ext uri="{9D8B030D-6E8A-4147-A177-3AD203B41FA5}">
                      <a16:colId xmlns:a16="http://schemas.microsoft.com/office/drawing/2014/main" val="1807146565"/>
                    </a:ext>
                  </a:extLst>
                </a:gridCol>
                <a:gridCol w="145306">
                  <a:extLst>
                    <a:ext uri="{9D8B030D-6E8A-4147-A177-3AD203B41FA5}">
                      <a16:colId xmlns:a16="http://schemas.microsoft.com/office/drawing/2014/main" val="444255579"/>
                    </a:ext>
                  </a:extLst>
                </a:gridCol>
                <a:gridCol w="1030474">
                  <a:extLst>
                    <a:ext uri="{9D8B030D-6E8A-4147-A177-3AD203B41FA5}">
                      <a16:colId xmlns:a16="http://schemas.microsoft.com/office/drawing/2014/main" val="4254572965"/>
                    </a:ext>
                  </a:extLst>
                </a:gridCol>
                <a:gridCol w="679809">
                  <a:extLst>
                    <a:ext uri="{9D8B030D-6E8A-4147-A177-3AD203B41FA5}">
                      <a16:colId xmlns:a16="http://schemas.microsoft.com/office/drawing/2014/main" val="1980575075"/>
                    </a:ext>
                  </a:extLst>
                </a:gridCol>
                <a:gridCol w="679809">
                  <a:extLst>
                    <a:ext uri="{9D8B030D-6E8A-4147-A177-3AD203B41FA5}">
                      <a16:colId xmlns:a16="http://schemas.microsoft.com/office/drawing/2014/main" val="1058276024"/>
                    </a:ext>
                  </a:extLst>
                </a:gridCol>
              </a:tblGrid>
              <a:tr h="333893">
                <a:tc gridSpan="12">
                  <a:txBody>
                    <a:bodyPr/>
                    <a:lstStyle/>
                    <a:p>
                      <a:pPr algn="ctr">
                        <a:lnSpc>
                          <a:spcPct val="107000"/>
                        </a:lnSpc>
                        <a:spcAft>
                          <a:spcPts val="800"/>
                        </a:spcAft>
                      </a:pPr>
                      <a:r>
                        <a:rPr lang="en-US" sz="1600" dirty="0">
                          <a:effectLst/>
                        </a:rPr>
                        <a:t>The effect of the COVID-19 pandemic on income inequality and poverty</a:t>
                      </a: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621836527"/>
                  </a:ext>
                </a:extLst>
              </a:tr>
              <a:tr h="278244">
                <a:tc>
                  <a:txBody>
                    <a:bodyPr/>
                    <a:lstStyle/>
                    <a:p>
                      <a:pPr>
                        <a:lnSpc>
                          <a:spcPct val="107000"/>
                        </a:lnSpc>
                        <a:spcAft>
                          <a:spcPts val="800"/>
                        </a:spcAft>
                      </a:pPr>
                      <a:r>
                        <a:rPr lang="en-US"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3">
                  <a:txBody>
                    <a:bodyPr/>
                    <a:lstStyle/>
                    <a:p>
                      <a:pPr algn="ctr">
                        <a:lnSpc>
                          <a:spcPct val="107000"/>
                        </a:lnSpc>
                        <a:spcAft>
                          <a:spcPts val="800"/>
                        </a:spcAft>
                      </a:pPr>
                      <a:r>
                        <a:rPr lang="es-CO" sz="1200" dirty="0">
                          <a:solidFill>
                            <a:schemeClr val="tx1"/>
                          </a:solidFill>
                          <a:effectLst/>
                        </a:rPr>
                        <a:t>Colombia</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hMerge="1">
                  <a:txBody>
                    <a:bodyPr/>
                    <a:lstStyle/>
                    <a:p>
                      <a:endParaRPr lang="es-CO"/>
                    </a:p>
                  </a:txBody>
                  <a:tcPr/>
                </a:tc>
                <a:tc hMerge="1">
                  <a:txBody>
                    <a:bodyPr/>
                    <a:lstStyle/>
                    <a:p>
                      <a:endParaRPr lang="es-CO"/>
                    </a:p>
                  </a:txBody>
                  <a:tcPr/>
                </a:tc>
                <a:tc>
                  <a:txBody>
                    <a:bodyPr/>
                    <a:lstStyle/>
                    <a:p>
                      <a:pPr>
                        <a:lnSpc>
                          <a:spcPct val="107000"/>
                        </a:lnSpc>
                        <a:spcAft>
                          <a:spcPts val="800"/>
                        </a:spcAft>
                      </a:pPr>
                      <a:r>
                        <a:rPr lang="es-CO" sz="1200">
                          <a:solidFill>
                            <a:schemeClr val="tx1"/>
                          </a:solidFill>
                          <a:effectLst/>
                        </a:rPr>
                        <a:t> </a:t>
                      </a:r>
                      <a:endParaRPr lang="es-CO" sz="1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gridSpan="3">
                  <a:txBody>
                    <a:bodyPr/>
                    <a:lstStyle/>
                    <a:p>
                      <a:pPr algn="ctr">
                        <a:lnSpc>
                          <a:spcPct val="107000"/>
                        </a:lnSpc>
                        <a:spcAft>
                          <a:spcPts val="800"/>
                        </a:spcAft>
                      </a:pPr>
                      <a:r>
                        <a:rPr lang="es-CO" sz="1200" dirty="0">
                          <a:solidFill>
                            <a:schemeClr val="tx1"/>
                          </a:solidFill>
                          <a:effectLst/>
                        </a:rPr>
                        <a:t>Ecuador</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hMerge="1">
                  <a:txBody>
                    <a:bodyPr/>
                    <a:lstStyle/>
                    <a:p>
                      <a:endParaRPr lang="es-CO"/>
                    </a:p>
                  </a:txBody>
                  <a:tcPr/>
                </a:tc>
                <a:tc hMerge="1">
                  <a:txBody>
                    <a:bodyPr/>
                    <a:lstStyle/>
                    <a:p>
                      <a:endParaRPr lang="es-CO"/>
                    </a:p>
                  </a:txBody>
                  <a:tcPr/>
                </a:tc>
                <a:tc>
                  <a:txBody>
                    <a:bodyPr/>
                    <a:lstStyle/>
                    <a:p>
                      <a:pPr>
                        <a:lnSpc>
                          <a:spcPct val="107000"/>
                        </a:lnSpc>
                        <a:spcAft>
                          <a:spcPts val="800"/>
                        </a:spcAft>
                      </a:pPr>
                      <a:r>
                        <a:rPr lang="es-CO" sz="1200" dirty="0">
                          <a:solidFill>
                            <a:schemeClr val="tx1"/>
                          </a:solidFill>
                          <a:effectLst/>
                        </a:rPr>
                        <a:t> </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gridSpan="3">
                  <a:txBody>
                    <a:bodyPr/>
                    <a:lstStyle/>
                    <a:p>
                      <a:pPr algn="ctr">
                        <a:lnSpc>
                          <a:spcPct val="107000"/>
                        </a:lnSpc>
                        <a:spcAft>
                          <a:spcPts val="800"/>
                        </a:spcAft>
                      </a:pPr>
                      <a:r>
                        <a:rPr lang="es-CO" sz="1200" dirty="0" err="1">
                          <a:solidFill>
                            <a:schemeClr val="tx1"/>
                          </a:solidFill>
                          <a:effectLst/>
                        </a:rPr>
                        <a:t>Peru</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793479741"/>
                  </a:ext>
                </a:extLst>
              </a:tr>
              <a:tr h="267115">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a:effectLst/>
                        </a:rPr>
                        <a:t>Pre-COVID</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a:effectLst/>
                        </a:rPr>
                        <a:t>Total</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a:effectLst/>
                        </a:rPr>
                        <a:t>Total</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200" dirty="0">
                          <a:effectLst/>
                        </a:rPr>
                        <a:t>Pre-COVID</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a:effectLst/>
                        </a:rPr>
                        <a:t>Total</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a:effectLst/>
                        </a:rPr>
                        <a:t>Total</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200" dirty="0">
                          <a:effectLst/>
                        </a:rPr>
                        <a:t>Pre-COVID</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a:effectLst/>
                        </a:rPr>
                        <a:t>Total</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a:effectLst/>
                        </a:rPr>
                        <a:t>Total</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extLst>
                  <a:ext uri="{0D108BD9-81ED-4DB2-BD59-A6C34878D82A}">
                    <a16:rowId xmlns:a16="http://schemas.microsoft.com/office/drawing/2014/main" val="665085188"/>
                  </a:ext>
                </a:extLst>
              </a:tr>
              <a:tr h="278244">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err="1">
                          <a:effectLst/>
                        </a:rPr>
                        <a:t>scenario</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a:effectLst/>
                        </a:rPr>
                        <a:t>change</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err="1">
                          <a:effectLst/>
                        </a:rPr>
                        <a:t>change</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200" dirty="0" err="1">
                          <a:effectLst/>
                        </a:rPr>
                        <a:t>scenario</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err="1">
                          <a:effectLst/>
                        </a:rPr>
                        <a:t>change</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a:effectLst/>
                        </a:rPr>
                        <a:t>change</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200">
                          <a:effectLst/>
                        </a:rPr>
                        <a:t>scenario</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a:effectLst/>
                        </a:rPr>
                        <a:t>change</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200" dirty="0" err="1">
                          <a:effectLst/>
                        </a:rPr>
                        <a:t>change</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extLst>
                  <a:ext uri="{0D108BD9-81ED-4DB2-BD59-A6C34878D82A}">
                    <a16:rowId xmlns:a16="http://schemas.microsoft.com/office/drawing/2014/main" val="1381294411"/>
                  </a:ext>
                </a:extLst>
              </a:tr>
              <a:tr h="278244">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Q2</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Q4</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Q2</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Q4</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solidFill>
                            <a:schemeClr val="tx1"/>
                          </a:solidFill>
                          <a:effectLst/>
                        </a:rPr>
                        <a:t> </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solidFill>
                            <a:schemeClr val="tx1"/>
                          </a:solidFill>
                          <a:effectLst/>
                        </a:rPr>
                        <a:t> </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Q2</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Q4</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756161356"/>
                  </a:ext>
                </a:extLst>
              </a:tr>
              <a:tr h="267115">
                <a:tc>
                  <a:txBody>
                    <a:bodyPr/>
                    <a:lstStyle/>
                    <a:p>
                      <a:pPr>
                        <a:lnSpc>
                          <a:spcPct val="107000"/>
                        </a:lnSpc>
                        <a:spcAft>
                          <a:spcPts val="800"/>
                        </a:spcAft>
                      </a:pPr>
                      <a:r>
                        <a:rPr lang="es-CO" sz="1200" dirty="0" err="1">
                          <a:effectLst/>
                        </a:rPr>
                        <a:t>Inequality</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3902722794"/>
                  </a:ext>
                </a:extLst>
              </a:tr>
              <a:tr h="267115">
                <a:tc>
                  <a:txBody>
                    <a:bodyPr/>
                    <a:lstStyle/>
                    <a:p>
                      <a:pPr>
                        <a:lnSpc>
                          <a:spcPct val="107000"/>
                        </a:lnSpc>
                        <a:spcAft>
                          <a:spcPts val="800"/>
                        </a:spcAft>
                      </a:pPr>
                      <a:r>
                        <a:rPr lang="es-CO" sz="1200" dirty="0">
                          <a:effectLst/>
                        </a:rPr>
                        <a:t>    </a:t>
                      </a:r>
                      <a:r>
                        <a:rPr lang="es-CO" sz="1200" dirty="0">
                          <a:solidFill>
                            <a:srgbClr val="FF0000"/>
                          </a:solidFill>
                          <a:effectLst/>
                        </a:rPr>
                        <a:t>Gini</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0.497</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0.070</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0.010</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0.461</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rgbClr val="FF0000"/>
                          </a:solidFill>
                          <a:effectLst/>
                        </a:rPr>
                        <a:t>0.133</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0.038</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0.460</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rgbClr val="FF0000"/>
                          </a:solidFill>
                          <a:effectLst/>
                        </a:rPr>
                        <a:t>0.126</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0.042</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767892445"/>
                  </a:ext>
                </a:extLst>
              </a:tr>
              <a:tr h="267115">
                <a:tc>
                  <a:txBody>
                    <a:bodyPr/>
                    <a:lstStyle/>
                    <a:p>
                      <a:pPr>
                        <a:lnSpc>
                          <a:spcPct val="107000"/>
                        </a:lnSpc>
                        <a:spcAft>
                          <a:spcPts val="800"/>
                        </a:spcAft>
                      </a:pPr>
                      <a:r>
                        <a:rPr lang="es-CO" sz="1200">
                          <a:effectLst/>
                        </a:rPr>
                        <a:t>    Theil</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0.481</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solidFill>
                            <a:schemeClr val="tx1"/>
                          </a:solidFill>
                          <a:effectLst/>
                        </a:rPr>
                        <a:t>0.115</a:t>
                      </a:r>
                      <a:endParaRPr lang="es-CO" sz="1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0.013</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0.395</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0.225</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0.058</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0.379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0.241</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0.069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114123533"/>
                  </a:ext>
                </a:extLst>
              </a:tr>
              <a:tr h="267115">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solidFill>
                            <a:schemeClr val="tx1"/>
                          </a:solidFill>
                          <a:effectLst/>
                        </a:rPr>
                        <a:t> </a:t>
                      </a:r>
                      <a:endParaRPr lang="es-CO" sz="1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296796758"/>
                  </a:ext>
                </a:extLst>
              </a:tr>
              <a:tr h="267115">
                <a:tc>
                  <a:txBody>
                    <a:bodyPr/>
                    <a:lstStyle/>
                    <a:p>
                      <a:pPr>
                        <a:lnSpc>
                          <a:spcPct val="107000"/>
                        </a:lnSpc>
                        <a:spcAft>
                          <a:spcPts val="800"/>
                        </a:spcAft>
                      </a:pPr>
                      <a:r>
                        <a:rPr lang="es-CO" sz="1200" dirty="0" err="1">
                          <a:solidFill>
                            <a:srgbClr val="FF0000"/>
                          </a:solidFill>
                          <a:effectLst/>
                        </a:rPr>
                        <a:t>Poverty</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solidFill>
                            <a:schemeClr val="tx1"/>
                          </a:solidFill>
                          <a:effectLst/>
                        </a:rPr>
                        <a:t> </a:t>
                      </a:r>
                      <a:endParaRPr lang="es-CO" sz="18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90602959"/>
                  </a:ext>
                </a:extLst>
              </a:tr>
              <a:tr h="267115">
                <a:tc>
                  <a:txBody>
                    <a:bodyPr/>
                    <a:lstStyle/>
                    <a:p>
                      <a:pPr>
                        <a:lnSpc>
                          <a:spcPct val="107000"/>
                        </a:lnSpc>
                        <a:spcAft>
                          <a:spcPts val="800"/>
                        </a:spcAft>
                      </a:pPr>
                      <a:r>
                        <a:rPr lang="es-CO" sz="1200" dirty="0">
                          <a:effectLst/>
                        </a:rPr>
                        <a:t>    </a:t>
                      </a:r>
                      <a:r>
                        <a:rPr lang="es-CO" sz="1200" dirty="0">
                          <a:solidFill>
                            <a:srgbClr val="FF0000"/>
                          </a:solidFill>
                          <a:effectLst/>
                        </a:rPr>
                        <a:t>FGT0 (%)</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26.6</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chemeClr val="tx1"/>
                          </a:solidFill>
                          <a:effectLst/>
                        </a:rPr>
                        <a:t>19.3</a:t>
                      </a:r>
                      <a:endParaRPr lang="es-CO"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5.8</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25.7</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rgbClr val="FF0000"/>
                          </a:solidFill>
                          <a:effectLst/>
                        </a:rPr>
                        <a:t>34.5</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12.3</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28.2</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solidFill>
                            <a:srgbClr val="FF0000"/>
                          </a:solidFill>
                          <a:effectLst/>
                        </a:rPr>
                        <a:t>36.5</a:t>
                      </a:r>
                      <a:endParaRPr lang="es-CO"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11.9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212701794"/>
                  </a:ext>
                </a:extLst>
              </a:tr>
              <a:tr h="267115">
                <a:tc>
                  <a:txBody>
                    <a:bodyPr/>
                    <a:lstStyle/>
                    <a:p>
                      <a:pPr>
                        <a:lnSpc>
                          <a:spcPct val="107000"/>
                        </a:lnSpc>
                        <a:spcAft>
                          <a:spcPts val="800"/>
                        </a:spcAft>
                      </a:pPr>
                      <a:r>
                        <a:rPr lang="es-CO" sz="1200" dirty="0">
                          <a:effectLst/>
                        </a:rPr>
                        <a:t>    FGT1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10.0</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13.2</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3.1</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9.6</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25.5</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7.2</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13.1</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25.6</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8.9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868185054"/>
                  </a:ext>
                </a:extLst>
              </a:tr>
              <a:tr h="267115">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686336688"/>
                  </a:ext>
                </a:extLst>
              </a:tr>
              <a:tr h="267115">
                <a:tc gridSpan="2">
                  <a:txBody>
                    <a:bodyPr/>
                    <a:lstStyle/>
                    <a:p>
                      <a:pPr>
                        <a:lnSpc>
                          <a:spcPct val="107000"/>
                        </a:lnSpc>
                        <a:spcAft>
                          <a:spcPts val="800"/>
                        </a:spcAft>
                      </a:pPr>
                      <a:r>
                        <a:rPr lang="es-CO" sz="1200" dirty="0">
                          <a:effectLst/>
                        </a:rPr>
                        <a:t>Extreme </a:t>
                      </a:r>
                      <a:r>
                        <a:rPr lang="es-CO" sz="1200" dirty="0" err="1">
                          <a:effectLst/>
                        </a:rPr>
                        <a:t>poverty</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s-CO"/>
                    </a:p>
                  </a:txBody>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28937907"/>
                  </a:ext>
                </a:extLst>
              </a:tr>
              <a:tr h="278244">
                <a:tc>
                  <a:txBody>
                    <a:bodyPr/>
                    <a:lstStyle/>
                    <a:p>
                      <a:pPr>
                        <a:lnSpc>
                          <a:spcPct val="107000"/>
                        </a:lnSpc>
                        <a:spcAft>
                          <a:spcPts val="800"/>
                        </a:spcAft>
                      </a:pPr>
                      <a:r>
                        <a:rPr lang="es-CO" sz="1200" dirty="0">
                          <a:effectLst/>
                        </a:rPr>
                        <a:t>    FGT0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6.9</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14.1</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2.7</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9.2</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31.3</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8.5</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13.6</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29.6</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9.9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992765686"/>
                  </a:ext>
                </a:extLst>
              </a:tr>
              <a:tr h="278244">
                <a:tc>
                  <a:txBody>
                    <a:bodyPr/>
                    <a:lstStyle/>
                    <a:p>
                      <a:pPr>
                        <a:lnSpc>
                          <a:spcPct val="107000"/>
                        </a:lnSpc>
                        <a:spcAft>
                          <a:spcPts val="800"/>
                        </a:spcAft>
                      </a:pPr>
                      <a:r>
                        <a:rPr lang="es-CO" sz="1200" dirty="0">
                          <a:effectLst/>
                        </a:rPr>
                        <a:t>    FGT1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2.4</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7.9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1.5</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 </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3.6</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19.1</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4.5</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 </a:t>
                      </a:r>
                      <a:endParaRPr lang="es-CO" sz="18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6.4</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17.9</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6.8</a:t>
                      </a:r>
                      <a:endParaRPr lang="es-CO" sz="18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731486542"/>
                  </a:ext>
                </a:extLst>
              </a:tr>
              <a:tr h="873595">
                <a:tc gridSpan="12">
                  <a:txBody>
                    <a:bodyPr/>
                    <a:lstStyle/>
                    <a:p>
                      <a:pPr>
                        <a:lnSpc>
                          <a:spcPct val="107000"/>
                        </a:lnSpc>
                        <a:spcAft>
                          <a:spcPts val="800"/>
                        </a:spcAft>
                      </a:pPr>
                      <a:r>
                        <a:rPr lang="en-US" sz="1200" dirty="0">
                          <a:effectLst/>
                        </a:rPr>
                        <a:t>Note: poverty and inequality indicators are based on per capita household disposable income. The 2019 national poverty and extreme poverty lines are used in each country. </a:t>
                      </a:r>
                      <a:r>
                        <a:rPr lang="en-US" sz="1200" dirty="0">
                          <a:solidFill>
                            <a:srgbClr val="FF0000"/>
                          </a:solidFill>
                          <a:effectLst/>
                        </a:rPr>
                        <a:t>Poverty changes are expressed in percentage points</a:t>
                      </a:r>
                      <a:r>
                        <a:rPr lang="en-US" sz="1200" dirty="0">
                          <a:effectLst/>
                        </a:rPr>
                        <a:t>.</a:t>
                      </a:r>
                      <a:endParaRPr lang="es-CO" sz="1600" dirty="0">
                        <a:effectLst/>
                      </a:endParaRPr>
                    </a:p>
                    <a:p>
                      <a:pPr algn="just">
                        <a:lnSpc>
                          <a:spcPct val="107000"/>
                        </a:lnSpc>
                        <a:spcAft>
                          <a:spcPts val="800"/>
                        </a:spcAft>
                      </a:pPr>
                      <a:r>
                        <a:rPr lang="en-GB" sz="1400" dirty="0">
                          <a:effectLst/>
                        </a:rPr>
                        <a:t>Source: own calculations</a:t>
                      </a: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155353711"/>
                  </a:ext>
                </a:extLst>
              </a:tr>
            </a:tbl>
          </a:graphicData>
        </a:graphic>
      </p:graphicFrame>
      <p:sp>
        <p:nvSpPr>
          <p:cNvPr id="3" name="Título 2">
            <a:extLst>
              <a:ext uri="{FF2B5EF4-FFF2-40B4-BE49-F238E27FC236}">
                <a16:creationId xmlns:a16="http://schemas.microsoft.com/office/drawing/2014/main" id="{419F0C2D-68F0-499C-9EE9-4133A4357618}"/>
              </a:ext>
            </a:extLst>
          </p:cNvPr>
          <p:cNvSpPr>
            <a:spLocks noGrp="1"/>
          </p:cNvSpPr>
          <p:nvPr>
            <p:ph type="title"/>
          </p:nvPr>
        </p:nvSpPr>
        <p:spPr/>
        <p:txBody>
          <a:bodyPr/>
          <a:lstStyle/>
          <a:p>
            <a:r>
              <a:rPr lang="en-US" dirty="0"/>
              <a:t>Results </a:t>
            </a:r>
            <a:r>
              <a:rPr lang="es-ES" dirty="0"/>
              <a:t>- </a:t>
            </a:r>
            <a:r>
              <a:rPr lang="en-GB" sz="1800" dirty="0">
                <a:effectLst/>
              </a:rPr>
              <a:t>The effect of the COVID-19 pandemic on income inequality and poverty</a:t>
            </a:r>
            <a:endParaRPr lang="es-CO" dirty="0"/>
          </a:p>
        </p:txBody>
      </p:sp>
      <p:sp>
        <p:nvSpPr>
          <p:cNvPr id="4" name="Marcador de fecha 3">
            <a:extLst>
              <a:ext uri="{FF2B5EF4-FFF2-40B4-BE49-F238E27FC236}">
                <a16:creationId xmlns:a16="http://schemas.microsoft.com/office/drawing/2014/main" id="{C0F8582E-95C0-49D3-A0E3-1F6E6D7BBDB9}"/>
              </a:ext>
            </a:extLst>
          </p:cNvPr>
          <p:cNvSpPr>
            <a:spLocks noGrp="1"/>
          </p:cNvSpPr>
          <p:nvPr>
            <p:ph type="dt" sz="half" idx="10"/>
          </p:nvPr>
        </p:nvSpPr>
        <p:spPr/>
        <p:txBody>
          <a:bodyPr/>
          <a:lstStyle/>
          <a:p>
            <a:fld id="{46EA0D74-50C1-4EF8-AD4C-7E74A220306D}" type="datetime6">
              <a:rPr lang="en-GB" smtClean="0"/>
              <a:t>December 21</a:t>
            </a:fld>
            <a:endParaRPr lang="en-GB" dirty="0"/>
          </a:p>
        </p:txBody>
      </p:sp>
      <p:sp>
        <p:nvSpPr>
          <p:cNvPr id="5" name="Marcador de pie de página 4">
            <a:extLst>
              <a:ext uri="{FF2B5EF4-FFF2-40B4-BE49-F238E27FC236}">
                <a16:creationId xmlns:a16="http://schemas.microsoft.com/office/drawing/2014/main" id="{D2A7CAED-40F6-4DE2-94B6-795E54B44B70}"/>
              </a:ext>
            </a:extLst>
          </p:cNvPr>
          <p:cNvSpPr>
            <a:spLocks noGrp="1"/>
          </p:cNvSpPr>
          <p:nvPr>
            <p:ph type="ftr" sz="quarter" idx="11"/>
          </p:nvPr>
        </p:nvSpPr>
        <p:spPr/>
        <p:txBody>
          <a:bodyPr/>
          <a:lstStyle/>
          <a:p>
            <a:r>
              <a:rPr lang="es-ES"/>
              <a:t>COVID-19 in the Andean region </a:t>
            </a:r>
            <a:endParaRPr lang="es-CO" dirty="0"/>
          </a:p>
        </p:txBody>
      </p:sp>
      <p:sp>
        <p:nvSpPr>
          <p:cNvPr id="6" name="Marcador de número de diapositiva 5">
            <a:extLst>
              <a:ext uri="{FF2B5EF4-FFF2-40B4-BE49-F238E27FC236}">
                <a16:creationId xmlns:a16="http://schemas.microsoft.com/office/drawing/2014/main" id="{5B27EAFB-54DC-41A5-BCF5-E21F147CD587}"/>
              </a:ext>
            </a:extLst>
          </p:cNvPr>
          <p:cNvSpPr>
            <a:spLocks noGrp="1"/>
          </p:cNvSpPr>
          <p:nvPr>
            <p:ph type="sldNum" sz="quarter" idx="12"/>
          </p:nvPr>
        </p:nvSpPr>
        <p:spPr/>
        <p:txBody>
          <a:bodyPr/>
          <a:lstStyle/>
          <a:p>
            <a:fld id="{4FADA470-088E-4768-A760-56858B893778}" type="slidenum">
              <a:rPr lang="en-GB" smtClean="0"/>
              <a:pPr/>
              <a:t>16</a:t>
            </a:fld>
            <a:r>
              <a:rPr lang="en-GB" dirty="0"/>
              <a:t>/16</a:t>
            </a:r>
          </a:p>
        </p:txBody>
      </p:sp>
    </p:spTree>
    <p:extLst>
      <p:ext uri="{BB962C8B-B14F-4D97-AF65-F5344CB8AC3E}">
        <p14:creationId xmlns:p14="http://schemas.microsoft.com/office/powerpoint/2010/main" val="1333456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a:extLst>
              <a:ext uri="{FF2B5EF4-FFF2-40B4-BE49-F238E27FC236}">
                <a16:creationId xmlns:a16="http://schemas.microsoft.com/office/drawing/2014/main" id="{4F1130A4-6DD9-4416-ADC3-D3CDBAA01F65}"/>
              </a:ext>
            </a:extLst>
          </p:cNvPr>
          <p:cNvGraphicFramePr>
            <a:graphicFrameLocks noGrp="1"/>
          </p:cNvGraphicFramePr>
          <p:nvPr>
            <p:ph idx="1"/>
            <p:extLst>
              <p:ext uri="{D42A27DB-BD31-4B8C-83A1-F6EECF244321}">
                <p14:modId xmlns:p14="http://schemas.microsoft.com/office/powerpoint/2010/main" val="2510672144"/>
              </p:ext>
            </p:extLst>
          </p:nvPr>
        </p:nvGraphicFramePr>
        <p:xfrm>
          <a:off x="164508" y="698292"/>
          <a:ext cx="8814983" cy="5681781"/>
        </p:xfrm>
        <a:graphic>
          <a:graphicData uri="http://schemas.openxmlformats.org/drawingml/2006/table">
            <a:tbl>
              <a:tblPr firstRow="1" firstCol="1" bandRow="1">
                <a:tableStyleId>{3B4B98B0-60AC-42C2-AFA5-B58CD77FA1E5}</a:tableStyleId>
              </a:tblPr>
              <a:tblGrid>
                <a:gridCol w="756501">
                  <a:extLst>
                    <a:ext uri="{9D8B030D-6E8A-4147-A177-3AD203B41FA5}">
                      <a16:colId xmlns:a16="http://schemas.microsoft.com/office/drawing/2014/main" val="124184361"/>
                    </a:ext>
                  </a:extLst>
                </a:gridCol>
                <a:gridCol w="122685">
                  <a:extLst>
                    <a:ext uri="{9D8B030D-6E8A-4147-A177-3AD203B41FA5}">
                      <a16:colId xmlns:a16="http://schemas.microsoft.com/office/drawing/2014/main" val="1272175053"/>
                    </a:ext>
                  </a:extLst>
                </a:gridCol>
                <a:gridCol w="453849">
                  <a:extLst>
                    <a:ext uri="{9D8B030D-6E8A-4147-A177-3AD203B41FA5}">
                      <a16:colId xmlns:a16="http://schemas.microsoft.com/office/drawing/2014/main" val="957690052"/>
                    </a:ext>
                  </a:extLst>
                </a:gridCol>
                <a:gridCol w="1063803">
                  <a:extLst>
                    <a:ext uri="{9D8B030D-6E8A-4147-A177-3AD203B41FA5}">
                      <a16:colId xmlns:a16="http://schemas.microsoft.com/office/drawing/2014/main" val="751660720"/>
                    </a:ext>
                  </a:extLst>
                </a:gridCol>
                <a:gridCol w="594567">
                  <a:extLst>
                    <a:ext uri="{9D8B030D-6E8A-4147-A177-3AD203B41FA5}">
                      <a16:colId xmlns:a16="http://schemas.microsoft.com/office/drawing/2014/main" val="2795668095"/>
                    </a:ext>
                  </a:extLst>
                </a:gridCol>
                <a:gridCol w="632495">
                  <a:extLst>
                    <a:ext uri="{9D8B030D-6E8A-4147-A177-3AD203B41FA5}">
                      <a16:colId xmlns:a16="http://schemas.microsoft.com/office/drawing/2014/main" val="2816608995"/>
                    </a:ext>
                  </a:extLst>
                </a:gridCol>
                <a:gridCol w="756888">
                  <a:extLst>
                    <a:ext uri="{9D8B030D-6E8A-4147-A177-3AD203B41FA5}">
                      <a16:colId xmlns:a16="http://schemas.microsoft.com/office/drawing/2014/main" val="1186018338"/>
                    </a:ext>
                  </a:extLst>
                </a:gridCol>
                <a:gridCol w="577521">
                  <a:extLst>
                    <a:ext uri="{9D8B030D-6E8A-4147-A177-3AD203B41FA5}">
                      <a16:colId xmlns:a16="http://schemas.microsoft.com/office/drawing/2014/main" val="2529097707"/>
                    </a:ext>
                  </a:extLst>
                </a:gridCol>
                <a:gridCol w="632495">
                  <a:extLst>
                    <a:ext uri="{9D8B030D-6E8A-4147-A177-3AD203B41FA5}">
                      <a16:colId xmlns:a16="http://schemas.microsoft.com/office/drawing/2014/main" val="1439239959"/>
                    </a:ext>
                  </a:extLst>
                </a:gridCol>
                <a:gridCol w="773933">
                  <a:extLst>
                    <a:ext uri="{9D8B030D-6E8A-4147-A177-3AD203B41FA5}">
                      <a16:colId xmlns:a16="http://schemas.microsoft.com/office/drawing/2014/main" val="1069782491"/>
                    </a:ext>
                  </a:extLst>
                </a:gridCol>
                <a:gridCol w="691603">
                  <a:extLst>
                    <a:ext uri="{9D8B030D-6E8A-4147-A177-3AD203B41FA5}">
                      <a16:colId xmlns:a16="http://schemas.microsoft.com/office/drawing/2014/main" val="889027268"/>
                    </a:ext>
                  </a:extLst>
                </a:gridCol>
                <a:gridCol w="624781">
                  <a:extLst>
                    <a:ext uri="{9D8B030D-6E8A-4147-A177-3AD203B41FA5}">
                      <a16:colId xmlns:a16="http://schemas.microsoft.com/office/drawing/2014/main" val="1776571905"/>
                    </a:ext>
                  </a:extLst>
                </a:gridCol>
                <a:gridCol w="559231">
                  <a:extLst>
                    <a:ext uri="{9D8B030D-6E8A-4147-A177-3AD203B41FA5}">
                      <a16:colId xmlns:a16="http://schemas.microsoft.com/office/drawing/2014/main" val="3636093230"/>
                    </a:ext>
                  </a:extLst>
                </a:gridCol>
                <a:gridCol w="574631">
                  <a:extLst>
                    <a:ext uri="{9D8B030D-6E8A-4147-A177-3AD203B41FA5}">
                      <a16:colId xmlns:a16="http://schemas.microsoft.com/office/drawing/2014/main" val="1105468323"/>
                    </a:ext>
                  </a:extLst>
                </a:gridCol>
              </a:tblGrid>
              <a:tr h="373262">
                <a:tc gridSpan="14">
                  <a:txBody>
                    <a:bodyPr/>
                    <a:lstStyle/>
                    <a:p>
                      <a:pPr algn="ctr">
                        <a:lnSpc>
                          <a:spcPct val="107000"/>
                        </a:lnSpc>
                        <a:spcAft>
                          <a:spcPts val="800"/>
                        </a:spcAft>
                      </a:pPr>
                      <a:r>
                        <a:rPr lang="en-US" sz="1600" dirty="0">
                          <a:effectLst/>
                        </a:rPr>
                        <a:t>Decomposing the change in income inequality and poverty</a:t>
                      </a: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hMerge="1">
                  <a:txBody>
                    <a:bodyPr/>
                    <a:lstStyle/>
                    <a:p>
                      <a:pPr algn="ctr">
                        <a:lnSpc>
                          <a:spcPct val="107000"/>
                        </a:lnSpc>
                        <a:spcAft>
                          <a:spcPts val="800"/>
                        </a:spcAft>
                      </a:pPr>
                      <a:endParaRPr lang="es-CO" sz="14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extLst>
                  <a:ext uri="{0D108BD9-81ED-4DB2-BD59-A6C34878D82A}">
                    <a16:rowId xmlns:a16="http://schemas.microsoft.com/office/drawing/2014/main" val="1062961162"/>
                  </a:ext>
                </a:extLst>
              </a:tr>
              <a:tr h="311051">
                <a:tc>
                  <a:txBody>
                    <a:bodyPr/>
                    <a:lstStyle/>
                    <a:p>
                      <a:pPr>
                        <a:lnSpc>
                          <a:spcPct val="107000"/>
                        </a:lnSpc>
                        <a:spcAft>
                          <a:spcPts val="800"/>
                        </a:spcAft>
                      </a:pPr>
                      <a:r>
                        <a:rPr lang="en-US"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4">
                  <a:txBody>
                    <a:bodyPr/>
                    <a:lstStyle/>
                    <a:p>
                      <a:pPr algn="ctr">
                        <a:lnSpc>
                          <a:spcPct val="107000"/>
                        </a:lnSpc>
                        <a:spcAft>
                          <a:spcPts val="800"/>
                        </a:spcAft>
                      </a:pPr>
                      <a:r>
                        <a:rPr lang="es-CO" sz="1050" dirty="0">
                          <a:effectLst/>
                        </a:rPr>
                        <a:t>Colombia Q2</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hMerge="1">
                  <a:txBody>
                    <a:bodyPr/>
                    <a:lstStyle/>
                    <a:p>
                      <a:pPr algn="ctr">
                        <a:lnSpc>
                          <a:spcPct val="107000"/>
                        </a:lnSpc>
                        <a:spcAft>
                          <a:spcPts val="800"/>
                        </a:spcAft>
                      </a:pPr>
                      <a:r>
                        <a:rPr lang="es-CO" sz="1050">
                          <a:effectLst/>
                        </a:rPr>
                        <a:t>Colombia Q2</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s-CO"/>
                    </a:p>
                  </a:txBody>
                  <a:tcPr/>
                </a:tc>
                <a:tc hMerge="1">
                  <a:txBody>
                    <a:bodyPr/>
                    <a:lstStyle/>
                    <a:p>
                      <a:endParaRPr lang="es-CO"/>
                    </a:p>
                  </a:txBody>
                  <a:tcPr/>
                </a:tc>
                <a:tc gridSpan="3">
                  <a:txBody>
                    <a:bodyPr/>
                    <a:lstStyle/>
                    <a:p>
                      <a:pPr algn="ctr">
                        <a:lnSpc>
                          <a:spcPct val="107000"/>
                        </a:lnSpc>
                        <a:spcAft>
                          <a:spcPts val="800"/>
                        </a:spcAft>
                      </a:pPr>
                      <a:r>
                        <a:rPr lang="es-CO" sz="1050" dirty="0">
                          <a:solidFill>
                            <a:srgbClr val="FF0000"/>
                          </a:solidFill>
                          <a:effectLst/>
                        </a:rPr>
                        <a:t>Ecuador Q2</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s-CO"/>
                    </a:p>
                  </a:txBody>
                  <a:tcPr/>
                </a:tc>
                <a:tc hMerge="1">
                  <a:txBody>
                    <a:bodyPr/>
                    <a:lstStyle/>
                    <a:p>
                      <a:endParaRPr lang="es-CO"/>
                    </a:p>
                  </a:txBody>
                  <a:tcPr/>
                </a:tc>
                <a:tc gridSpan="3">
                  <a:txBody>
                    <a:bodyPr/>
                    <a:lstStyle/>
                    <a:p>
                      <a:pPr algn="ctr">
                        <a:lnSpc>
                          <a:spcPct val="107000"/>
                        </a:lnSpc>
                        <a:spcAft>
                          <a:spcPts val="800"/>
                        </a:spcAft>
                      </a:pPr>
                      <a:r>
                        <a:rPr lang="es-CO" sz="1050" dirty="0" err="1">
                          <a:solidFill>
                            <a:srgbClr val="00B050"/>
                          </a:solidFill>
                          <a:effectLst/>
                        </a:rPr>
                        <a:t>Peru</a:t>
                      </a:r>
                      <a:r>
                        <a:rPr lang="es-CO" sz="1050" dirty="0">
                          <a:solidFill>
                            <a:srgbClr val="00B050"/>
                          </a:solidFill>
                          <a:effectLst/>
                        </a:rPr>
                        <a:t> Q2</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s-CO"/>
                    </a:p>
                  </a:txBody>
                  <a:tcPr/>
                </a:tc>
                <a:tc hMerge="1">
                  <a:txBody>
                    <a:bodyPr/>
                    <a:lstStyle/>
                    <a:p>
                      <a:endParaRPr lang="es-CO"/>
                    </a:p>
                  </a:txBody>
                  <a:tcPr/>
                </a:tc>
                <a:tc gridSpan="3">
                  <a:txBody>
                    <a:bodyPr/>
                    <a:lstStyle/>
                    <a:p>
                      <a:pPr algn="ctr">
                        <a:lnSpc>
                          <a:spcPct val="107000"/>
                        </a:lnSpc>
                        <a:spcAft>
                          <a:spcPts val="800"/>
                        </a:spcAft>
                      </a:pPr>
                      <a:r>
                        <a:rPr lang="es-CO" sz="1050" dirty="0">
                          <a:solidFill>
                            <a:srgbClr val="00B050"/>
                          </a:solidFill>
                          <a:effectLst/>
                        </a:rPr>
                        <a:t>Colombia Q4</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414932680"/>
                  </a:ext>
                </a:extLst>
              </a:tr>
              <a:tr h="298609">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gridSpan="2">
                  <a:txBody>
                    <a:bodyPr/>
                    <a:lstStyle/>
                    <a:p>
                      <a:pPr algn="ctr">
                        <a:lnSpc>
                          <a:spcPct val="107000"/>
                        </a:lnSpc>
                        <a:spcAft>
                          <a:spcPts val="800"/>
                        </a:spcAft>
                      </a:pPr>
                      <a:r>
                        <a:rPr lang="es-CO" sz="1050" dirty="0">
                          <a:effectLst/>
                        </a:rPr>
                        <a:t>Total</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hMerge="1">
                  <a:txBody>
                    <a:bodyPr/>
                    <a:lstStyle/>
                    <a:p>
                      <a:pPr algn="ctr">
                        <a:lnSpc>
                          <a:spcPct val="107000"/>
                        </a:lnSpc>
                        <a:spcAft>
                          <a:spcPts val="800"/>
                        </a:spcAft>
                      </a:pPr>
                      <a:r>
                        <a:rPr lang="es-CO" sz="1050">
                          <a:effectLst/>
                        </a:rPr>
                        <a:t>Total</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dirty="0">
                          <a:effectLst/>
                        </a:rPr>
                        <a:t>COVID-</a:t>
                      </a:r>
                      <a:r>
                        <a:rPr lang="es-CO" sz="1050" dirty="0" err="1">
                          <a:effectLst/>
                        </a:rPr>
                        <a:t>related</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a:effectLst/>
                        </a:rPr>
                        <a:t>Other</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a:effectLst/>
                        </a:rPr>
                        <a:t>Total</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a:solidFill>
                            <a:srgbClr val="FF0000"/>
                          </a:solidFill>
                          <a:effectLst/>
                        </a:rPr>
                        <a:t>COVID-</a:t>
                      </a:r>
                      <a:r>
                        <a:rPr lang="es-CO" sz="1050" dirty="0" err="1">
                          <a:solidFill>
                            <a:srgbClr val="FF0000"/>
                          </a:solidFill>
                          <a:effectLst/>
                        </a:rPr>
                        <a:t>related</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a:effectLst/>
                        </a:rPr>
                        <a:t>Other</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dirty="0">
                          <a:effectLst/>
                        </a:rPr>
                        <a:t>Total</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a:solidFill>
                            <a:srgbClr val="00B050"/>
                          </a:solidFill>
                          <a:effectLst/>
                        </a:rPr>
                        <a:t>COVID-</a:t>
                      </a:r>
                      <a:r>
                        <a:rPr lang="es-CO" sz="1050" dirty="0" err="1">
                          <a:solidFill>
                            <a:srgbClr val="00B050"/>
                          </a:solidFill>
                          <a:effectLst/>
                        </a:rPr>
                        <a:t>related</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a:effectLst/>
                        </a:rPr>
                        <a:t>Other</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dirty="0">
                          <a:effectLst/>
                        </a:rPr>
                        <a:t>Total</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a:solidFill>
                            <a:srgbClr val="00B050"/>
                          </a:solidFill>
                          <a:effectLst/>
                        </a:rPr>
                        <a:t>COVID-</a:t>
                      </a:r>
                      <a:r>
                        <a:rPr lang="es-CO" sz="1050" dirty="0" err="1">
                          <a:solidFill>
                            <a:srgbClr val="00B050"/>
                          </a:solidFill>
                          <a:effectLst/>
                        </a:rPr>
                        <a:t>related</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dirty="0" err="1">
                          <a:effectLst/>
                        </a:rPr>
                        <a:t>Other</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extLst>
                  <a:ext uri="{0D108BD9-81ED-4DB2-BD59-A6C34878D82A}">
                    <a16:rowId xmlns:a16="http://schemas.microsoft.com/office/drawing/2014/main" val="304604138"/>
                  </a:ext>
                </a:extLst>
              </a:tr>
              <a:tr h="377529">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gridSpan="2">
                  <a:txBody>
                    <a:bodyPr/>
                    <a:lstStyle/>
                    <a:p>
                      <a:pPr algn="ctr">
                        <a:lnSpc>
                          <a:spcPct val="107000"/>
                        </a:lnSpc>
                        <a:spcAft>
                          <a:spcPts val="800"/>
                        </a:spcAft>
                      </a:pPr>
                      <a:r>
                        <a:rPr lang="es-CO" sz="1050">
                          <a:effectLst/>
                        </a:rPr>
                        <a:t>change</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hMerge="1">
                  <a:txBody>
                    <a:bodyPr/>
                    <a:lstStyle/>
                    <a:p>
                      <a:pPr algn="ctr">
                        <a:lnSpc>
                          <a:spcPct val="107000"/>
                        </a:lnSpc>
                        <a:spcAft>
                          <a:spcPts val="800"/>
                        </a:spcAft>
                      </a:pPr>
                      <a:r>
                        <a:rPr lang="es-CO" sz="1050">
                          <a:effectLst/>
                        </a:rPr>
                        <a:t>change</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dirty="0" err="1">
                          <a:effectLst/>
                        </a:rPr>
                        <a:t>policies</a:t>
                      </a:r>
                      <a:r>
                        <a:rPr lang="es-CO" sz="1050" dirty="0">
                          <a:effectLst/>
                        </a:rPr>
                        <a:t> </a:t>
                      </a:r>
                      <a:r>
                        <a:rPr lang="es-CO" sz="1050" dirty="0" err="1">
                          <a:effectLst/>
                        </a:rPr>
                        <a:t>effects</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dirty="0" err="1">
                          <a:effectLst/>
                        </a:rPr>
                        <a:t>effects</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dirty="0" err="1">
                          <a:effectLst/>
                        </a:rPr>
                        <a:t>change</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err="1">
                          <a:solidFill>
                            <a:srgbClr val="FF0000"/>
                          </a:solidFill>
                          <a:effectLst/>
                        </a:rPr>
                        <a:t>policies</a:t>
                      </a:r>
                      <a:r>
                        <a:rPr lang="es-CO" sz="1050" dirty="0">
                          <a:solidFill>
                            <a:srgbClr val="FF0000"/>
                          </a:solidFill>
                          <a:effectLst/>
                        </a:rPr>
                        <a:t> </a:t>
                      </a:r>
                      <a:r>
                        <a:rPr lang="es-CO" sz="1050" dirty="0" err="1">
                          <a:solidFill>
                            <a:srgbClr val="FF0000"/>
                          </a:solidFill>
                          <a:effectLst/>
                        </a:rPr>
                        <a:t>effects</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dirty="0" err="1">
                          <a:effectLst/>
                        </a:rPr>
                        <a:t>effects</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dirty="0" err="1">
                          <a:effectLst/>
                        </a:rPr>
                        <a:t>change</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err="1">
                          <a:solidFill>
                            <a:srgbClr val="00B050"/>
                          </a:solidFill>
                          <a:effectLst/>
                        </a:rPr>
                        <a:t>policies</a:t>
                      </a:r>
                      <a:r>
                        <a:rPr lang="es-CO" sz="1050" dirty="0">
                          <a:solidFill>
                            <a:srgbClr val="00B050"/>
                          </a:solidFill>
                          <a:effectLst/>
                        </a:rPr>
                        <a:t> </a:t>
                      </a:r>
                      <a:r>
                        <a:rPr lang="es-CO" sz="1050" dirty="0" err="1">
                          <a:solidFill>
                            <a:srgbClr val="00B050"/>
                          </a:solidFill>
                          <a:effectLst/>
                        </a:rPr>
                        <a:t>effects</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dirty="0" err="1">
                          <a:effectLst/>
                        </a:rPr>
                        <a:t>effects</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noFill/>
                  </a:tcPr>
                </a:tc>
                <a:tc>
                  <a:txBody>
                    <a:bodyPr/>
                    <a:lstStyle/>
                    <a:p>
                      <a:pPr algn="ctr">
                        <a:lnSpc>
                          <a:spcPct val="107000"/>
                        </a:lnSpc>
                        <a:spcAft>
                          <a:spcPts val="800"/>
                        </a:spcAft>
                      </a:pPr>
                      <a:r>
                        <a:rPr lang="es-CO" sz="1050" dirty="0" err="1">
                          <a:effectLst/>
                        </a:rPr>
                        <a:t>change</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noFill/>
                  </a:tcPr>
                </a:tc>
                <a:tc>
                  <a:txBody>
                    <a:bodyPr/>
                    <a:lstStyle/>
                    <a:p>
                      <a:pPr algn="ctr">
                        <a:lnSpc>
                          <a:spcPct val="107000"/>
                        </a:lnSpc>
                        <a:spcAft>
                          <a:spcPts val="800"/>
                        </a:spcAft>
                      </a:pPr>
                      <a:r>
                        <a:rPr lang="es-CO" sz="1050" dirty="0" err="1">
                          <a:solidFill>
                            <a:srgbClr val="00B050"/>
                          </a:solidFill>
                          <a:effectLst/>
                        </a:rPr>
                        <a:t>policies</a:t>
                      </a:r>
                      <a:r>
                        <a:rPr lang="es-CO" sz="1050" dirty="0">
                          <a:solidFill>
                            <a:srgbClr val="00B050"/>
                          </a:solidFill>
                          <a:effectLst/>
                        </a:rPr>
                        <a:t> </a:t>
                      </a:r>
                      <a:r>
                        <a:rPr lang="es-CO" sz="1050" dirty="0" err="1">
                          <a:solidFill>
                            <a:srgbClr val="00B050"/>
                          </a:solidFill>
                          <a:effectLst/>
                        </a:rPr>
                        <a:t>effects</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tc>
                  <a:txBody>
                    <a:bodyPr/>
                    <a:lstStyle/>
                    <a:p>
                      <a:pPr algn="ctr">
                        <a:lnSpc>
                          <a:spcPct val="107000"/>
                        </a:lnSpc>
                        <a:spcAft>
                          <a:spcPts val="800"/>
                        </a:spcAft>
                      </a:pPr>
                      <a:r>
                        <a:rPr lang="es-CO" sz="1050" dirty="0" err="1">
                          <a:effectLst/>
                        </a:rPr>
                        <a:t>effects</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noFill/>
                  </a:tcPr>
                </a:tc>
                <a:extLst>
                  <a:ext uri="{0D108BD9-81ED-4DB2-BD59-A6C34878D82A}">
                    <a16:rowId xmlns:a16="http://schemas.microsoft.com/office/drawing/2014/main" val="1667176603"/>
                  </a:ext>
                </a:extLst>
              </a:tr>
              <a:tr h="311051">
                <a:tc>
                  <a:txBody>
                    <a:bodyPr/>
                    <a:lstStyle/>
                    <a:p>
                      <a:pPr>
                        <a:lnSpc>
                          <a:spcPct val="107000"/>
                        </a:lnSpc>
                        <a:spcAft>
                          <a:spcPts val="800"/>
                        </a:spcAft>
                      </a:pPr>
                      <a:r>
                        <a:rPr lang="es-CO" sz="1050" dirty="0" err="1">
                          <a:effectLst/>
                        </a:rPr>
                        <a:t>Inequality</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050" dirty="0">
                          <a:solidFill>
                            <a:srgbClr val="FF0000"/>
                          </a:solidFill>
                          <a:effectLst/>
                        </a:rPr>
                        <a:t> </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050" dirty="0">
                          <a:solidFill>
                            <a:srgbClr val="00B050"/>
                          </a:solidFill>
                          <a:effectLst/>
                        </a:rPr>
                        <a:t> </a:t>
                      </a:r>
                      <a:endParaRPr lang="es-CO" sz="16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905105098"/>
                  </a:ext>
                </a:extLst>
              </a:tr>
              <a:tr h="298609">
                <a:tc>
                  <a:txBody>
                    <a:bodyPr/>
                    <a:lstStyle/>
                    <a:p>
                      <a:pPr>
                        <a:lnSpc>
                          <a:spcPct val="107000"/>
                        </a:lnSpc>
                        <a:spcAft>
                          <a:spcPts val="800"/>
                        </a:spcAft>
                      </a:pPr>
                      <a:r>
                        <a:rPr lang="es-CO" sz="1050" dirty="0">
                          <a:effectLst/>
                        </a:rPr>
                        <a:t>    </a:t>
                      </a:r>
                      <a:r>
                        <a:rPr lang="es-CO" sz="1050" dirty="0">
                          <a:solidFill>
                            <a:srgbClr val="FF0000"/>
                          </a:solidFill>
                          <a:effectLst/>
                        </a:rPr>
                        <a:t>Gini</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200" dirty="0">
                          <a:effectLst/>
                        </a:rPr>
                        <a:t>0.070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gn="ctr">
                        <a:lnSpc>
                          <a:spcPct val="107000"/>
                        </a:lnSpc>
                        <a:spcAft>
                          <a:spcPts val="800"/>
                        </a:spcAft>
                      </a:pPr>
                      <a:r>
                        <a:rPr lang="es-CO" sz="1050">
                          <a:effectLst/>
                        </a:rPr>
                        <a:t>0.070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-0.023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0.092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0.133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solidFill>
                            <a:srgbClr val="FF0000"/>
                          </a:solidFill>
                          <a:effectLst/>
                        </a:rPr>
                        <a:t>-0.012 </a:t>
                      </a:r>
                      <a:endParaRPr lang="es-CO" sz="20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0.144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0.126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solidFill>
                            <a:srgbClr val="00B050"/>
                          </a:solidFill>
                          <a:effectLst/>
                        </a:rPr>
                        <a:t>-0.046 </a:t>
                      </a:r>
                      <a:endParaRPr lang="es-CO" sz="2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0.172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0.010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-0.019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0.029 </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48344791"/>
                  </a:ext>
                </a:extLst>
              </a:tr>
              <a:tr h="298609">
                <a:tc>
                  <a:txBody>
                    <a:bodyPr/>
                    <a:lstStyle/>
                    <a:p>
                      <a:pPr>
                        <a:lnSpc>
                          <a:spcPct val="107000"/>
                        </a:lnSpc>
                        <a:spcAft>
                          <a:spcPts val="800"/>
                        </a:spcAft>
                      </a:pPr>
                      <a:r>
                        <a:rPr lang="es-CO" sz="1050">
                          <a:effectLst/>
                        </a:rPr>
                        <a:t>    Theil</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200">
                          <a:effectLst/>
                        </a:rPr>
                        <a:t>0.115 </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gn="ctr">
                        <a:lnSpc>
                          <a:spcPct val="107000"/>
                        </a:lnSpc>
                        <a:spcAft>
                          <a:spcPts val="800"/>
                        </a:spcAft>
                      </a:pPr>
                      <a:r>
                        <a:rPr lang="es-CO" sz="1050">
                          <a:effectLst/>
                        </a:rPr>
                        <a:t>0.115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-0.034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0.149 </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0.225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-0.013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0.238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0.241 </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-0.070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0.311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0.013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-0.036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0.049 </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718107697"/>
                  </a:ext>
                </a:extLst>
              </a:tr>
              <a:tr h="298609">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3742169759"/>
                  </a:ext>
                </a:extLst>
              </a:tr>
              <a:tr h="298609">
                <a:tc>
                  <a:txBody>
                    <a:bodyPr/>
                    <a:lstStyle/>
                    <a:p>
                      <a:pPr>
                        <a:lnSpc>
                          <a:spcPct val="107000"/>
                        </a:lnSpc>
                        <a:spcAft>
                          <a:spcPts val="800"/>
                        </a:spcAft>
                      </a:pPr>
                      <a:r>
                        <a:rPr lang="es-CO" sz="1050">
                          <a:effectLst/>
                        </a:rPr>
                        <a:t>Poverty</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3087039"/>
                  </a:ext>
                </a:extLst>
              </a:tr>
              <a:tr h="298609">
                <a:tc>
                  <a:txBody>
                    <a:bodyPr/>
                    <a:lstStyle/>
                    <a:p>
                      <a:pPr>
                        <a:lnSpc>
                          <a:spcPct val="107000"/>
                        </a:lnSpc>
                        <a:spcAft>
                          <a:spcPts val="800"/>
                        </a:spcAft>
                      </a:pPr>
                      <a:r>
                        <a:rPr lang="es-CO" sz="1050" dirty="0">
                          <a:solidFill>
                            <a:srgbClr val="FF0000"/>
                          </a:solidFill>
                          <a:effectLst/>
                        </a:rPr>
                        <a:t>FGT0 (%)</a:t>
                      </a:r>
                      <a:endParaRPr lang="es-CO"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200" dirty="0">
                          <a:effectLst/>
                        </a:rPr>
                        <a:t>19.3</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gn="ctr">
                        <a:lnSpc>
                          <a:spcPct val="107000"/>
                        </a:lnSpc>
                        <a:spcAft>
                          <a:spcPts val="800"/>
                        </a:spcAft>
                      </a:pPr>
                      <a:r>
                        <a:rPr lang="es-CO" sz="1050">
                          <a:effectLst/>
                        </a:rPr>
                        <a:t>19.3</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-3.0</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22.3</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34.5</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solidFill>
                            <a:srgbClr val="FF0000"/>
                          </a:solidFill>
                          <a:effectLst/>
                        </a:rPr>
                        <a:t>-0.7</a:t>
                      </a:r>
                      <a:endParaRPr lang="es-CO" sz="20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35.2</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36.5</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-3.4</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39.9</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5.8</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solidFill>
                            <a:srgbClr val="00B050"/>
                          </a:solidFill>
                          <a:effectLst/>
                        </a:rPr>
                        <a:t>-3.4</a:t>
                      </a:r>
                      <a:endParaRPr lang="es-CO" sz="2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9.2</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4181844443"/>
                  </a:ext>
                </a:extLst>
              </a:tr>
              <a:tr h="298609">
                <a:tc>
                  <a:txBody>
                    <a:bodyPr/>
                    <a:lstStyle/>
                    <a:p>
                      <a:pPr>
                        <a:lnSpc>
                          <a:spcPct val="107000"/>
                        </a:lnSpc>
                        <a:spcAft>
                          <a:spcPts val="800"/>
                        </a:spcAft>
                      </a:pPr>
                      <a:r>
                        <a:rPr lang="es-CO" sz="1050" dirty="0">
                          <a:effectLst/>
                        </a:rPr>
                        <a:t>FGT1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200">
                          <a:effectLst/>
                        </a:rPr>
                        <a:t>13.2</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gn="ctr">
                        <a:lnSpc>
                          <a:spcPct val="107000"/>
                        </a:lnSpc>
                        <a:spcAft>
                          <a:spcPts val="800"/>
                        </a:spcAft>
                      </a:pPr>
                      <a:r>
                        <a:rPr lang="es-CO" sz="1050">
                          <a:effectLst/>
                        </a:rPr>
                        <a:t>13.2</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-3.5</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16.7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25.5</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-1.6</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27.1</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25.6</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-6.3</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31.9</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3.1</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-2.7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5.7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3968999915"/>
                  </a:ext>
                </a:extLst>
              </a:tr>
              <a:tr h="298609">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gridSpan="2">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1809022617"/>
                  </a:ext>
                </a:extLst>
              </a:tr>
              <a:tr h="298609">
                <a:tc gridSpan="3">
                  <a:txBody>
                    <a:bodyPr/>
                    <a:lstStyle/>
                    <a:p>
                      <a:pPr>
                        <a:lnSpc>
                          <a:spcPct val="107000"/>
                        </a:lnSpc>
                        <a:spcAft>
                          <a:spcPts val="800"/>
                        </a:spcAft>
                      </a:pPr>
                      <a:r>
                        <a:rPr lang="es-CO" sz="1050" dirty="0">
                          <a:effectLst/>
                        </a:rPr>
                        <a:t>Extreme </a:t>
                      </a:r>
                      <a:r>
                        <a:rPr lang="es-CO" sz="1050" dirty="0" err="1">
                          <a:effectLst/>
                        </a:rPr>
                        <a:t>poverty</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nSpc>
                          <a:spcPct val="107000"/>
                        </a:lnSpc>
                        <a:spcAft>
                          <a:spcPts val="800"/>
                        </a:spcAft>
                      </a:pP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endParaRPr lang="es-CO"/>
                    </a:p>
                  </a:txBody>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050" dirty="0">
                          <a:effectLst/>
                        </a:rPr>
                        <a:t>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nSpc>
                          <a:spcPct val="107000"/>
                        </a:lnSpc>
                        <a:spcAft>
                          <a:spcPts val="800"/>
                        </a:spcAft>
                      </a:pPr>
                      <a:r>
                        <a:rPr lang="es-CO" sz="1050">
                          <a:effectLst/>
                        </a:rPr>
                        <a:t> </a:t>
                      </a: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4205114020"/>
                  </a:ext>
                </a:extLst>
              </a:tr>
              <a:tr h="298609">
                <a:tc gridSpan="2">
                  <a:txBody>
                    <a:bodyPr/>
                    <a:lstStyle/>
                    <a:p>
                      <a:pPr>
                        <a:lnSpc>
                          <a:spcPct val="107000"/>
                        </a:lnSpc>
                        <a:spcAft>
                          <a:spcPts val="800"/>
                        </a:spcAft>
                      </a:pPr>
                      <a:r>
                        <a:rPr lang="es-CO" sz="1050" dirty="0">
                          <a:effectLst/>
                        </a:rPr>
                        <a:t>FGT0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hMerge="1">
                  <a:txBody>
                    <a:bodyPr/>
                    <a:lstStyle/>
                    <a:p>
                      <a:pPr>
                        <a:lnSpc>
                          <a:spcPct val="107000"/>
                        </a:lnSpc>
                        <a:spcAft>
                          <a:spcPts val="800"/>
                        </a:spcAft>
                      </a:pP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14.1</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-3.9</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18.0</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a:effectLst/>
                        </a:rPr>
                        <a:t>31.3</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-1.2</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32.5</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29.6</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a:effectLst/>
                        </a:rPr>
                        <a:t>-7.0</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36.6</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pPr>
                      <a:r>
                        <a:rPr lang="es-CO" sz="1200" dirty="0">
                          <a:effectLst/>
                        </a:rPr>
                        <a:t>2.7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pPr>
                      <a:r>
                        <a:rPr lang="es-CO" sz="1200" dirty="0">
                          <a:effectLst/>
                        </a:rPr>
                        <a:t>-3.0</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dirty="0">
                          <a:effectLst/>
                        </a:rPr>
                        <a:t>5.7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2987110038"/>
                  </a:ext>
                </a:extLst>
              </a:tr>
              <a:tr h="311051">
                <a:tc gridSpan="2">
                  <a:txBody>
                    <a:bodyPr/>
                    <a:lstStyle/>
                    <a:p>
                      <a:pPr>
                        <a:lnSpc>
                          <a:spcPct val="107000"/>
                        </a:lnSpc>
                        <a:spcAft>
                          <a:spcPts val="800"/>
                        </a:spcAft>
                      </a:pPr>
                      <a:r>
                        <a:rPr lang="es-CO" sz="1050" dirty="0">
                          <a:effectLst/>
                        </a:rPr>
                        <a:t>FGT1 (%)</a:t>
                      </a:r>
                      <a:endParaRPr lang="es-CO" sz="16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hMerge="1">
                  <a:txBody>
                    <a:bodyPr/>
                    <a:lstStyle/>
                    <a:p>
                      <a:pPr>
                        <a:lnSpc>
                          <a:spcPct val="107000"/>
                        </a:lnSpc>
                        <a:spcAft>
                          <a:spcPts val="800"/>
                        </a:spcAft>
                      </a:pPr>
                      <a:endParaRPr lang="es-CO" sz="16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800"/>
                        </a:spcAft>
                      </a:pPr>
                      <a:r>
                        <a:rPr lang="es-CO" sz="1200">
                          <a:effectLst/>
                        </a:rPr>
                        <a:t>7.9</a:t>
                      </a:r>
                      <a:endParaRPr lang="es-CO"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-3.4</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11.3</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19.1</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-2.0</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21.2</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17.9</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-7.4</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25.4</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1.5</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-1.7</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s-CO" sz="1200" dirty="0">
                          <a:effectLst/>
                        </a:rPr>
                        <a:t>3.2</a:t>
                      </a:r>
                      <a:endParaRPr lang="es-CO"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8300861"/>
                  </a:ext>
                </a:extLst>
              </a:tr>
              <a:tr h="976600">
                <a:tc gridSpan="14">
                  <a:txBody>
                    <a:bodyPr/>
                    <a:lstStyle/>
                    <a:p>
                      <a:pPr>
                        <a:lnSpc>
                          <a:spcPct val="107000"/>
                        </a:lnSpc>
                        <a:spcAft>
                          <a:spcPts val="800"/>
                        </a:spcAft>
                      </a:pPr>
                      <a:r>
                        <a:rPr lang="en-US" sz="1100" dirty="0">
                          <a:effectLst/>
                        </a:rPr>
                        <a:t>Note: poverty and inequality indicators are based on per capita household disposable income. The 2019 national poverty and extreme poverty lines are used in each country. Poverty changes are expressed in percentage points.</a:t>
                      </a:r>
                    </a:p>
                    <a:p>
                      <a:pPr algn="just">
                        <a:lnSpc>
                          <a:spcPct val="107000"/>
                        </a:lnSpc>
                        <a:spcAft>
                          <a:spcPts val="800"/>
                        </a:spcAft>
                      </a:pPr>
                      <a:r>
                        <a:rPr lang="en-GB" sz="1200" dirty="0">
                          <a:effectLst/>
                        </a:rPr>
                        <a:t>Source: own calculations</a:t>
                      </a:r>
                      <a:endParaRPr lang="es-CO" sz="12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tc hMerge="1">
                  <a:txBody>
                    <a:bodyPr/>
                    <a:lstStyle/>
                    <a:p>
                      <a:pPr>
                        <a:lnSpc>
                          <a:spcPct val="107000"/>
                        </a:lnSpc>
                        <a:spcAft>
                          <a:spcPts val="800"/>
                        </a:spcAft>
                      </a:pPr>
                      <a:endParaRPr lang="es-CO" sz="12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tc>
                <a:extLst>
                  <a:ext uri="{0D108BD9-81ED-4DB2-BD59-A6C34878D82A}">
                    <a16:rowId xmlns:a16="http://schemas.microsoft.com/office/drawing/2014/main" val="3683307252"/>
                  </a:ext>
                </a:extLst>
              </a:tr>
            </a:tbl>
          </a:graphicData>
        </a:graphic>
      </p:graphicFrame>
      <p:sp>
        <p:nvSpPr>
          <p:cNvPr id="3" name="Título 2">
            <a:extLst>
              <a:ext uri="{FF2B5EF4-FFF2-40B4-BE49-F238E27FC236}">
                <a16:creationId xmlns:a16="http://schemas.microsoft.com/office/drawing/2014/main" id="{84A06EDF-905E-4F93-BF4E-F36B2DC31289}"/>
              </a:ext>
            </a:extLst>
          </p:cNvPr>
          <p:cNvSpPr>
            <a:spLocks noGrp="1"/>
          </p:cNvSpPr>
          <p:nvPr>
            <p:ph type="title"/>
          </p:nvPr>
        </p:nvSpPr>
        <p:spPr/>
        <p:txBody>
          <a:bodyPr/>
          <a:lstStyle/>
          <a:p>
            <a:r>
              <a:rPr lang="en-US" dirty="0"/>
              <a:t>Results - </a:t>
            </a:r>
            <a:r>
              <a:rPr lang="en-GB" sz="2000" dirty="0"/>
              <a:t>Decomposing the change in income inequality and poverty</a:t>
            </a:r>
            <a:endParaRPr lang="es-CO" dirty="0"/>
          </a:p>
        </p:txBody>
      </p:sp>
      <p:sp>
        <p:nvSpPr>
          <p:cNvPr id="4" name="Marcador de fecha 3">
            <a:extLst>
              <a:ext uri="{FF2B5EF4-FFF2-40B4-BE49-F238E27FC236}">
                <a16:creationId xmlns:a16="http://schemas.microsoft.com/office/drawing/2014/main" id="{D6BACBD6-4088-4BA3-A69C-38C52BB3A11B}"/>
              </a:ext>
            </a:extLst>
          </p:cNvPr>
          <p:cNvSpPr>
            <a:spLocks noGrp="1"/>
          </p:cNvSpPr>
          <p:nvPr>
            <p:ph type="dt" sz="half" idx="10"/>
          </p:nvPr>
        </p:nvSpPr>
        <p:spPr/>
        <p:txBody>
          <a:bodyPr/>
          <a:lstStyle/>
          <a:p>
            <a:fld id="{AABA12EF-F0E6-4287-8CBA-B6273426CC12}" type="datetime6">
              <a:rPr lang="en-GB" smtClean="0"/>
              <a:t>December 21</a:t>
            </a:fld>
            <a:endParaRPr lang="en-GB" dirty="0"/>
          </a:p>
        </p:txBody>
      </p:sp>
      <p:sp>
        <p:nvSpPr>
          <p:cNvPr id="5" name="Marcador de pie de página 4">
            <a:extLst>
              <a:ext uri="{FF2B5EF4-FFF2-40B4-BE49-F238E27FC236}">
                <a16:creationId xmlns:a16="http://schemas.microsoft.com/office/drawing/2014/main" id="{F497405F-F831-4419-8874-DB87F74D0BEC}"/>
              </a:ext>
            </a:extLst>
          </p:cNvPr>
          <p:cNvSpPr>
            <a:spLocks noGrp="1"/>
          </p:cNvSpPr>
          <p:nvPr>
            <p:ph type="ftr" sz="quarter" idx="11"/>
          </p:nvPr>
        </p:nvSpPr>
        <p:spPr/>
        <p:txBody>
          <a:bodyPr/>
          <a:lstStyle/>
          <a:p>
            <a:r>
              <a:rPr lang="es-ES"/>
              <a:t>COVID-19 in the Andean region </a:t>
            </a:r>
            <a:endParaRPr lang="es-CO" dirty="0"/>
          </a:p>
        </p:txBody>
      </p:sp>
      <p:sp>
        <p:nvSpPr>
          <p:cNvPr id="6" name="Marcador de número de diapositiva 5">
            <a:extLst>
              <a:ext uri="{FF2B5EF4-FFF2-40B4-BE49-F238E27FC236}">
                <a16:creationId xmlns:a16="http://schemas.microsoft.com/office/drawing/2014/main" id="{1E22EED7-CF57-4F74-ACBD-D711B55E0BF2}"/>
              </a:ext>
            </a:extLst>
          </p:cNvPr>
          <p:cNvSpPr>
            <a:spLocks noGrp="1"/>
          </p:cNvSpPr>
          <p:nvPr>
            <p:ph type="sldNum" sz="quarter" idx="12"/>
          </p:nvPr>
        </p:nvSpPr>
        <p:spPr/>
        <p:txBody>
          <a:bodyPr/>
          <a:lstStyle/>
          <a:p>
            <a:fld id="{4FADA470-088E-4768-A760-56858B893778}" type="slidenum">
              <a:rPr lang="en-GB" smtClean="0"/>
              <a:pPr/>
              <a:t>17</a:t>
            </a:fld>
            <a:r>
              <a:rPr lang="en-GB" dirty="0"/>
              <a:t>/16</a:t>
            </a:r>
          </a:p>
        </p:txBody>
      </p:sp>
    </p:spTree>
    <p:extLst>
      <p:ext uri="{BB962C8B-B14F-4D97-AF65-F5344CB8AC3E}">
        <p14:creationId xmlns:p14="http://schemas.microsoft.com/office/powerpoint/2010/main" val="3714098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F1312A8E-F56E-41AB-8160-0EDEBF7889D5}"/>
              </a:ext>
            </a:extLst>
          </p:cNvPr>
          <p:cNvSpPr>
            <a:spLocks noGrp="1"/>
          </p:cNvSpPr>
          <p:nvPr>
            <p:ph idx="1"/>
          </p:nvPr>
        </p:nvSpPr>
        <p:spPr/>
        <p:txBody>
          <a:bodyPr>
            <a:normAutofit fontScale="92500" lnSpcReduction="10000"/>
          </a:bodyPr>
          <a:lstStyle/>
          <a:p>
            <a:pPr algn="just"/>
            <a:r>
              <a:rPr lang="en-US" sz="2300" dirty="0"/>
              <a:t>T</a:t>
            </a:r>
            <a:r>
              <a:rPr lang="en-US" sz="2100" dirty="0"/>
              <a:t>his paper assesses the role of tax-benefit policies in mitigating the effects of the COVID-19 crisis on the distribution of household disposable incomes in Colombia, Ecuador and Peru. </a:t>
            </a:r>
          </a:p>
          <a:p>
            <a:pPr lvl="1" algn="just"/>
            <a:r>
              <a:rPr lang="en-US" sz="1700" dirty="0"/>
              <a:t>Before the crisis, these countries had </a:t>
            </a:r>
            <a:r>
              <a:rPr lang="en-US" sz="1700" dirty="0">
                <a:solidFill>
                  <a:srgbClr val="FF0000"/>
                </a:solidFill>
              </a:rPr>
              <a:t>low levels of social spending</a:t>
            </a:r>
            <a:r>
              <a:rPr lang="en-US" sz="1700" dirty="0"/>
              <a:t>. Thus, it was likely that their benefit systems could not offer much protection. </a:t>
            </a:r>
          </a:p>
          <a:p>
            <a:pPr algn="just"/>
            <a:endParaRPr lang="en-GB" sz="2100" dirty="0"/>
          </a:p>
          <a:p>
            <a:pPr algn="just"/>
            <a:r>
              <a:rPr lang="en-GB" sz="2100" dirty="0">
                <a:effectLst/>
                <a:latin typeface="Arial" panose="020B0604020202020204" pitchFamily="34" charset="0"/>
                <a:ea typeface="Calibri" panose="020F0502020204030204" pitchFamily="34" charset="0"/>
              </a:rPr>
              <a:t>The pandemic brought a significant deterioration of labour market in 2020: </a:t>
            </a:r>
            <a:r>
              <a:rPr lang="en-GB" sz="2100" dirty="0">
                <a:solidFill>
                  <a:srgbClr val="FF0000"/>
                </a:solidFill>
                <a:effectLst/>
                <a:latin typeface="Arial" panose="020B0604020202020204" pitchFamily="34" charset="0"/>
                <a:ea typeface="Calibri" panose="020F0502020204030204" pitchFamily="34" charset="0"/>
              </a:rPr>
              <a:t>unemployment climbed 3 pp</a:t>
            </a:r>
            <a:r>
              <a:rPr lang="en-GB" sz="2100" dirty="0">
                <a:effectLst/>
                <a:latin typeface="Arial" panose="020B0604020202020204" pitchFamily="34" charset="0"/>
                <a:ea typeface="Calibri" panose="020F0502020204030204" pitchFamily="34" charset="0"/>
              </a:rPr>
              <a:t>, while the </a:t>
            </a:r>
            <a:r>
              <a:rPr lang="en-GB" sz="2100" dirty="0">
                <a:solidFill>
                  <a:srgbClr val="FF0000"/>
                </a:solidFill>
                <a:effectLst/>
                <a:latin typeface="Arial" panose="020B0604020202020204" pitchFamily="34" charset="0"/>
                <a:ea typeface="Calibri" panose="020F0502020204030204" pitchFamily="34" charset="0"/>
              </a:rPr>
              <a:t>participation rates decreased by 10 pp </a:t>
            </a:r>
            <a:r>
              <a:rPr lang="en-GB" sz="2100" dirty="0">
                <a:effectLst/>
                <a:latin typeface="Arial" panose="020B0604020202020204" pitchFamily="34" charset="0"/>
                <a:ea typeface="Calibri" panose="020F0502020204030204" pitchFamily="34" charset="0"/>
              </a:rPr>
              <a:t>(ECLAC, 2021). This was projected to </a:t>
            </a:r>
            <a:r>
              <a:rPr lang="en-GB" sz="2100" dirty="0">
                <a:solidFill>
                  <a:srgbClr val="FF0000"/>
                </a:solidFill>
                <a:effectLst/>
                <a:latin typeface="Arial" panose="020B0604020202020204" pitchFamily="34" charset="0"/>
                <a:ea typeface="Calibri" panose="020F0502020204030204" pitchFamily="34" charset="0"/>
              </a:rPr>
              <a:t>increase poverty from 30% to 35% </a:t>
            </a:r>
            <a:r>
              <a:rPr lang="en-GB" sz="2100" dirty="0">
                <a:effectLst/>
                <a:latin typeface="Arial" panose="020B0604020202020204" pitchFamily="34" charset="0"/>
                <a:ea typeface="Calibri" panose="020F0502020204030204" pitchFamily="34" charset="0"/>
              </a:rPr>
              <a:t>(ECLAC, 2020).</a:t>
            </a:r>
            <a:endParaRPr lang="en-GB" sz="2100" dirty="0">
              <a:solidFill>
                <a:srgbClr val="FF0000"/>
              </a:solidFill>
              <a:effectLst/>
              <a:latin typeface="Arial" panose="020B0604020202020204" pitchFamily="34" charset="0"/>
              <a:ea typeface="Calibri" panose="020F0502020204030204" pitchFamily="34" charset="0"/>
            </a:endParaRPr>
          </a:p>
          <a:p>
            <a:pPr algn="just"/>
            <a:endParaRPr lang="en-GB" sz="2100" dirty="0">
              <a:latin typeface="Arial" panose="020B0604020202020204" pitchFamily="34" charset="0"/>
              <a:ea typeface="Calibri" panose="020F0502020204030204" pitchFamily="34" charset="0"/>
            </a:endParaRPr>
          </a:p>
          <a:p>
            <a:r>
              <a:rPr lang="en-GB" sz="2100" dirty="0"/>
              <a:t>A few studies have focused on the effect of expanded social assistance programmes in mitigating the distributional impact of COVID (Cuesta and Pico 2020; Lustig et al. 2020; Brum and de Rosa 2021; Huesca et al. 2021; Jara et al. 2021). They find:</a:t>
            </a:r>
          </a:p>
          <a:p>
            <a:pPr lvl="1"/>
            <a:r>
              <a:rPr lang="en-GB" sz="1600" dirty="0"/>
              <a:t>A large increase in poverty and inequality </a:t>
            </a:r>
          </a:p>
          <a:p>
            <a:pPr lvl="1"/>
            <a:r>
              <a:rPr lang="en-GB" sz="1600" dirty="0"/>
              <a:t>A limited effect of expanded social assistance, except in few countries (e.g. Brazil and Argentina).</a:t>
            </a:r>
          </a:p>
          <a:p>
            <a:pPr marL="457200" lvl="1" indent="0">
              <a:buNone/>
            </a:pPr>
            <a:endParaRPr lang="en-GB" sz="1600" dirty="0"/>
          </a:p>
          <a:p>
            <a:pPr algn="just"/>
            <a:r>
              <a:rPr lang="en-GB" sz="2100" dirty="0"/>
              <a:t>We focus on the role of </a:t>
            </a:r>
            <a:r>
              <a:rPr lang="en-GB" sz="2100" dirty="0">
                <a:solidFill>
                  <a:srgbClr val="FF0000"/>
                </a:solidFill>
              </a:rPr>
              <a:t>tax-benefit systems as a whole</a:t>
            </a:r>
          </a:p>
        </p:txBody>
      </p:sp>
      <p:sp>
        <p:nvSpPr>
          <p:cNvPr id="3" name="Título 2">
            <a:extLst>
              <a:ext uri="{FF2B5EF4-FFF2-40B4-BE49-F238E27FC236}">
                <a16:creationId xmlns:a16="http://schemas.microsoft.com/office/drawing/2014/main" id="{69AAFF1A-0944-45D8-8AFD-F8E14C9D2AD1}"/>
              </a:ext>
            </a:extLst>
          </p:cNvPr>
          <p:cNvSpPr>
            <a:spLocks noGrp="1"/>
          </p:cNvSpPr>
          <p:nvPr>
            <p:ph type="title"/>
          </p:nvPr>
        </p:nvSpPr>
        <p:spPr/>
        <p:txBody>
          <a:bodyPr/>
          <a:lstStyle/>
          <a:p>
            <a:r>
              <a:rPr lang="en-US" dirty="0"/>
              <a:t>Introduction</a:t>
            </a:r>
          </a:p>
        </p:txBody>
      </p:sp>
      <p:sp>
        <p:nvSpPr>
          <p:cNvPr id="4" name="Marcador de fecha 3">
            <a:extLst>
              <a:ext uri="{FF2B5EF4-FFF2-40B4-BE49-F238E27FC236}">
                <a16:creationId xmlns:a16="http://schemas.microsoft.com/office/drawing/2014/main" id="{FE5944FB-5782-4D6B-99CF-861DD0E17864}"/>
              </a:ext>
            </a:extLst>
          </p:cNvPr>
          <p:cNvSpPr>
            <a:spLocks noGrp="1"/>
          </p:cNvSpPr>
          <p:nvPr>
            <p:ph type="dt" sz="half" idx="10"/>
          </p:nvPr>
        </p:nvSpPr>
        <p:spPr/>
        <p:txBody>
          <a:bodyPr/>
          <a:lstStyle/>
          <a:p>
            <a:fld id="{04C8B6C5-CCEF-4B46-800E-B7A5ECEEB805}" type="datetime6">
              <a:rPr lang="en-GB" smtClean="0"/>
              <a:t>December 21</a:t>
            </a:fld>
            <a:endParaRPr lang="en-GB"/>
          </a:p>
        </p:txBody>
      </p:sp>
      <p:sp>
        <p:nvSpPr>
          <p:cNvPr id="5" name="Marcador de pie de página 4">
            <a:extLst>
              <a:ext uri="{FF2B5EF4-FFF2-40B4-BE49-F238E27FC236}">
                <a16:creationId xmlns:a16="http://schemas.microsoft.com/office/drawing/2014/main" id="{AC097ABB-7538-44F3-8521-6122789427C2}"/>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25E5F072-F17F-4AB0-937C-A7198D0CBCD1}"/>
              </a:ext>
            </a:extLst>
          </p:cNvPr>
          <p:cNvSpPr>
            <a:spLocks noGrp="1"/>
          </p:cNvSpPr>
          <p:nvPr>
            <p:ph type="sldNum" sz="quarter" idx="12"/>
          </p:nvPr>
        </p:nvSpPr>
        <p:spPr/>
        <p:txBody>
          <a:bodyPr/>
          <a:lstStyle/>
          <a:p>
            <a:fld id="{4FADA470-088E-4768-A760-56858B893778}" type="slidenum">
              <a:rPr lang="en-GB" smtClean="0"/>
              <a:pPr/>
              <a:t>2</a:t>
            </a:fld>
            <a:r>
              <a:rPr lang="en-GB" dirty="0"/>
              <a:t>/16</a:t>
            </a:r>
          </a:p>
        </p:txBody>
      </p:sp>
    </p:spTree>
    <p:extLst>
      <p:ext uri="{BB962C8B-B14F-4D97-AF65-F5344CB8AC3E}">
        <p14:creationId xmlns:p14="http://schemas.microsoft.com/office/powerpoint/2010/main" val="1197820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A0FB6F86-6FDA-44E0-85BA-8CE75A33B33E}"/>
              </a:ext>
            </a:extLst>
          </p:cNvPr>
          <p:cNvSpPr>
            <a:spLocks noGrp="1"/>
          </p:cNvSpPr>
          <p:nvPr>
            <p:ph type="title"/>
          </p:nvPr>
        </p:nvSpPr>
        <p:spPr/>
        <p:txBody>
          <a:bodyPr/>
          <a:lstStyle/>
          <a:p>
            <a:r>
              <a:rPr lang="en-US" dirty="0"/>
              <a:t>Earners relative to the working age population</a:t>
            </a:r>
            <a:endParaRPr lang="es-CO" dirty="0"/>
          </a:p>
        </p:txBody>
      </p:sp>
      <p:sp>
        <p:nvSpPr>
          <p:cNvPr id="4" name="Marcador de fecha 3">
            <a:extLst>
              <a:ext uri="{FF2B5EF4-FFF2-40B4-BE49-F238E27FC236}">
                <a16:creationId xmlns:a16="http://schemas.microsoft.com/office/drawing/2014/main" id="{2F2B4539-ED0F-4AED-8E9D-D54BC27F1A9C}"/>
              </a:ext>
            </a:extLst>
          </p:cNvPr>
          <p:cNvSpPr>
            <a:spLocks noGrp="1"/>
          </p:cNvSpPr>
          <p:nvPr>
            <p:ph type="dt" sz="half" idx="10"/>
          </p:nvPr>
        </p:nvSpPr>
        <p:spPr/>
        <p:txBody>
          <a:bodyPr/>
          <a:lstStyle/>
          <a:p>
            <a:fld id="{E79B123C-6EAF-4F65-BF08-88AED2E927CA}" type="datetime6">
              <a:rPr lang="en-GB" smtClean="0"/>
              <a:t>December 21</a:t>
            </a:fld>
            <a:endParaRPr lang="en-GB" dirty="0"/>
          </a:p>
        </p:txBody>
      </p:sp>
      <p:sp>
        <p:nvSpPr>
          <p:cNvPr id="5" name="Marcador de pie de página 4">
            <a:extLst>
              <a:ext uri="{FF2B5EF4-FFF2-40B4-BE49-F238E27FC236}">
                <a16:creationId xmlns:a16="http://schemas.microsoft.com/office/drawing/2014/main" id="{3CF81EB5-6FD2-48C3-A603-19775D5FDBFF}"/>
              </a:ext>
            </a:extLst>
          </p:cNvPr>
          <p:cNvSpPr>
            <a:spLocks noGrp="1"/>
          </p:cNvSpPr>
          <p:nvPr>
            <p:ph type="ftr" sz="quarter" idx="11"/>
          </p:nvPr>
        </p:nvSpPr>
        <p:spPr/>
        <p:txBody>
          <a:bodyPr/>
          <a:lstStyle/>
          <a:p>
            <a:r>
              <a:rPr lang="es-ES"/>
              <a:t>COVID-19 in the Andean region </a:t>
            </a:r>
            <a:endParaRPr lang="es-CO" dirty="0"/>
          </a:p>
        </p:txBody>
      </p:sp>
      <p:sp>
        <p:nvSpPr>
          <p:cNvPr id="6" name="Marcador de número de diapositiva 5">
            <a:extLst>
              <a:ext uri="{FF2B5EF4-FFF2-40B4-BE49-F238E27FC236}">
                <a16:creationId xmlns:a16="http://schemas.microsoft.com/office/drawing/2014/main" id="{5BD1F9AF-DA55-4FD3-A71F-6C757A067976}"/>
              </a:ext>
            </a:extLst>
          </p:cNvPr>
          <p:cNvSpPr>
            <a:spLocks noGrp="1"/>
          </p:cNvSpPr>
          <p:nvPr>
            <p:ph type="sldNum" sz="quarter" idx="12"/>
          </p:nvPr>
        </p:nvSpPr>
        <p:spPr/>
        <p:txBody>
          <a:bodyPr/>
          <a:lstStyle/>
          <a:p>
            <a:fld id="{4FADA470-088E-4768-A760-56858B893778}" type="slidenum">
              <a:rPr lang="en-GB" smtClean="0"/>
              <a:pPr/>
              <a:t>3</a:t>
            </a:fld>
            <a:r>
              <a:rPr lang="en-GB" dirty="0"/>
              <a:t>/16</a:t>
            </a:r>
          </a:p>
        </p:txBody>
      </p:sp>
      <p:graphicFrame>
        <p:nvGraphicFramePr>
          <p:cNvPr id="7" name="Marcador de contenido 6">
            <a:extLst>
              <a:ext uri="{FF2B5EF4-FFF2-40B4-BE49-F238E27FC236}">
                <a16:creationId xmlns:a16="http://schemas.microsoft.com/office/drawing/2014/main" id="{713BFBA2-DFBB-46D1-B213-C9FC63968208}"/>
              </a:ext>
            </a:extLst>
          </p:cNvPr>
          <p:cNvGraphicFramePr>
            <a:graphicFrameLocks noGrp="1"/>
          </p:cNvGraphicFramePr>
          <p:nvPr>
            <p:ph idx="1"/>
            <p:extLst>
              <p:ext uri="{D42A27DB-BD31-4B8C-83A1-F6EECF244321}">
                <p14:modId xmlns:p14="http://schemas.microsoft.com/office/powerpoint/2010/main" val="386054020"/>
              </p:ext>
            </p:extLst>
          </p:nvPr>
        </p:nvGraphicFramePr>
        <p:xfrm>
          <a:off x="183356" y="705287"/>
          <a:ext cx="8777287" cy="5738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70094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3AB7D512-ECE3-47A9-8EBD-55242E7B0499}"/>
                  </a:ext>
                </a:extLst>
              </p:cNvPr>
              <p:cNvSpPr>
                <a:spLocks noGrp="1"/>
              </p:cNvSpPr>
              <p:nvPr>
                <p:ph idx="1"/>
              </p:nvPr>
            </p:nvSpPr>
            <p:spPr/>
            <p:txBody>
              <a:bodyPr>
                <a:normAutofit lnSpcReduction="10000"/>
              </a:bodyPr>
              <a:lstStyle/>
              <a:p>
                <a:pPr marL="0" indent="0">
                  <a:buNone/>
                </a:pPr>
                <a14:m>
                  <m:oMathPara xmlns:m="http://schemas.openxmlformats.org/officeDocument/2006/math">
                    <m:oMathParaPr>
                      <m:jc m:val="centerGroup"/>
                    </m:oMathParaPr>
                    <m:oMath xmlns:m="http://schemas.openxmlformats.org/officeDocument/2006/math">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disposable</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income</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pre</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mtClean="0">
                          <a:effectLst/>
                          <a:latin typeface="Cambria Math" panose="02040503050406030204" pitchFamily="18" charset="0"/>
                          <a:ea typeface="Times New Roman" panose="02020603050405020304" pitchFamily="18" charset="0"/>
                          <a:cs typeface="Times New Roman" panose="02020603050405020304" pitchFamily="18" charset="0"/>
                        </a:rPr>
                        <m:t>y</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e>
                      </m:d>
                      <m:r>
                        <a:rPr lang="en-GB">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e>
                      </m:d>
                    </m:oMath>
                  </m:oMathPara>
                </a14:m>
                <a:endParaRPr lang="en-GB"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disposable</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income</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post</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mtClean="0">
                          <a:effectLst/>
                          <a:latin typeface="Cambria Math" panose="02040503050406030204" pitchFamily="18" charset="0"/>
                          <a:ea typeface="Times New Roman" panose="02020603050405020304" pitchFamily="18" charset="0"/>
                          <a:cs typeface="Times New Roman" panose="02020603050405020304" pitchFamily="18" charset="0"/>
                        </a:rPr>
                        <m:t>y</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t</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sSup>
                            <m:sSupPr>
                              <m:ctrlPr>
                                <a:rPr lang="en-GB" b="0" i="1" smtClean="0">
                                  <a:effectLst/>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e>
                            <m:sup>
                              <m:r>
                                <a:rPr lang="en-GB" b="0" i="1" smtClean="0">
                                  <a:effectLst/>
                                  <a:latin typeface="Cambria Math" panose="02040503050406030204" pitchFamily="18" charset="0"/>
                                  <a:ea typeface="Times New Roman" panose="02020603050405020304" pitchFamily="18" charset="0"/>
                                  <a:cs typeface="Times New Roman" panose="02020603050405020304" pitchFamily="18" charset="0"/>
                                </a:rPr>
                                <m:t>′</m:t>
                              </m:r>
                            </m:sup>
                          </m:sSup>
                        </m:e>
                      </m:d>
                      <m:r>
                        <a:rPr lang="en-GB">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b</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r>
                            <a:rPr lang="en-GB" b="0" i="0" smtClean="0">
                              <a:effectLst/>
                              <a:latin typeface="Cambria Math" panose="02040503050406030204" pitchFamily="18" charset="0"/>
                              <a:ea typeface="Times New Roman" panose="02020603050405020304" pitchFamily="18" charset="0"/>
                              <a:cs typeface="Times New Roman" panose="02020603050405020304" pitchFamily="18" charset="0"/>
                            </a:rPr>
                            <m:t>′</m:t>
                          </m:r>
                        </m:e>
                      </m:d>
                    </m:oMath>
                  </m:oMathPara>
                </a14:m>
                <a:endParaRPr lang="en-GB"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endParaRPr lang="en-GB" dirty="0">
                  <a:effectLst/>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14:m>
                  <m:oMathPara xmlns:m="http://schemas.openxmlformats.org/officeDocument/2006/math">
                    <m:oMathParaPr>
                      <m:jc m:val="centerGroup"/>
                    </m:oMathParaPr>
                    <m:oMath xmlns:m="http://schemas.openxmlformats.org/officeDocument/2006/math">
                      <m:r>
                        <m:rPr>
                          <m:sty m:val="p"/>
                        </m:rPr>
                        <a:rPr lang="en-GB" smtClean="0">
                          <a:effectLst/>
                          <a:latin typeface="Cambria Math" panose="02040503050406030204" pitchFamily="18" charset="0"/>
                          <a:ea typeface="Times New Roman" panose="02020603050405020304" pitchFamily="18" charset="0"/>
                          <a:cs typeface="Times New Roman" panose="02020603050405020304" pitchFamily="18" charset="0"/>
                        </a:rPr>
                        <m:t>Δ</m:t>
                      </m:r>
                      <m:r>
                        <a:rPr lang="en-GB" smtClean="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mtClean="0">
                          <a:effectLst/>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t</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e>
                          </m:d>
                          <m:r>
                            <a:rPr lang="en-GB">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b</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e>
                          </m:d>
                        </m:e>
                      </m:d>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r>
                            <a:rPr lang="en-GB"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e>
                          </m:d>
                          <m:r>
                            <a:rPr lang="en-GB">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effectLst/>
                                  <a:latin typeface="Cambria Math" panose="02040503050406030204" pitchFamily="18" charset="0"/>
                                </a:rPr>
                              </m:ctrlPr>
                            </m:dPr>
                            <m:e>
                              <m:r>
                                <m:rPr>
                                  <m:sty m:val="p"/>
                                </m:rPr>
                                <a:rPr lang="en-GB">
                                  <a:effectLst/>
                                  <a:latin typeface="Cambria Math" panose="02040503050406030204" pitchFamily="18" charset="0"/>
                                  <a:ea typeface="Times New Roman" panose="02020603050405020304" pitchFamily="18" charset="0"/>
                                  <a:cs typeface="Times New Roman" panose="02020603050405020304" pitchFamily="18" charset="0"/>
                                </a:rPr>
                                <m:t>y</m:t>
                              </m:r>
                            </m:e>
                          </m:d>
                        </m:e>
                      </m:d>
                    </m:oMath>
                  </m:oMathPara>
                </a14:m>
                <a:endParaRPr lang="en-GB" dirty="0"/>
              </a:p>
              <a:p>
                <a:pPr marL="0" indent="0">
                  <a:buNone/>
                </a:pPr>
                <a:endParaRPr lang="en-GB" dirty="0"/>
              </a:p>
              <a:p>
                <a:pPr marL="0" indent="0">
                  <a:buNone/>
                </a:pPr>
                <a14:m>
                  <m:oMath xmlns:m="http://schemas.openxmlformats.org/officeDocument/2006/math">
                    <m:r>
                      <m:rPr>
                        <m:sty m:val="p"/>
                      </m:rPr>
                      <a:rPr lang="en-GB" sz="2400" smtClean="0">
                        <a:effectLst/>
                        <a:latin typeface="Cambria Math" panose="02040503050406030204" pitchFamily="18" charset="0"/>
                        <a:ea typeface="Times New Roman" panose="02020603050405020304" pitchFamily="18" charset="0"/>
                        <a:cs typeface="Times New Roman" panose="02020603050405020304" pitchFamily="18" charset="0"/>
                      </a:rPr>
                      <m:t>Δ</m:t>
                    </m:r>
                    <m:r>
                      <a:rPr lang="en-GB" sz="2400" smtClean="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effectLst/>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t</m:t>
                        </m:r>
                        <m:r>
                          <a:rPr lang="en-GB" sz="24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e>
                        </m:d>
                        <m:r>
                          <a:rPr lang="en-GB" sz="240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b</m:t>
                        </m:r>
                        <m:r>
                          <a:rPr lang="en-GB" sz="2400" i="1">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e>
                        </m:d>
                      </m:e>
                    </m:d>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solidFill>
                          <a:srgbClr val="00B0F0"/>
                        </a:solidFill>
                        <a:effectLst/>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e>
                        </m:d>
                        <m:r>
                          <a:rPr lang="en-GB" sz="2400">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sz="2400" smtClean="0">
                            <a:solidFill>
                              <a:srgbClr val="FF0000"/>
                            </a:solidFill>
                            <a:effectLst/>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effectLst/>
                                <a:latin typeface="Cambria Math" panose="02040503050406030204" pitchFamily="18" charset="0"/>
                              </a:rPr>
                            </m:ctrlPr>
                          </m:dPr>
                          <m:e>
                            <m:r>
                              <m:rPr>
                                <m:sty m:val="p"/>
                              </m:rPr>
                              <a:rPr lang="en-GB" sz="2400">
                                <a:effectLst/>
                                <a:latin typeface="Cambria Math" panose="02040503050406030204" pitchFamily="18" charset="0"/>
                                <a:ea typeface="Times New Roman" panose="02020603050405020304" pitchFamily="18" charset="0"/>
                                <a:cs typeface="Times New Roman" panose="02020603050405020304" pitchFamily="18" charset="0"/>
                              </a:rPr>
                              <m:t>y</m:t>
                            </m:r>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e>
                        </m:d>
                      </m:e>
                    </m:d>
                  </m:oMath>
                </a14:m>
                <a:r>
                  <a:rPr lang="en-GB" dirty="0"/>
                  <a:t> (policy changes)</a:t>
                </a:r>
              </a:p>
              <a:p>
                <a:pPr marL="0" indent="0">
                  <a:buNone/>
                </a:pPr>
                <a14:m>
                  <m:oMath xmlns:m="http://schemas.openxmlformats.org/officeDocument/2006/math">
                    <m:r>
                      <a:rPr lang="en-GB" sz="2400" b="0" i="0" smtClean="0">
                        <a:effectLst/>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a:solidFill>
                          <a:srgbClr val="00B0F0"/>
                        </a:solidFill>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sSup>
                          <m:sSupPr>
                            <m:ctrlPr>
                              <a:rPr lang="en-GB" i="1"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e>
                          <m:sup>
                            <m:r>
                              <a:rPr lang="en-GB" i="1">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m:t>
                            </m:r>
                          </m:sup>
                        </m:sSup>
                        <m:r>
                          <a:rPr lang="en-GB" i="1">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solidFill>
                                  <a:schemeClr val="tx1"/>
                                </a:solidFill>
                                <a:latin typeface="Cambria Math" panose="02040503050406030204" pitchFamily="18" charset="0"/>
                              </a:rPr>
                            </m:ctrlPr>
                          </m:dPr>
                          <m:e>
                            <m:sSup>
                              <m:sSupPr>
                                <m:ctrlPr>
                                  <a:rPr lang="en-GB" i="1"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e>
                              <m:sup>
                                <m:r>
                                  <a:rPr lang="en-GB" i="1">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m:t>
                                </m:r>
                              </m:sup>
                            </m:sSup>
                          </m:e>
                        </m:d>
                        <m:r>
                          <a:rPr lang="en-GB" b="0" i="1" smtClean="0">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  </m:t>
                        </m:r>
                        <m:r>
                          <a:rPr lang="en-GB">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solidFill>
                              <a:schemeClr val="tx1"/>
                            </a:solidFill>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solidFill>
                                  <a:schemeClr val="tx1"/>
                                </a:solidFill>
                                <a:latin typeface="Cambria Math" panose="02040503050406030204" pitchFamily="18" charset="0"/>
                              </a:rPr>
                            </m:ctrlPr>
                          </m:dPr>
                          <m:e>
                            <m:sSup>
                              <m:sSupPr>
                                <m:ctrlPr>
                                  <a:rPr lang="en-GB" i="1"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e>
                              <m:sup>
                                <m:r>
                                  <a:rPr lang="en-GB" i="1">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m:t>
                                </m:r>
                              </m:sup>
                            </m:sSup>
                          </m:e>
                        </m:d>
                        <m:r>
                          <a:rPr lang="en-GB" b="0" i="1" smtClean="0">
                            <a:latin typeface="Cambria Math" panose="02040503050406030204" pitchFamily="18" charset="0"/>
                            <a:ea typeface="Times New Roman" panose="02020603050405020304" pitchFamily="18" charset="0"/>
                            <a:cs typeface="Times New Roman" panose="02020603050405020304" pitchFamily="18" charset="0"/>
                          </a:rPr>
                          <m:t>  </m:t>
                        </m:r>
                      </m:e>
                    </m:d>
                    <m:r>
                      <a:rPr lang="en-GB" sz="2400" i="1">
                        <a:effectLst/>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r>
                          <a:rPr lang="en-GB" b="0" i="1"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 </m:t>
                        </m:r>
                        <m:r>
                          <a:rPr lang="en-GB" i="1">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latin typeface="Cambria Math" panose="02040503050406030204" pitchFamily="18" charset="0"/>
                              </a:rPr>
                            </m:ctrlPr>
                          </m:dPr>
                          <m:e>
                            <m:r>
                              <m:rPr>
                                <m:sty m:val="p"/>
                              </m:rPr>
                              <a:rPr lang="en-GB"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e>
                        </m:d>
                        <m:r>
                          <a:rPr lang="en-GB" b="0" i="0" smtClean="0">
                            <a:latin typeface="Cambria Math" panose="02040503050406030204" pitchFamily="18" charset="0"/>
                            <a:ea typeface="Times New Roman" panose="02020603050405020304" pitchFamily="18" charset="0"/>
                            <a:cs typeface="Times New Roman" panose="02020603050405020304" pitchFamily="18" charset="0"/>
                          </a:rPr>
                          <m:t> </m:t>
                        </m:r>
                        <m:r>
                          <a:rPr lang="en-GB">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latin typeface="Cambria Math" panose="02040503050406030204" pitchFamily="18" charset="0"/>
                              </a:rPr>
                            </m:ctrlPr>
                          </m:dPr>
                          <m:e>
                            <m:r>
                              <m:rPr>
                                <m:sty m:val="p"/>
                              </m:rPr>
                              <a:rPr lang="en-GB" smtClean="0">
                                <a:solidFill>
                                  <a:srgbClr val="00B050"/>
                                </a:solidFill>
                                <a:latin typeface="Cambria Math" panose="02040503050406030204" pitchFamily="18" charset="0"/>
                                <a:ea typeface="Times New Roman" panose="02020603050405020304" pitchFamily="18" charset="0"/>
                                <a:cs typeface="Times New Roman" panose="02020603050405020304" pitchFamily="18" charset="0"/>
                              </a:rPr>
                              <m:t>y</m:t>
                            </m:r>
                          </m:e>
                        </m:d>
                        <m:r>
                          <a:rPr lang="en-GB" b="0" i="1" smtClean="0">
                            <a:latin typeface="Cambria Math" panose="02040503050406030204" pitchFamily="18" charset="0"/>
                            <a:ea typeface="Times New Roman" panose="02020603050405020304" pitchFamily="18" charset="0"/>
                            <a:cs typeface="Times New Roman" panose="02020603050405020304" pitchFamily="18" charset="0"/>
                          </a:rPr>
                          <m:t> </m:t>
                        </m:r>
                      </m:e>
                    </m:d>
                  </m:oMath>
                </a14:m>
                <a:r>
                  <a:rPr lang="en-GB" dirty="0"/>
                  <a:t> (other changes)</a:t>
                </a:r>
              </a:p>
              <a:p>
                <a:pPr marL="0" indent="0">
                  <a:buNone/>
                </a:pPr>
                <a:endParaRPr lang="en-GB" dirty="0"/>
              </a:p>
              <a:p>
                <a:pPr marL="0" indent="0">
                  <a:buNone/>
                </a:pP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r>
                          <a:rPr lang="en-GB" i="1">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r>
                          <a:rPr lang="en-GB">
                            <a:latin typeface="Cambria Math" panose="02040503050406030204" pitchFamily="18" charset="0"/>
                            <a:ea typeface="Times New Roman" panose="02020603050405020304" pitchFamily="18" charset="0"/>
                            <a:cs typeface="Times New Roman" panose="02020603050405020304" pitchFamily="18" charset="0"/>
                          </a:rPr>
                          <m:t>+</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e>
                    </m:d>
                    <m:r>
                      <a:rPr lang="en-GB" b="0" i="1" smtClean="0">
                        <a:latin typeface="Cambria Math" panose="02040503050406030204" pitchFamily="18" charset="0"/>
                        <a:ea typeface="Times New Roman" panose="02020603050405020304" pitchFamily="18" charset="0"/>
                        <a:cs typeface="Times New Roman" panose="02020603050405020304" pitchFamily="18" charset="0"/>
                      </a:rPr>
                      <m:t>=</m:t>
                    </m:r>
                  </m:oMath>
                </a14:m>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oMath>
                </a14:m>
                <a:r>
                  <a:rPr lang="en-GB" dirty="0">
                    <a:ea typeface="Times New Roman" panose="02020603050405020304" pitchFamily="18" charset="0"/>
                    <a:cs typeface="Times New Roman" panose="02020603050405020304" pitchFamily="18" charset="0"/>
                  </a:rPr>
                  <a:t> </a:t>
                </a:r>
                <a14:m>
                  <m:oMath xmlns:m="http://schemas.openxmlformats.org/officeDocument/2006/math">
                    <m:r>
                      <a:rPr lang="en-GB" b="0" i="0" smtClean="0">
                        <a:latin typeface="Cambria Math" panose="02040503050406030204" pitchFamily="18" charset="0"/>
                        <a:ea typeface="Times New Roman" panose="02020603050405020304" pitchFamily="18" charset="0"/>
                        <a:cs typeface="Times New Roman" panose="02020603050405020304" pitchFamily="18" charset="0"/>
                      </a:rPr>
                      <m:t>−</m:t>
                    </m:r>
                  </m:oMath>
                </a14:m>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e>
                    </m:d>
                  </m:oMath>
                </a14:m>
                <a:r>
                  <a:rPr lang="en-GB" dirty="0">
                    <a:ea typeface="Times New Roman" panose="02020603050405020304" pitchFamily="18" charset="0"/>
                    <a:cs typeface="Times New Roman" panose="02020603050405020304" pitchFamily="18" charset="0"/>
                  </a:rPr>
                  <a:t> </a:t>
                </a:r>
                <a14:m>
                  <m:oMath xmlns:m="http://schemas.openxmlformats.org/officeDocument/2006/math">
                    <m:r>
                      <a:rPr lang="en-GB">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e>
                    </m:d>
                  </m:oMath>
                </a14:m>
                <a:endParaRPr lang="en-GB" dirty="0"/>
              </a:p>
              <a:p>
                <a:endParaRPr lang="en-GB" dirty="0"/>
              </a:p>
              <a:p>
                <a:pPr marL="0" indent="0">
                  <a:buNone/>
                </a:pPr>
                <a:r>
                  <a:rPr lang="en-GB" dirty="0"/>
                  <a:t>other changes </a:t>
                </a:r>
                <a14:m>
                  <m:oMath xmlns:m="http://schemas.openxmlformats.org/officeDocument/2006/math">
                    <m:r>
                      <a:rPr lang="en-GB">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 </m:t>
                    </m:r>
                  </m:oMath>
                </a14:m>
                <a:endParaRPr lang="en-GB" i="1" dirty="0">
                  <a:latin typeface="Cambria Math" panose="02040503050406030204" pitchFamily="18" charset="0"/>
                  <a:ea typeface="Times New Roman" panose="02020603050405020304" pitchFamily="18" charset="0"/>
                  <a:cs typeface="Times New Roman" panose="02020603050405020304" pitchFamily="18" charset="0"/>
                </a:endParaRPr>
              </a:p>
              <a:p>
                <a:pPr marL="0" indent="0">
                  <a:buNone/>
                </a:pPr>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r>
                          <a:rPr lang="en-GB" b="0" i="0" smtClean="0">
                            <a:latin typeface="Cambria Math" panose="02040503050406030204" pitchFamily="18" charset="0"/>
                            <a:ea typeface="Times New Roman" panose="02020603050405020304" pitchFamily="18" charset="0"/>
                            <a:cs typeface="Times New Roman" panose="02020603050405020304" pitchFamily="18" charset="0"/>
                          </a:rPr>
                          <m:t>′</m:t>
                        </m:r>
                      </m:e>
                    </m:d>
                  </m:oMath>
                </a14:m>
                <a:r>
                  <a:rPr lang="en-GB" dirty="0">
                    <a:ea typeface="Times New Roman" panose="02020603050405020304" pitchFamily="18" charset="0"/>
                    <a:cs typeface="Times New Roman" panose="02020603050405020304" pitchFamily="18" charset="0"/>
                  </a:rPr>
                  <a:t> </a:t>
                </a:r>
                <a14:m>
                  <m:oMath xmlns:m="http://schemas.openxmlformats.org/officeDocument/2006/math">
                    <m:r>
                      <a:rPr lang="en-GB" b="0" i="0" smtClean="0">
                        <a:latin typeface="Cambria Math" panose="02040503050406030204" pitchFamily="18" charset="0"/>
                        <a:ea typeface="Times New Roman" panose="02020603050405020304" pitchFamily="18" charset="0"/>
                        <a:cs typeface="Times New Roman" panose="02020603050405020304" pitchFamily="18" charset="0"/>
                      </a:rPr>
                      <m:t>      </m:t>
                    </m:r>
                    <m:r>
                      <a:rPr lang="en-GB" i="1">
                        <a:latin typeface="Cambria Math" panose="02040503050406030204" pitchFamily="18" charset="0"/>
                        <a:ea typeface="Times New Roman" panose="02020603050405020304" pitchFamily="18" charset="0"/>
                        <a:cs typeface="Times New Roman" panose="02020603050405020304" pitchFamily="18" charset="0"/>
                      </a:rPr>
                      <m:t>−</m:t>
                    </m:r>
                  </m:oMath>
                </a14:m>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oMath>
                </a14:m>
                <a:r>
                  <a:rPr lang="en-GB" dirty="0">
                    <a:ea typeface="Times New Roman" panose="02020603050405020304" pitchFamily="18" charset="0"/>
                    <a:cs typeface="Times New Roman" panose="02020603050405020304" pitchFamily="18" charset="0"/>
                  </a:rPr>
                  <a:t>       </a:t>
                </a:r>
                <a:r>
                  <a:rPr lang="en-GB" dirty="0"/>
                  <a:t>(earnings changes)</a:t>
                </a:r>
              </a:p>
              <a:p>
                <a:pPr marL="0" indent="0">
                  <a:buNone/>
                </a:pPr>
                <a14:m>
                  <m:oMath xmlns:m="http://schemas.openxmlformats.org/officeDocument/2006/math">
                    <m:r>
                      <a:rPr lang="en-GB">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d>
                      </m:e>
                    </m:d>
                  </m:oMath>
                </a14:m>
                <a:r>
                  <a:rPr lang="en-GB" dirty="0">
                    <a:ea typeface="Times New Roman" panose="02020603050405020304" pitchFamily="18" charset="0"/>
                    <a:cs typeface="Times New Roman" panose="02020603050405020304" pitchFamily="18" charset="0"/>
                  </a:rPr>
                  <a:t> </a:t>
                </a:r>
                <a14:m>
                  <m:oMath xmlns:m="http://schemas.openxmlformats.org/officeDocument/2006/math">
                    <m:r>
                      <a:rPr lang="en-GB" dirty="0">
                        <a:latin typeface="Cambria Math" panose="02040503050406030204" pitchFamily="18" charset="0"/>
                        <a:ea typeface="Times New Roman" panose="02020603050405020304" pitchFamily="18" charset="0"/>
                        <a:cs typeface="Times New Roman" panose="02020603050405020304" pitchFamily="18" charset="0"/>
                      </a:rPr>
                      <m:t> </m:t>
                    </m:r>
                    <m:r>
                      <a:rPr lang="en-GB" b="0" i="0" dirty="0" smtClean="0">
                        <a:latin typeface="Cambria Math" panose="02040503050406030204" pitchFamily="18" charset="0"/>
                        <a:ea typeface="Times New Roman" panose="02020603050405020304" pitchFamily="18" charset="0"/>
                        <a:cs typeface="Times New Roman" panose="02020603050405020304" pitchFamily="18" charset="0"/>
                      </a:rPr>
                      <m:t> </m:t>
                    </m:r>
                    <m:r>
                      <a:rPr lang="en-GB" i="1">
                        <a:latin typeface="Cambria Math" panose="02040503050406030204" pitchFamily="18" charset="0"/>
                        <a:ea typeface="Times New Roman" panose="02020603050405020304" pitchFamily="18" charset="0"/>
                        <a:cs typeface="Times New Roman" panose="02020603050405020304" pitchFamily="18" charset="0"/>
                      </a:rPr>
                      <m:t>−</m:t>
                    </m:r>
                  </m:oMath>
                </a14:m>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t</m:t>
                        </m:r>
                        <m:d>
                          <m:dPr>
                            <m:ctrlPr>
                              <a:rPr lang="en-GB" i="1">
                                <a:latin typeface="Cambria Math" panose="02040503050406030204" pitchFamily="18" charset="0"/>
                              </a:rPr>
                            </m:ctrlPr>
                          </m:dPr>
                          <m:e>
                            <m:sSup>
                              <m:sSupPr>
                                <m:ctrlPr>
                                  <a:rPr lang="en-GB" i="1">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sup>
                                <m:r>
                                  <a:rPr lang="en-GB" i="1">
                                    <a:latin typeface="Cambria Math" panose="02040503050406030204" pitchFamily="18" charset="0"/>
                                    <a:ea typeface="Times New Roman" panose="02020603050405020304" pitchFamily="18" charset="0"/>
                                    <a:cs typeface="Times New Roman" panose="02020603050405020304" pitchFamily="18" charset="0"/>
                                  </a:rPr>
                                  <m:t>′</m:t>
                                </m:r>
                              </m:sup>
                            </m:sSup>
                          </m:e>
                        </m:d>
                      </m:e>
                    </m:d>
                  </m:oMath>
                </a14:m>
                <a:r>
                  <a:rPr lang="en-GB" dirty="0">
                    <a:ea typeface="Times New Roman" panose="02020603050405020304" pitchFamily="18" charset="0"/>
                    <a:cs typeface="Times New Roman" panose="02020603050405020304" pitchFamily="18" charset="0"/>
                  </a:rPr>
                  <a:t>  </a:t>
                </a:r>
                <a:r>
                  <a:rPr lang="en-GB" dirty="0"/>
                  <a:t>(taxes as automatic stabilizers)</a:t>
                </a:r>
              </a:p>
              <a:p>
                <a:pPr marL="0" indent="0">
                  <a:buNone/>
                </a:pPr>
                <a14:m>
                  <m:oMath xmlns:m="http://schemas.openxmlformats.org/officeDocument/2006/math">
                    <m:r>
                      <a:rPr lang="en-GB">
                        <a:latin typeface="Cambria Math" panose="02040503050406030204" pitchFamily="18" charset="0"/>
                        <a:ea typeface="Times New Roman" panose="02020603050405020304" pitchFamily="18" charset="0"/>
                        <a:cs typeface="Times New Roman" panose="02020603050405020304" pitchFamily="18" charset="0"/>
                      </a:rPr>
                      <m:t>+</m:t>
                    </m:r>
                    <m:r>
                      <a:rPr lang="en-GB" i="1">
                        <a:latin typeface="Cambria Math" panose="02040503050406030204" pitchFamily="18" charset="0"/>
                        <a:ea typeface="Times New Roman" panose="02020603050405020304" pitchFamily="18" charset="0"/>
                        <a:cs typeface="Times New Roman" panose="02020603050405020304" pitchFamily="18" charset="0"/>
                      </a:rPr>
                      <m:t> </m:t>
                    </m:r>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latin typeface="Cambria Math" panose="02040503050406030204" pitchFamily="18" charset="0"/>
                              </a:rPr>
                            </m:ctrlPr>
                          </m:dPr>
                          <m:e>
                            <m:sSup>
                              <m:sSupPr>
                                <m:ctrlPr>
                                  <a:rPr lang="en-GB" i="1">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sup>
                                <m:r>
                                  <a:rPr lang="en-GB" i="1">
                                    <a:latin typeface="Cambria Math" panose="02040503050406030204" pitchFamily="18" charset="0"/>
                                    <a:ea typeface="Times New Roman" panose="02020603050405020304" pitchFamily="18" charset="0"/>
                                    <a:cs typeface="Times New Roman" panose="02020603050405020304" pitchFamily="18" charset="0"/>
                                  </a:rPr>
                                  <m:t>′</m:t>
                                </m:r>
                              </m:sup>
                            </m:sSup>
                          </m:e>
                        </m:d>
                      </m:e>
                    </m:d>
                  </m:oMath>
                </a14:m>
                <a:r>
                  <a:rPr lang="en-GB" dirty="0">
                    <a:ea typeface="Times New Roman" panose="02020603050405020304" pitchFamily="18" charset="0"/>
                    <a:cs typeface="Times New Roman" panose="02020603050405020304" pitchFamily="18" charset="0"/>
                  </a:rPr>
                  <a:t> </a:t>
                </a:r>
                <a14:m>
                  <m:oMath xmlns:m="http://schemas.openxmlformats.org/officeDocument/2006/math">
                    <m:r>
                      <a:rPr lang="en-GB" i="1">
                        <a:latin typeface="Cambria Math" panose="02040503050406030204" pitchFamily="18" charset="0"/>
                        <a:ea typeface="Times New Roman" panose="02020603050405020304" pitchFamily="18" charset="0"/>
                        <a:cs typeface="Times New Roman" panose="02020603050405020304" pitchFamily="18" charset="0"/>
                      </a:rPr>
                      <m:t>−</m:t>
                    </m:r>
                  </m:oMath>
                </a14:m>
                <a:r>
                  <a:rPr lang="en-GB" dirty="0">
                    <a:ea typeface="Times New Roman" panose="02020603050405020304" pitchFamily="18" charset="0"/>
                    <a:cs typeface="Times New Roman" panose="02020603050405020304" pitchFamily="18" charset="0"/>
                  </a:rPr>
                  <a:t> </a:t>
                </a:r>
                <a14:m>
                  <m:oMath xmlns:m="http://schemas.openxmlformats.org/officeDocument/2006/math">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I</m:t>
                    </m:r>
                    <m:d>
                      <m:dPr>
                        <m:begChr m:val="["/>
                        <m:endChr m:val="]"/>
                        <m:ctrlPr>
                          <a:rPr lang="en-GB" i="1">
                            <a:latin typeface="Cambria Math" panose="02040503050406030204" pitchFamily="18" charset="0"/>
                          </a:rPr>
                        </m:ctrlPr>
                      </m:d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b</m:t>
                        </m:r>
                        <m:d>
                          <m:dPr>
                            <m:ctrlPr>
                              <a:rPr lang="en-GB" i="1">
                                <a:latin typeface="Cambria Math" panose="02040503050406030204" pitchFamily="18" charset="0"/>
                              </a:rPr>
                            </m:ctrlPr>
                          </m:dPr>
                          <m:e>
                            <m:sSup>
                              <m:sSupPr>
                                <m:ctrlPr>
                                  <a:rPr lang="en-GB" i="1">
                                    <a:latin typeface="Cambria Math" panose="02040503050406030204" pitchFamily="18" charset="0"/>
                                    <a:ea typeface="Times New Roman" panose="02020603050405020304" pitchFamily="18" charset="0"/>
                                    <a:cs typeface="Times New Roman" panose="02020603050405020304" pitchFamily="18" charset="0"/>
                                  </a:rPr>
                                </m:ctrlPr>
                              </m:sSupPr>
                              <m:e>
                                <m:r>
                                  <m:rPr>
                                    <m:sty m:val="p"/>
                                  </m:rPr>
                                  <a:rPr lang="en-GB">
                                    <a:latin typeface="Cambria Math" panose="02040503050406030204" pitchFamily="18" charset="0"/>
                                    <a:ea typeface="Times New Roman" panose="02020603050405020304" pitchFamily="18" charset="0"/>
                                    <a:cs typeface="Times New Roman" panose="02020603050405020304" pitchFamily="18" charset="0"/>
                                  </a:rPr>
                                  <m:t>y</m:t>
                                </m:r>
                              </m:e>
                              <m:sup>
                                <m:r>
                                  <a:rPr lang="en-GB" i="1">
                                    <a:latin typeface="Cambria Math" panose="02040503050406030204" pitchFamily="18" charset="0"/>
                                    <a:ea typeface="Times New Roman" panose="02020603050405020304" pitchFamily="18" charset="0"/>
                                    <a:cs typeface="Times New Roman" panose="02020603050405020304" pitchFamily="18" charset="0"/>
                                  </a:rPr>
                                  <m:t>′</m:t>
                                </m:r>
                              </m:sup>
                            </m:sSup>
                          </m:e>
                        </m:d>
                      </m:e>
                    </m:d>
                  </m:oMath>
                </a14:m>
                <a:r>
                  <a:rPr lang="en-GB" dirty="0">
                    <a:ea typeface="Times New Roman" panose="02020603050405020304" pitchFamily="18" charset="0"/>
                    <a:cs typeface="Times New Roman" panose="02020603050405020304" pitchFamily="18" charset="0"/>
                  </a:rPr>
                  <a:t> </a:t>
                </a:r>
                <a:r>
                  <a:rPr lang="en-GB" dirty="0"/>
                  <a:t>(benefits as automatic stabilizers)</a:t>
                </a:r>
              </a:p>
              <a:p>
                <a:pPr marL="0" indent="0">
                  <a:buNone/>
                </a:pPr>
                <a:endParaRPr lang="en-GB" dirty="0"/>
              </a:p>
              <a:p>
                <a:pPr marL="0" indent="0">
                  <a:buNone/>
                </a:pPr>
                <a:endParaRPr lang="en-GB" dirty="0"/>
              </a:p>
              <a:p>
                <a:pPr marL="0" indent="0">
                  <a:buNone/>
                </a:pPr>
                <a:endParaRPr lang="en-GB" dirty="0"/>
              </a:p>
            </p:txBody>
          </p:sp>
        </mc:Choice>
        <mc:Fallback xmlns="">
          <p:sp>
            <p:nvSpPr>
              <p:cNvPr id="2" name="Content Placeholder 1">
                <a:extLst>
                  <a:ext uri="{FF2B5EF4-FFF2-40B4-BE49-F238E27FC236}">
                    <a16:creationId xmlns:a16="http://schemas.microsoft.com/office/drawing/2014/main" id="{3AB7D512-ECE3-47A9-8EBD-55242E7B0499}"/>
                  </a:ext>
                </a:extLst>
              </p:cNvPr>
              <p:cNvSpPr>
                <a:spLocks noGrp="1" noRot="1" noChangeAspect="1" noMove="1" noResize="1" noEditPoints="1" noAdjustHandles="1" noChangeArrowheads="1" noChangeShapeType="1" noTextEdit="1"/>
              </p:cNvSpPr>
              <p:nvPr>
                <p:ph idx="1"/>
              </p:nvPr>
            </p:nvSpPr>
            <p:spPr>
              <a:blipFill>
                <a:blip r:embed="rId2"/>
                <a:stretch>
                  <a:fillRect l="-1111" r="-1042" b="-318"/>
                </a:stretch>
              </a:blipFill>
            </p:spPr>
            <p:txBody>
              <a:bodyPr/>
              <a:lstStyle/>
              <a:p>
                <a:r>
                  <a:rPr lang="en-GB">
                    <a:noFill/>
                  </a:rPr>
                  <a:t> </a:t>
                </a:r>
              </a:p>
            </p:txBody>
          </p:sp>
        </mc:Fallback>
      </mc:AlternateContent>
      <p:sp>
        <p:nvSpPr>
          <p:cNvPr id="3" name="Título 2">
            <a:extLst>
              <a:ext uri="{FF2B5EF4-FFF2-40B4-BE49-F238E27FC236}">
                <a16:creationId xmlns:a16="http://schemas.microsoft.com/office/drawing/2014/main" id="{7D136B6D-AF7F-4D71-A20F-66F0892D1D53}"/>
              </a:ext>
            </a:extLst>
          </p:cNvPr>
          <p:cNvSpPr>
            <a:spLocks noGrp="1"/>
          </p:cNvSpPr>
          <p:nvPr>
            <p:ph type="title"/>
          </p:nvPr>
        </p:nvSpPr>
        <p:spPr/>
        <p:txBody>
          <a:bodyPr>
            <a:normAutofit fontScale="90000"/>
          </a:bodyPr>
          <a:lstStyle/>
          <a:p>
            <a:r>
              <a:rPr lang="en-US" dirty="0"/>
              <a:t>Methodology – </a:t>
            </a:r>
            <a:r>
              <a:rPr lang="en-US" sz="2000" dirty="0"/>
              <a:t>Decomposition of changes in household disposable income</a:t>
            </a:r>
            <a:endParaRPr lang="en-US" dirty="0"/>
          </a:p>
        </p:txBody>
      </p:sp>
      <p:sp>
        <p:nvSpPr>
          <p:cNvPr id="4" name="Marcador de fecha 3">
            <a:extLst>
              <a:ext uri="{FF2B5EF4-FFF2-40B4-BE49-F238E27FC236}">
                <a16:creationId xmlns:a16="http://schemas.microsoft.com/office/drawing/2014/main" id="{22C9194B-853B-402D-8B3C-6D9A8BF6144A}"/>
              </a:ext>
            </a:extLst>
          </p:cNvPr>
          <p:cNvSpPr>
            <a:spLocks noGrp="1"/>
          </p:cNvSpPr>
          <p:nvPr>
            <p:ph type="dt" sz="half" idx="10"/>
          </p:nvPr>
        </p:nvSpPr>
        <p:spPr/>
        <p:txBody>
          <a:bodyPr/>
          <a:lstStyle/>
          <a:p>
            <a:fld id="{602E6224-509C-4566-9B99-FC921DEFBCBC}" type="datetime6">
              <a:rPr lang="en-GB" smtClean="0"/>
              <a:t>December 21</a:t>
            </a:fld>
            <a:endParaRPr lang="en-GB"/>
          </a:p>
        </p:txBody>
      </p:sp>
      <p:sp>
        <p:nvSpPr>
          <p:cNvPr id="5" name="Marcador de pie de página 4">
            <a:extLst>
              <a:ext uri="{FF2B5EF4-FFF2-40B4-BE49-F238E27FC236}">
                <a16:creationId xmlns:a16="http://schemas.microsoft.com/office/drawing/2014/main" id="{C708F520-ED2E-464B-89C4-05FFF95F720E}"/>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34FC46CD-E206-427B-A673-914F3A2339AC}"/>
              </a:ext>
            </a:extLst>
          </p:cNvPr>
          <p:cNvSpPr>
            <a:spLocks noGrp="1"/>
          </p:cNvSpPr>
          <p:nvPr>
            <p:ph type="sldNum" sz="quarter" idx="12"/>
          </p:nvPr>
        </p:nvSpPr>
        <p:spPr/>
        <p:txBody>
          <a:bodyPr/>
          <a:lstStyle/>
          <a:p>
            <a:fld id="{4FADA470-088E-4768-A760-56858B893778}" type="slidenum">
              <a:rPr lang="en-GB" smtClean="0"/>
              <a:pPr/>
              <a:t>4</a:t>
            </a:fld>
            <a:r>
              <a:rPr lang="en-GB" dirty="0"/>
              <a:t>/16</a:t>
            </a:r>
          </a:p>
        </p:txBody>
      </p:sp>
      <p:sp>
        <p:nvSpPr>
          <p:cNvPr id="7" name="TextBox 6">
            <a:extLst>
              <a:ext uri="{FF2B5EF4-FFF2-40B4-BE49-F238E27FC236}">
                <a16:creationId xmlns:a16="http://schemas.microsoft.com/office/drawing/2014/main" id="{AF0B5682-649B-4994-9887-358F01226CC3}"/>
              </a:ext>
            </a:extLst>
          </p:cNvPr>
          <p:cNvSpPr txBox="1"/>
          <p:nvPr/>
        </p:nvSpPr>
        <p:spPr>
          <a:xfrm>
            <a:off x="6965006" y="3583661"/>
            <a:ext cx="2041208" cy="276999"/>
          </a:xfrm>
          <a:prstGeom prst="rect">
            <a:avLst/>
          </a:prstGeom>
          <a:noFill/>
        </p:spPr>
        <p:txBody>
          <a:bodyPr wrap="square" rtlCol="0">
            <a:spAutoFit/>
          </a:bodyPr>
          <a:lstStyle/>
          <a:p>
            <a:r>
              <a:rPr lang="en-GB" sz="1200" dirty="0"/>
              <a:t>Bargain and Callan (2010)</a:t>
            </a:r>
          </a:p>
        </p:txBody>
      </p:sp>
      <p:sp>
        <p:nvSpPr>
          <p:cNvPr id="8" name="TextBox 7">
            <a:extLst>
              <a:ext uri="{FF2B5EF4-FFF2-40B4-BE49-F238E27FC236}">
                <a16:creationId xmlns:a16="http://schemas.microsoft.com/office/drawing/2014/main" id="{0497397E-DD37-4E16-AB27-207D976FCE33}"/>
              </a:ext>
            </a:extLst>
          </p:cNvPr>
          <p:cNvSpPr txBox="1"/>
          <p:nvPr/>
        </p:nvSpPr>
        <p:spPr>
          <a:xfrm>
            <a:off x="6965006" y="6279207"/>
            <a:ext cx="2041208" cy="276999"/>
          </a:xfrm>
          <a:prstGeom prst="rect">
            <a:avLst/>
          </a:prstGeom>
          <a:noFill/>
        </p:spPr>
        <p:txBody>
          <a:bodyPr wrap="square" rtlCol="0">
            <a:spAutoFit/>
          </a:bodyPr>
          <a:lstStyle/>
          <a:p>
            <a:r>
              <a:rPr lang="en-GB" sz="1200" dirty="0"/>
              <a:t>Tasseva and Paulus (2020)</a:t>
            </a:r>
          </a:p>
        </p:txBody>
      </p:sp>
    </p:spTree>
    <p:extLst>
      <p:ext uri="{BB962C8B-B14F-4D97-AF65-F5344CB8AC3E}">
        <p14:creationId xmlns:p14="http://schemas.microsoft.com/office/powerpoint/2010/main" val="3687763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472F95-B972-477B-AE98-13A8A76F769A}"/>
              </a:ext>
            </a:extLst>
          </p:cNvPr>
          <p:cNvSpPr>
            <a:spLocks noGrp="1"/>
          </p:cNvSpPr>
          <p:nvPr>
            <p:ph idx="1"/>
          </p:nvPr>
        </p:nvSpPr>
        <p:spPr/>
        <p:txBody>
          <a:bodyPr/>
          <a:lstStyle/>
          <a:p>
            <a:pPr>
              <a:spcAft>
                <a:spcPts val="600"/>
              </a:spcAft>
            </a:pPr>
            <a:r>
              <a:rPr lang="en-GB" sz="2400" dirty="0"/>
              <a:t>We start from representative</a:t>
            </a:r>
            <a:r>
              <a:rPr lang="en-GB" sz="2400" dirty="0">
                <a:solidFill>
                  <a:srgbClr val="FF0000"/>
                </a:solidFill>
              </a:rPr>
              <a:t> </a:t>
            </a:r>
            <a:r>
              <a:rPr lang="en-GB" sz="2400" dirty="0"/>
              <a:t>household</a:t>
            </a:r>
            <a:r>
              <a:rPr lang="en-GB" sz="2400" dirty="0">
                <a:solidFill>
                  <a:srgbClr val="FF0000"/>
                </a:solidFill>
              </a:rPr>
              <a:t> survey </a:t>
            </a:r>
            <a:r>
              <a:rPr lang="en-GB" sz="2400" dirty="0"/>
              <a:t>data</a:t>
            </a:r>
            <a:r>
              <a:rPr lang="en-GB" sz="2400" dirty="0">
                <a:solidFill>
                  <a:srgbClr val="FF0000"/>
                </a:solidFill>
              </a:rPr>
              <a:t> </a:t>
            </a:r>
            <a:r>
              <a:rPr lang="en-GB" sz="2400" dirty="0"/>
              <a:t>covering the </a:t>
            </a:r>
            <a:r>
              <a:rPr lang="en-GB" sz="2400" dirty="0">
                <a:solidFill>
                  <a:srgbClr val="FF0000"/>
                </a:solidFill>
              </a:rPr>
              <a:t>pre-pandemic</a:t>
            </a:r>
            <a:r>
              <a:rPr lang="en-GB" sz="2400" dirty="0"/>
              <a:t> period (</a:t>
            </a:r>
            <a:r>
              <a:rPr lang="en-GB" sz="2400" dirty="0">
                <a:solidFill>
                  <a:srgbClr val="FF0000"/>
                </a:solidFill>
              </a:rPr>
              <a:t>Q4-2019</a:t>
            </a:r>
            <a:r>
              <a:rPr lang="en-GB" sz="2400" dirty="0"/>
              <a:t>)</a:t>
            </a:r>
          </a:p>
          <a:p>
            <a:pPr>
              <a:spcAft>
                <a:spcPts val="600"/>
              </a:spcAft>
            </a:pPr>
            <a:r>
              <a:rPr lang="en-GB" sz="2400" dirty="0"/>
              <a:t>And </a:t>
            </a:r>
            <a:r>
              <a:rPr lang="en-GB" sz="2400" dirty="0">
                <a:solidFill>
                  <a:srgbClr val="FF0000"/>
                </a:solidFill>
              </a:rPr>
              <a:t>nowcast </a:t>
            </a:r>
            <a:r>
              <a:rPr lang="en-GB" sz="2400" dirty="0"/>
              <a:t>the earnings distribution during the pandemic </a:t>
            </a:r>
            <a:r>
              <a:rPr lang="en-GB" sz="2400" dirty="0">
                <a:solidFill>
                  <a:srgbClr val="FF0000"/>
                </a:solidFill>
              </a:rPr>
              <a:t>based on </a:t>
            </a:r>
            <a:r>
              <a:rPr lang="en-GB" sz="2400" dirty="0"/>
              <a:t>official </a:t>
            </a:r>
            <a:r>
              <a:rPr lang="en-GB" sz="2400" dirty="0">
                <a:solidFill>
                  <a:srgbClr val="FF0000"/>
                </a:solidFill>
              </a:rPr>
              <a:t>surveys</a:t>
            </a:r>
            <a:r>
              <a:rPr lang="en-GB" sz="2400" dirty="0"/>
              <a:t> collected during </a:t>
            </a:r>
            <a:r>
              <a:rPr lang="en-GB" sz="2400" dirty="0">
                <a:solidFill>
                  <a:srgbClr val="FF0000"/>
                </a:solidFill>
              </a:rPr>
              <a:t>2020 (Q2 and Q4)</a:t>
            </a:r>
          </a:p>
          <a:p>
            <a:pPr>
              <a:spcAft>
                <a:spcPts val="600"/>
              </a:spcAft>
            </a:pPr>
            <a:r>
              <a:rPr lang="en-GB" sz="2400" dirty="0"/>
              <a:t>We use the </a:t>
            </a:r>
            <a:r>
              <a:rPr lang="en-GB" sz="2400" dirty="0">
                <a:solidFill>
                  <a:srgbClr val="FF0000"/>
                </a:solidFill>
              </a:rPr>
              <a:t>microsimulation models </a:t>
            </a:r>
            <a:r>
              <a:rPr lang="en-GB" sz="2400" dirty="0"/>
              <a:t>to simulate </a:t>
            </a:r>
            <a:r>
              <a:rPr lang="en-GB" sz="2400" dirty="0">
                <a:solidFill>
                  <a:srgbClr val="FF0000"/>
                </a:solidFill>
              </a:rPr>
              <a:t>tax-benefit</a:t>
            </a:r>
            <a:r>
              <a:rPr lang="en-GB" sz="2400" dirty="0"/>
              <a:t> policies and household disposable income before and during the pandemic</a:t>
            </a:r>
          </a:p>
          <a:p>
            <a:endParaRPr lang="en-GB" dirty="0"/>
          </a:p>
        </p:txBody>
      </p:sp>
      <p:sp>
        <p:nvSpPr>
          <p:cNvPr id="3" name="Title 2">
            <a:extLst>
              <a:ext uri="{FF2B5EF4-FFF2-40B4-BE49-F238E27FC236}">
                <a16:creationId xmlns:a16="http://schemas.microsoft.com/office/drawing/2014/main" id="{FA40BC31-F96A-4271-83E6-EDF51D08C965}"/>
              </a:ext>
            </a:extLst>
          </p:cNvPr>
          <p:cNvSpPr>
            <a:spLocks noGrp="1"/>
          </p:cNvSpPr>
          <p:nvPr>
            <p:ph type="title"/>
          </p:nvPr>
        </p:nvSpPr>
        <p:spPr/>
        <p:txBody>
          <a:bodyPr/>
          <a:lstStyle/>
          <a:p>
            <a:r>
              <a:rPr lang="es-ES" dirty="0"/>
              <a:t>Data and tax-</a:t>
            </a:r>
            <a:r>
              <a:rPr lang="es-ES" dirty="0" err="1"/>
              <a:t>benefit</a:t>
            </a:r>
            <a:r>
              <a:rPr lang="es-ES" dirty="0"/>
              <a:t> </a:t>
            </a:r>
            <a:r>
              <a:rPr lang="es-ES" dirty="0" err="1"/>
              <a:t>simulations</a:t>
            </a:r>
            <a:endParaRPr lang="en-GB" dirty="0"/>
          </a:p>
        </p:txBody>
      </p:sp>
      <p:sp>
        <p:nvSpPr>
          <p:cNvPr id="4" name="Date Placeholder 3">
            <a:extLst>
              <a:ext uri="{FF2B5EF4-FFF2-40B4-BE49-F238E27FC236}">
                <a16:creationId xmlns:a16="http://schemas.microsoft.com/office/drawing/2014/main" id="{FF2DA444-4F3A-44B8-A4C6-3AF5B2F98B86}"/>
              </a:ext>
            </a:extLst>
          </p:cNvPr>
          <p:cNvSpPr>
            <a:spLocks noGrp="1"/>
          </p:cNvSpPr>
          <p:nvPr>
            <p:ph type="dt" sz="half" idx="10"/>
          </p:nvPr>
        </p:nvSpPr>
        <p:spPr/>
        <p:txBody>
          <a:bodyPr/>
          <a:lstStyle/>
          <a:p>
            <a:fld id="{5AA6BFED-5636-449E-A6FD-EF9F5613AF07}" type="datetime6">
              <a:rPr lang="en-GB" smtClean="0"/>
              <a:t>December 21</a:t>
            </a:fld>
            <a:endParaRPr lang="en-GB"/>
          </a:p>
        </p:txBody>
      </p:sp>
      <p:sp>
        <p:nvSpPr>
          <p:cNvPr id="5" name="Footer Placeholder 4">
            <a:extLst>
              <a:ext uri="{FF2B5EF4-FFF2-40B4-BE49-F238E27FC236}">
                <a16:creationId xmlns:a16="http://schemas.microsoft.com/office/drawing/2014/main" id="{2B6FCBE4-242F-4F24-9601-89B14CF4DEBC}"/>
              </a:ext>
            </a:extLst>
          </p:cNvPr>
          <p:cNvSpPr>
            <a:spLocks noGrp="1"/>
          </p:cNvSpPr>
          <p:nvPr>
            <p:ph type="ftr" sz="quarter" idx="11"/>
          </p:nvPr>
        </p:nvSpPr>
        <p:spPr/>
        <p:txBody>
          <a:bodyPr/>
          <a:lstStyle/>
          <a:p>
            <a:r>
              <a:rPr lang="es-ES"/>
              <a:t>COVID-19 in the Andean region </a:t>
            </a:r>
            <a:endParaRPr lang="es-CO"/>
          </a:p>
        </p:txBody>
      </p:sp>
      <p:sp>
        <p:nvSpPr>
          <p:cNvPr id="6" name="Slide Number Placeholder 5">
            <a:extLst>
              <a:ext uri="{FF2B5EF4-FFF2-40B4-BE49-F238E27FC236}">
                <a16:creationId xmlns:a16="http://schemas.microsoft.com/office/drawing/2014/main" id="{7FB5E6DE-E734-48A6-9DBF-4A048DC3BDE4}"/>
              </a:ext>
            </a:extLst>
          </p:cNvPr>
          <p:cNvSpPr>
            <a:spLocks noGrp="1"/>
          </p:cNvSpPr>
          <p:nvPr>
            <p:ph type="sldNum" sz="quarter" idx="12"/>
          </p:nvPr>
        </p:nvSpPr>
        <p:spPr/>
        <p:txBody>
          <a:bodyPr/>
          <a:lstStyle/>
          <a:p>
            <a:fld id="{4FADA470-088E-4768-A760-56858B893778}" type="slidenum">
              <a:rPr lang="en-GB" smtClean="0"/>
              <a:pPr/>
              <a:t>5</a:t>
            </a:fld>
            <a:r>
              <a:rPr lang="en-GB"/>
              <a:t>/16</a:t>
            </a:r>
            <a:endParaRPr lang="en-GB" dirty="0"/>
          </a:p>
        </p:txBody>
      </p:sp>
      <p:graphicFrame>
        <p:nvGraphicFramePr>
          <p:cNvPr id="7" name="Table 1">
            <a:extLst>
              <a:ext uri="{FF2B5EF4-FFF2-40B4-BE49-F238E27FC236}">
                <a16:creationId xmlns:a16="http://schemas.microsoft.com/office/drawing/2014/main" id="{C261283E-C2B9-4379-A08D-74A873B84801}"/>
              </a:ext>
            </a:extLst>
          </p:cNvPr>
          <p:cNvGraphicFramePr>
            <a:graphicFrameLocks noGrp="1"/>
          </p:cNvGraphicFramePr>
          <p:nvPr>
            <p:extLst>
              <p:ext uri="{D42A27DB-BD31-4B8C-83A1-F6EECF244321}">
                <p14:modId xmlns:p14="http://schemas.microsoft.com/office/powerpoint/2010/main" val="2348679833"/>
              </p:ext>
            </p:extLst>
          </p:nvPr>
        </p:nvGraphicFramePr>
        <p:xfrm>
          <a:off x="606669" y="3977888"/>
          <a:ext cx="7930661" cy="2389591"/>
        </p:xfrm>
        <a:graphic>
          <a:graphicData uri="http://schemas.openxmlformats.org/drawingml/2006/table">
            <a:tbl>
              <a:tblPr firstRow="1" firstCol="1" bandRow="1">
                <a:tableStyleId>{5C22544A-7EE6-4342-B048-85BDC9FD1C3A}</a:tableStyleId>
              </a:tblPr>
              <a:tblGrid>
                <a:gridCol w="975686">
                  <a:extLst>
                    <a:ext uri="{9D8B030D-6E8A-4147-A177-3AD203B41FA5}">
                      <a16:colId xmlns:a16="http://schemas.microsoft.com/office/drawing/2014/main" val="992401012"/>
                    </a:ext>
                  </a:extLst>
                </a:gridCol>
                <a:gridCol w="3017798">
                  <a:extLst>
                    <a:ext uri="{9D8B030D-6E8A-4147-A177-3AD203B41FA5}">
                      <a16:colId xmlns:a16="http://schemas.microsoft.com/office/drawing/2014/main" val="1738029606"/>
                    </a:ext>
                  </a:extLst>
                </a:gridCol>
                <a:gridCol w="1468201">
                  <a:extLst>
                    <a:ext uri="{9D8B030D-6E8A-4147-A177-3AD203B41FA5}">
                      <a16:colId xmlns:a16="http://schemas.microsoft.com/office/drawing/2014/main" val="581004059"/>
                    </a:ext>
                  </a:extLst>
                </a:gridCol>
                <a:gridCol w="1149565">
                  <a:extLst>
                    <a:ext uri="{9D8B030D-6E8A-4147-A177-3AD203B41FA5}">
                      <a16:colId xmlns:a16="http://schemas.microsoft.com/office/drawing/2014/main" val="1707982171"/>
                    </a:ext>
                  </a:extLst>
                </a:gridCol>
                <a:gridCol w="1319411">
                  <a:extLst>
                    <a:ext uri="{9D8B030D-6E8A-4147-A177-3AD203B41FA5}">
                      <a16:colId xmlns:a16="http://schemas.microsoft.com/office/drawing/2014/main" val="2104304801"/>
                    </a:ext>
                  </a:extLst>
                </a:gridCol>
              </a:tblGrid>
              <a:tr h="410516">
                <a:tc>
                  <a:txBody>
                    <a:bodyPr/>
                    <a:lstStyle/>
                    <a:p>
                      <a:pPr algn="just">
                        <a:lnSpc>
                          <a:spcPct val="107000"/>
                        </a:lnSpc>
                        <a:spcAft>
                          <a:spcPts val="800"/>
                        </a:spcAft>
                      </a:pPr>
                      <a:r>
                        <a:rPr lang="es-CO" sz="1100" dirty="0">
                          <a:solidFill>
                            <a:schemeClr val="bg1"/>
                          </a:solidFill>
                          <a:effectLst/>
                          <a:latin typeface="Arial" panose="020B0604020202020204" pitchFamily="34" charset="0"/>
                          <a:ea typeface="Calibri" panose="020F0502020204030204" pitchFamily="34" charset="0"/>
                          <a:cs typeface="Arial" panose="020B0604020202020204" pitchFamily="34" charset="0"/>
                        </a:rPr>
                        <a:t>Country</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E4596"/>
                    </a:solidFill>
                  </a:tcPr>
                </a:tc>
                <a:tc>
                  <a:txBody>
                    <a:bodyPr/>
                    <a:lstStyle/>
                    <a:p>
                      <a:pPr>
                        <a:lnSpc>
                          <a:spcPct val="107000"/>
                        </a:lnSpc>
                        <a:spcAft>
                          <a:spcPts val="800"/>
                        </a:spcAft>
                      </a:pPr>
                      <a:r>
                        <a:rPr lang="es-CO" sz="1100" dirty="0">
                          <a:solidFill>
                            <a:schemeClr val="bg1"/>
                          </a:solidFill>
                          <a:effectLst/>
                          <a:latin typeface="Arial" panose="020B0604020202020204" pitchFamily="34" charset="0"/>
                          <a:cs typeface="Arial" panose="020B0604020202020204" pitchFamily="34" charset="0"/>
                        </a:rPr>
                        <a:t>Data </a:t>
                      </a:r>
                      <a:r>
                        <a:rPr lang="es-CO" sz="1100" dirty="0" err="1">
                          <a:solidFill>
                            <a:schemeClr val="bg1"/>
                          </a:solidFill>
                          <a:effectLst/>
                          <a:latin typeface="Arial" panose="020B0604020202020204" pitchFamily="34" charset="0"/>
                          <a:cs typeface="Arial" panose="020B0604020202020204" pitchFamily="34" charset="0"/>
                        </a:rPr>
                        <a:t>source</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E4596"/>
                    </a:solidFill>
                  </a:tcPr>
                </a:tc>
                <a:tc>
                  <a:txBody>
                    <a:bodyPr/>
                    <a:lstStyle/>
                    <a:p>
                      <a:pPr>
                        <a:lnSpc>
                          <a:spcPct val="107000"/>
                        </a:lnSpc>
                        <a:spcAft>
                          <a:spcPts val="800"/>
                        </a:spcAft>
                      </a:pPr>
                      <a:r>
                        <a:rPr lang="es-CO" sz="1100" dirty="0" err="1">
                          <a:solidFill>
                            <a:schemeClr val="bg1"/>
                          </a:solidFill>
                          <a:effectLst/>
                          <a:latin typeface="Arial" panose="020B0604020202020204" pitchFamily="34" charset="0"/>
                          <a:cs typeface="Arial" panose="020B0604020202020204" pitchFamily="34" charset="0"/>
                        </a:rPr>
                        <a:t>Period</a:t>
                      </a:r>
                      <a:r>
                        <a:rPr lang="es-CO" sz="1100" dirty="0">
                          <a:solidFill>
                            <a:schemeClr val="bg1"/>
                          </a:solidFill>
                          <a:effectLst/>
                          <a:latin typeface="Arial" panose="020B0604020202020204" pitchFamily="34" charset="0"/>
                          <a:cs typeface="Arial" panose="020B0604020202020204" pitchFamily="34" charset="0"/>
                        </a:rPr>
                        <a:t> </a:t>
                      </a:r>
                      <a:r>
                        <a:rPr lang="es-CO" sz="1100" dirty="0" err="1">
                          <a:solidFill>
                            <a:schemeClr val="bg1"/>
                          </a:solidFill>
                          <a:effectLst/>
                          <a:latin typeface="Arial" panose="020B0604020202020204" pitchFamily="34" charset="0"/>
                          <a:cs typeface="Arial" panose="020B0604020202020204" pitchFamily="34" charset="0"/>
                        </a:rPr>
                        <a:t>of</a:t>
                      </a:r>
                      <a:r>
                        <a:rPr lang="es-CO" sz="1100" dirty="0">
                          <a:solidFill>
                            <a:schemeClr val="bg1"/>
                          </a:solidFill>
                          <a:effectLst/>
                          <a:latin typeface="Arial" panose="020B0604020202020204" pitchFamily="34" charset="0"/>
                          <a:cs typeface="Arial" panose="020B0604020202020204" pitchFamily="34" charset="0"/>
                        </a:rPr>
                        <a:t> data </a:t>
                      </a:r>
                      <a:r>
                        <a:rPr lang="es-CO" sz="1100" dirty="0" err="1">
                          <a:solidFill>
                            <a:schemeClr val="bg1"/>
                          </a:solidFill>
                          <a:effectLst/>
                          <a:latin typeface="Arial" panose="020B0604020202020204" pitchFamily="34" charset="0"/>
                          <a:cs typeface="Arial" panose="020B0604020202020204" pitchFamily="34" charset="0"/>
                        </a:rPr>
                        <a:t>collection</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E4596"/>
                    </a:solidFill>
                  </a:tcPr>
                </a:tc>
                <a:tc>
                  <a:txBody>
                    <a:bodyPr/>
                    <a:lstStyle/>
                    <a:p>
                      <a:pPr>
                        <a:lnSpc>
                          <a:spcPct val="107000"/>
                        </a:lnSpc>
                        <a:spcAft>
                          <a:spcPts val="800"/>
                        </a:spcAft>
                      </a:pPr>
                      <a:r>
                        <a:rPr lang="es-CO" sz="1100" dirty="0" err="1">
                          <a:solidFill>
                            <a:schemeClr val="bg1"/>
                          </a:solidFill>
                          <a:effectLst/>
                          <a:latin typeface="Arial" panose="020B0604020202020204" pitchFamily="34" charset="0"/>
                          <a:cs typeface="Arial" panose="020B0604020202020204" pitchFamily="34" charset="0"/>
                        </a:rPr>
                        <a:t>Number</a:t>
                      </a:r>
                      <a:r>
                        <a:rPr lang="es-CO" sz="1100" dirty="0">
                          <a:solidFill>
                            <a:schemeClr val="bg1"/>
                          </a:solidFill>
                          <a:effectLst/>
                          <a:latin typeface="Arial" panose="020B0604020202020204" pitchFamily="34" charset="0"/>
                          <a:cs typeface="Arial" panose="020B0604020202020204" pitchFamily="34" charset="0"/>
                        </a:rPr>
                        <a:t> </a:t>
                      </a:r>
                      <a:r>
                        <a:rPr lang="es-CO" sz="1100" dirty="0" err="1">
                          <a:solidFill>
                            <a:schemeClr val="bg1"/>
                          </a:solidFill>
                          <a:effectLst/>
                          <a:latin typeface="Arial" panose="020B0604020202020204" pitchFamily="34" charset="0"/>
                          <a:cs typeface="Arial" panose="020B0604020202020204" pitchFamily="34" charset="0"/>
                        </a:rPr>
                        <a:t>of</a:t>
                      </a:r>
                      <a:r>
                        <a:rPr lang="es-CO" sz="1100" dirty="0">
                          <a:solidFill>
                            <a:schemeClr val="bg1"/>
                          </a:solidFill>
                          <a:effectLst/>
                          <a:latin typeface="Arial" panose="020B0604020202020204" pitchFamily="34" charset="0"/>
                          <a:cs typeface="Arial" panose="020B0604020202020204" pitchFamily="34" charset="0"/>
                        </a:rPr>
                        <a:t> </a:t>
                      </a:r>
                      <a:r>
                        <a:rPr lang="es-CO" sz="1100" dirty="0" err="1">
                          <a:solidFill>
                            <a:schemeClr val="bg1"/>
                          </a:solidFill>
                          <a:effectLst/>
                          <a:latin typeface="Arial" panose="020B0604020202020204" pitchFamily="34" charset="0"/>
                          <a:cs typeface="Arial" panose="020B0604020202020204" pitchFamily="34" charset="0"/>
                        </a:rPr>
                        <a:t>individuals</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E4596"/>
                    </a:solidFill>
                  </a:tcPr>
                </a:tc>
                <a:tc>
                  <a:txBody>
                    <a:bodyPr/>
                    <a:lstStyle/>
                    <a:p>
                      <a:pPr>
                        <a:lnSpc>
                          <a:spcPct val="107000"/>
                        </a:lnSpc>
                        <a:spcAft>
                          <a:spcPts val="800"/>
                        </a:spcAft>
                      </a:pPr>
                      <a:r>
                        <a:rPr lang="es-CO" sz="1100" dirty="0" err="1">
                          <a:solidFill>
                            <a:schemeClr val="bg1"/>
                          </a:solidFill>
                          <a:effectLst/>
                          <a:latin typeface="Arial" panose="020B0604020202020204" pitchFamily="34" charset="0"/>
                          <a:cs typeface="Arial" panose="020B0604020202020204" pitchFamily="34" charset="0"/>
                        </a:rPr>
                        <a:t>Microsimulation</a:t>
                      </a:r>
                      <a:r>
                        <a:rPr lang="es-CO" sz="1100" dirty="0">
                          <a:solidFill>
                            <a:schemeClr val="bg1"/>
                          </a:solidFill>
                          <a:effectLst/>
                          <a:latin typeface="Arial" panose="020B0604020202020204" pitchFamily="34" charset="0"/>
                          <a:cs typeface="Arial" panose="020B0604020202020204" pitchFamily="34" charset="0"/>
                        </a:rPr>
                        <a:t> </a:t>
                      </a:r>
                      <a:r>
                        <a:rPr lang="es-CO" sz="1100" dirty="0" err="1">
                          <a:solidFill>
                            <a:schemeClr val="bg1"/>
                          </a:solidFill>
                          <a:effectLst/>
                          <a:latin typeface="Arial" panose="020B0604020202020204" pitchFamily="34" charset="0"/>
                          <a:cs typeface="Arial" panose="020B0604020202020204" pitchFamily="34" charset="0"/>
                        </a:rPr>
                        <a:t>model</a:t>
                      </a:r>
                      <a:endParaRPr lang="en-GB"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E4596"/>
                    </a:solidFill>
                  </a:tcPr>
                </a:tc>
                <a:extLst>
                  <a:ext uri="{0D108BD9-81ED-4DB2-BD59-A6C34878D82A}">
                    <a16:rowId xmlns:a16="http://schemas.microsoft.com/office/drawing/2014/main" val="2243482962"/>
                  </a:ext>
                </a:extLst>
              </a:tr>
              <a:tr h="200617">
                <a:tc rowSpan="3">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Colombia</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rgbClr val="0070C0"/>
                    </a:solidFill>
                  </a:tcPr>
                </a:tc>
                <a:tc rowSpan="3">
                  <a:txBody>
                    <a:bodyPr/>
                    <a:lstStyle/>
                    <a:p>
                      <a:pPr algn="just">
                        <a:lnSpc>
                          <a:spcPct val="107000"/>
                        </a:lnSpc>
                        <a:spcAft>
                          <a:spcPts val="800"/>
                        </a:spcAft>
                      </a:pPr>
                      <a:r>
                        <a:rPr lang="es-ES" sz="1100" dirty="0">
                          <a:effectLst/>
                          <a:latin typeface="Arial" panose="020B0604020202020204" pitchFamily="34" charset="0"/>
                          <a:cs typeface="Arial" panose="020B0604020202020204" pitchFamily="34" charset="0"/>
                        </a:rPr>
                        <a:t>Gran Encuesta Integrada de Hogares (GEIH)</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Q4 2019</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ctr">
                        <a:lnSpc>
                          <a:spcPct val="107000"/>
                        </a:lnSpc>
                        <a:spcAft>
                          <a:spcPts val="800"/>
                        </a:spcAft>
                      </a:pPr>
                      <a:r>
                        <a:rPr lang="en-GB" sz="1100" dirty="0">
                          <a:effectLst/>
                          <a:latin typeface="Arial" panose="020B0604020202020204" pitchFamily="34" charset="0"/>
                          <a:cs typeface="Arial" panose="020B0604020202020204" pitchFamily="34" charset="0"/>
                        </a:rPr>
                        <a:t>186,727</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rowSpan="3">
                  <a:txBody>
                    <a:bodyPr/>
                    <a:lstStyle/>
                    <a:p>
                      <a:pPr algn="ctr">
                        <a:lnSpc>
                          <a:spcPct val="107000"/>
                        </a:lnSpc>
                        <a:spcAft>
                          <a:spcPts val="800"/>
                        </a:spcAft>
                      </a:pPr>
                      <a:r>
                        <a:rPr lang="es-CO" sz="1100" dirty="0">
                          <a:solidFill>
                            <a:srgbClr val="FF0000"/>
                          </a:solidFill>
                          <a:effectLst/>
                          <a:latin typeface="Arial" panose="020B0604020202020204" pitchFamily="34" charset="0"/>
                          <a:cs typeface="Arial" panose="020B0604020202020204" pitchFamily="34" charset="0"/>
                        </a:rPr>
                        <a:t>COLMOD</a:t>
                      </a:r>
                      <a:endParaRPr lang="en-GB" sz="11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extLst>
                  <a:ext uri="{0D108BD9-81ED-4DB2-BD59-A6C34878D82A}">
                    <a16:rowId xmlns:a16="http://schemas.microsoft.com/office/drawing/2014/main" val="2924663650"/>
                  </a:ext>
                </a:extLst>
              </a:tr>
              <a:tr h="200617">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May 2020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a:txBody>
                    <a:bodyPr/>
                    <a:lstStyle/>
                    <a:p>
                      <a:pPr algn="ctr">
                        <a:lnSpc>
                          <a:spcPct val="107000"/>
                        </a:lnSpc>
                        <a:spcAft>
                          <a:spcPts val="800"/>
                        </a:spcAft>
                      </a:pPr>
                      <a:r>
                        <a:rPr lang="en-GB" sz="1100" dirty="0">
                          <a:effectLst/>
                          <a:latin typeface="Arial" panose="020B0604020202020204" pitchFamily="34" charset="0"/>
                          <a:cs typeface="Arial" panose="020B0604020202020204" pitchFamily="34" charset="0"/>
                        </a:rPr>
                        <a:t>65,481</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vMerge="1">
                  <a:txBody>
                    <a:bodyPr/>
                    <a:lstStyle/>
                    <a:p>
                      <a:endParaRPr lang="en-GB"/>
                    </a:p>
                  </a:txBody>
                  <a:tcPr/>
                </a:tc>
                <a:extLst>
                  <a:ext uri="{0D108BD9-81ED-4DB2-BD59-A6C34878D82A}">
                    <a16:rowId xmlns:a16="http://schemas.microsoft.com/office/drawing/2014/main" val="1261690862"/>
                  </a:ext>
                </a:extLst>
              </a:tr>
              <a:tr h="241721">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Q4 2020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ctr">
                        <a:lnSpc>
                          <a:spcPct val="107000"/>
                        </a:lnSpc>
                        <a:spcAft>
                          <a:spcPts val="800"/>
                        </a:spcAft>
                      </a:pPr>
                      <a:r>
                        <a:rPr lang="en-GB" sz="1100" dirty="0">
                          <a:effectLst/>
                          <a:latin typeface="Arial" panose="020B0604020202020204" pitchFamily="34" charset="0"/>
                          <a:cs typeface="Arial" panose="020B0604020202020204" pitchFamily="34" charset="0"/>
                        </a:rPr>
                        <a:t>184,790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vMerge="1">
                  <a:txBody>
                    <a:bodyPr/>
                    <a:lstStyle/>
                    <a:p>
                      <a:endParaRPr lang="en-GB"/>
                    </a:p>
                  </a:txBody>
                  <a:tcPr/>
                </a:tc>
                <a:extLst>
                  <a:ext uri="{0D108BD9-81ED-4DB2-BD59-A6C34878D82A}">
                    <a16:rowId xmlns:a16="http://schemas.microsoft.com/office/drawing/2014/main" val="1287377355"/>
                  </a:ext>
                </a:extLst>
              </a:tr>
              <a:tr h="276752">
                <a:tc rowSpan="3">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Ecuador</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accent5">
                        <a:lumMod val="75000"/>
                      </a:schemeClr>
                    </a:solidFill>
                  </a:tcPr>
                </a:tc>
                <a:tc rowSpan="3">
                  <a:txBody>
                    <a:bodyPr/>
                    <a:lstStyle/>
                    <a:p>
                      <a:pPr algn="just">
                        <a:lnSpc>
                          <a:spcPct val="107000"/>
                        </a:lnSpc>
                        <a:spcAft>
                          <a:spcPts val="800"/>
                        </a:spcAft>
                      </a:pPr>
                      <a:r>
                        <a:rPr lang="es-ES" sz="1100" dirty="0">
                          <a:effectLst/>
                          <a:latin typeface="Arial" panose="020B0604020202020204" pitchFamily="34" charset="0"/>
                          <a:cs typeface="Arial" panose="020B0604020202020204" pitchFamily="34" charset="0"/>
                        </a:rPr>
                        <a:t>Encuesta Nacional de Empleo, Desempleo y Subempleo de Hogares Urbanos y Rurales (ENEMDU)</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a:txBody>
                    <a:bodyPr/>
                    <a:lstStyle/>
                    <a:p>
                      <a:pPr algn="just">
                        <a:lnSpc>
                          <a:spcPct val="107000"/>
                        </a:lnSpc>
                        <a:spcAft>
                          <a:spcPts val="800"/>
                        </a:spcAft>
                      </a:pPr>
                      <a:r>
                        <a:rPr lang="es-CO" sz="1100" dirty="0" err="1">
                          <a:effectLst/>
                          <a:latin typeface="Arial" panose="020B0604020202020204" pitchFamily="34" charset="0"/>
                          <a:cs typeface="Arial" panose="020B0604020202020204" pitchFamily="34" charset="0"/>
                        </a:rPr>
                        <a:t>Dec</a:t>
                      </a:r>
                      <a:r>
                        <a:rPr lang="es-CO" sz="1100" dirty="0">
                          <a:effectLst/>
                          <a:latin typeface="Arial" panose="020B0604020202020204" pitchFamily="34" charset="0"/>
                          <a:cs typeface="Arial" panose="020B0604020202020204" pitchFamily="34" charset="0"/>
                        </a:rPr>
                        <a:t>. 2019</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a:txBody>
                    <a:bodyPr/>
                    <a:lstStyle/>
                    <a:p>
                      <a:pPr algn="ctr">
                        <a:lnSpc>
                          <a:spcPct val="107000"/>
                        </a:lnSpc>
                        <a:spcAft>
                          <a:spcPts val="800"/>
                        </a:spcAft>
                      </a:pPr>
                      <a:r>
                        <a:rPr lang="es-CO" sz="1100" dirty="0">
                          <a:effectLst/>
                          <a:latin typeface="Arial" panose="020B0604020202020204" pitchFamily="34" charset="0"/>
                          <a:cs typeface="Arial" panose="020B0604020202020204" pitchFamily="34" charset="0"/>
                        </a:rPr>
                        <a:t>59,183</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rowSpan="3">
                  <a:txBody>
                    <a:bodyPr/>
                    <a:lstStyle/>
                    <a:p>
                      <a:pPr algn="ctr">
                        <a:lnSpc>
                          <a:spcPct val="107000"/>
                        </a:lnSpc>
                        <a:spcAft>
                          <a:spcPts val="800"/>
                        </a:spcAft>
                      </a:pPr>
                      <a:r>
                        <a:rPr lang="es-CO" sz="1100" dirty="0">
                          <a:solidFill>
                            <a:srgbClr val="FF0000"/>
                          </a:solidFill>
                          <a:effectLst/>
                          <a:latin typeface="Arial" panose="020B0604020202020204" pitchFamily="34" charset="0"/>
                          <a:cs typeface="Arial" panose="020B0604020202020204" pitchFamily="34" charset="0"/>
                        </a:rPr>
                        <a:t>ECUAMOD</a:t>
                      </a:r>
                      <a:endParaRPr lang="en-GB" sz="11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extLst>
                  <a:ext uri="{0D108BD9-81ED-4DB2-BD59-A6C34878D82A}">
                    <a16:rowId xmlns:a16="http://schemas.microsoft.com/office/drawing/2014/main" val="3496377643"/>
                  </a:ext>
                </a:extLst>
              </a:tr>
              <a:tr h="200617">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May/June 2020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ctr">
                        <a:lnSpc>
                          <a:spcPct val="107000"/>
                        </a:lnSpc>
                        <a:spcAft>
                          <a:spcPts val="800"/>
                        </a:spcAft>
                      </a:pPr>
                      <a:r>
                        <a:rPr lang="es-CO" sz="1100" dirty="0">
                          <a:effectLst/>
                          <a:latin typeface="Arial" panose="020B0604020202020204" pitchFamily="34" charset="0"/>
                          <a:cs typeface="Arial" panose="020B0604020202020204" pitchFamily="34" charset="0"/>
                        </a:rPr>
                        <a:t>37,406</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vMerge="1">
                  <a:txBody>
                    <a:bodyPr/>
                    <a:lstStyle/>
                    <a:p>
                      <a:endParaRPr lang="en-GB"/>
                    </a:p>
                  </a:txBody>
                  <a:tcPr/>
                </a:tc>
                <a:extLst>
                  <a:ext uri="{0D108BD9-81ED-4DB2-BD59-A6C34878D82A}">
                    <a16:rowId xmlns:a16="http://schemas.microsoft.com/office/drawing/2014/main" val="4087788711"/>
                  </a:ext>
                </a:extLst>
              </a:tr>
              <a:tr h="200617">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err="1">
                          <a:effectLst/>
                          <a:latin typeface="Arial" panose="020B0604020202020204" pitchFamily="34" charset="0"/>
                          <a:cs typeface="Arial" panose="020B0604020202020204" pitchFamily="34" charset="0"/>
                        </a:rPr>
                        <a:t>Dec</a:t>
                      </a:r>
                      <a:r>
                        <a:rPr lang="es-CO" sz="1100" dirty="0">
                          <a:effectLst/>
                          <a:latin typeface="Arial" panose="020B0604020202020204" pitchFamily="34" charset="0"/>
                          <a:cs typeface="Arial" panose="020B0604020202020204" pitchFamily="34" charset="0"/>
                        </a:rPr>
                        <a:t>. 2020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a:txBody>
                    <a:bodyPr/>
                    <a:lstStyle/>
                    <a:p>
                      <a:pPr algn="ctr">
                        <a:lnSpc>
                          <a:spcPct val="107000"/>
                        </a:lnSpc>
                        <a:spcAft>
                          <a:spcPts val="800"/>
                        </a:spcAft>
                      </a:pPr>
                      <a:r>
                        <a:rPr lang="es-CO" sz="1100" dirty="0">
                          <a:effectLst/>
                          <a:latin typeface="Arial" panose="020B0604020202020204" pitchFamily="34" charset="0"/>
                          <a:cs typeface="Arial" panose="020B0604020202020204" pitchFamily="34" charset="0"/>
                        </a:rPr>
                        <a:t>30,636</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vMerge="1">
                  <a:txBody>
                    <a:bodyPr/>
                    <a:lstStyle/>
                    <a:p>
                      <a:endParaRPr lang="en-GB"/>
                    </a:p>
                  </a:txBody>
                  <a:tcPr/>
                </a:tc>
                <a:extLst>
                  <a:ext uri="{0D108BD9-81ED-4DB2-BD59-A6C34878D82A}">
                    <a16:rowId xmlns:a16="http://schemas.microsoft.com/office/drawing/2014/main" val="2887733589"/>
                  </a:ext>
                </a:extLst>
              </a:tr>
              <a:tr h="256900">
                <a:tc rowSpan="3">
                  <a:txBody>
                    <a:bodyPr/>
                    <a:lstStyle/>
                    <a:p>
                      <a:pPr algn="just">
                        <a:lnSpc>
                          <a:spcPct val="107000"/>
                        </a:lnSpc>
                        <a:spcAft>
                          <a:spcPts val="800"/>
                        </a:spcAft>
                      </a:pPr>
                      <a:r>
                        <a:rPr lang="es-CO" sz="1100" dirty="0" err="1">
                          <a:effectLst/>
                          <a:latin typeface="Arial" panose="020B0604020202020204" pitchFamily="34" charset="0"/>
                          <a:cs typeface="Arial" panose="020B0604020202020204" pitchFamily="34" charset="0"/>
                        </a:rPr>
                        <a:t>Peru</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accent1">
                        <a:lumMod val="75000"/>
                      </a:schemeClr>
                    </a:solidFill>
                  </a:tcPr>
                </a:tc>
                <a:tc rowSpan="3">
                  <a:txBody>
                    <a:bodyPr/>
                    <a:lstStyle/>
                    <a:p>
                      <a:pPr algn="just">
                        <a:lnSpc>
                          <a:spcPct val="107000"/>
                        </a:lnSpc>
                        <a:spcAft>
                          <a:spcPts val="800"/>
                        </a:spcAft>
                      </a:pPr>
                      <a:r>
                        <a:rPr lang="es-ES_tradnl" sz="1100" dirty="0">
                          <a:effectLst/>
                          <a:latin typeface="Arial" panose="020B0604020202020204" pitchFamily="34" charset="0"/>
                          <a:cs typeface="Arial" panose="020B0604020202020204" pitchFamily="34" charset="0"/>
                        </a:rPr>
                        <a:t> Encuesta Nacional de Hogares (ENAHO)</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Q4 2019</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ctr">
                        <a:lnSpc>
                          <a:spcPct val="107000"/>
                        </a:lnSpc>
                        <a:spcAft>
                          <a:spcPts val="800"/>
                        </a:spcAft>
                      </a:pPr>
                      <a:r>
                        <a:rPr lang="es-CO" sz="1100" dirty="0">
                          <a:effectLst/>
                          <a:latin typeface="Arial" panose="020B0604020202020204" pitchFamily="34" charset="0"/>
                          <a:cs typeface="Arial" panose="020B0604020202020204" pitchFamily="34" charset="0"/>
                        </a:rPr>
                        <a:t>28,599</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rowSpan="3">
                  <a:txBody>
                    <a:bodyPr/>
                    <a:lstStyle/>
                    <a:p>
                      <a:pPr algn="ctr">
                        <a:lnSpc>
                          <a:spcPct val="107000"/>
                        </a:lnSpc>
                        <a:spcAft>
                          <a:spcPts val="800"/>
                        </a:spcAft>
                      </a:pPr>
                      <a:r>
                        <a:rPr lang="es-CO" sz="1100" dirty="0">
                          <a:solidFill>
                            <a:srgbClr val="FF0000"/>
                          </a:solidFill>
                          <a:effectLst/>
                          <a:latin typeface="Arial" panose="020B0604020202020204" pitchFamily="34" charset="0"/>
                          <a:cs typeface="Arial" panose="020B0604020202020204" pitchFamily="34" charset="0"/>
                        </a:rPr>
                        <a:t>PERUMOD</a:t>
                      </a:r>
                      <a:endParaRPr lang="en-GB" sz="11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extLst>
                  <a:ext uri="{0D108BD9-81ED-4DB2-BD59-A6C34878D82A}">
                    <a16:rowId xmlns:a16="http://schemas.microsoft.com/office/drawing/2014/main" val="3025000100"/>
                  </a:ext>
                </a:extLst>
              </a:tr>
              <a:tr h="200617">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a:effectLst/>
                          <a:latin typeface="Arial" panose="020B0604020202020204" pitchFamily="34" charset="0"/>
                          <a:cs typeface="Arial" panose="020B0604020202020204" pitchFamily="34" charset="0"/>
                        </a:rPr>
                        <a:t>Q2 2020</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a:txBody>
                    <a:bodyPr/>
                    <a:lstStyle/>
                    <a:p>
                      <a:pPr algn="ctr">
                        <a:lnSpc>
                          <a:spcPct val="107000"/>
                        </a:lnSpc>
                        <a:spcAft>
                          <a:spcPts val="800"/>
                        </a:spcAft>
                      </a:pPr>
                      <a:r>
                        <a:rPr lang="es-CO" sz="1100" dirty="0">
                          <a:effectLst/>
                          <a:latin typeface="Arial" panose="020B0604020202020204" pitchFamily="34" charset="0"/>
                          <a:cs typeface="Arial" panose="020B0604020202020204" pitchFamily="34" charset="0"/>
                        </a:rPr>
                        <a:t>27,614</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solidFill>
                      <a:schemeClr val="bg1">
                        <a:lumMod val="85000"/>
                      </a:schemeClr>
                    </a:solidFill>
                  </a:tcPr>
                </a:tc>
                <a:tc vMerge="1">
                  <a:txBody>
                    <a:bodyPr/>
                    <a:lstStyle/>
                    <a:p>
                      <a:endParaRPr lang="en-GB"/>
                    </a:p>
                  </a:txBody>
                  <a:tcPr/>
                </a:tc>
                <a:extLst>
                  <a:ext uri="{0D108BD9-81ED-4DB2-BD59-A6C34878D82A}">
                    <a16:rowId xmlns:a16="http://schemas.microsoft.com/office/drawing/2014/main" val="1930763101"/>
                  </a:ext>
                </a:extLst>
              </a:tr>
              <a:tr h="200617">
                <a:tc vMerge="1">
                  <a:txBody>
                    <a:bodyPr/>
                    <a:lstStyle/>
                    <a:p>
                      <a:endParaRPr lang="en-GB"/>
                    </a:p>
                  </a:txBody>
                  <a:tcPr/>
                </a:tc>
                <a:tc vMerge="1">
                  <a:txBody>
                    <a:bodyPr/>
                    <a:lstStyle/>
                    <a:p>
                      <a:endParaRPr lang="en-GB"/>
                    </a:p>
                  </a:txBody>
                  <a:tcPr/>
                </a:tc>
                <a:tc>
                  <a:txBody>
                    <a:bodyPr/>
                    <a:lstStyle/>
                    <a:p>
                      <a:pPr algn="just">
                        <a:lnSpc>
                          <a:spcPct val="107000"/>
                        </a:lnSpc>
                        <a:spcAft>
                          <a:spcPts val="800"/>
                        </a:spcAft>
                      </a:pPr>
                      <a:r>
                        <a:rPr lang="es-CO" sz="1100" dirty="0">
                          <a:effectLst/>
                        </a:rPr>
                        <a:t>Q4 2020</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a:txBody>
                    <a:bodyPr/>
                    <a:lstStyle/>
                    <a:p>
                      <a:pPr algn="ctr">
                        <a:lnSpc>
                          <a:spcPct val="107000"/>
                        </a:lnSpc>
                        <a:spcAft>
                          <a:spcPts val="800"/>
                        </a:spcAft>
                      </a:pPr>
                      <a:r>
                        <a:rPr lang="es-CO" sz="1100" dirty="0">
                          <a:effectLst/>
                        </a:rPr>
                        <a:t>27,191</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51435" marR="51435" marT="0" marB="0" anchor="ctr">
                    <a:solidFill>
                      <a:schemeClr val="bg1">
                        <a:lumMod val="95000"/>
                      </a:schemeClr>
                    </a:solidFill>
                  </a:tcPr>
                </a:tc>
                <a:tc vMerge="1">
                  <a:txBody>
                    <a:bodyPr/>
                    <a:lstStyle/>
                    <a:p>
                      <a:endParaRPr lang="en-GB"/>
                    </a:p>
                  </a:txBody>
                  <a:tcPr/>
                </a:tc>
                <a:extLst>
                  <a:ext uri="{0D108BD9-81ED-4DB2-BD59-A6C34878D82A}">
                    <a16:rowId xmlns:a16="http://schemas.microsoft.com/office/drawing/2014/main" val="3059581286"/>
                  </a:ext>
                </a:extLst>
              </a:tr>
            </a:tbl>
          </a:graphicData>
        </a:graphic>
      </p:graphicFrame>
      <p:sp>
        <p:nvSpPr>
          <p:cNvPr id="8" name="Rectángulo 3">
            <a:extLst>
              <a:ext uri="{FF2B5EF4-FFF2-40B4-BE49-F238E27FC236}">
                <a16:creationId xmlns:a16="http://schemas.microsoft.com/office/drawing/2014/main" id="{73683C1A-AEC3-42AA-90B1-75E781F3A911}"/>
              </a:ext>
            </a:extLst>
          </p:cNvPr>
          <p:cNvSpPr/>
          <p:nvPr/>
        </p:nvSpPr>
        <p:spPr>
          <a:xfrm>
            <a:off x="509996" y="3615609"/>
            <a:ext cx="8124006" cy="362279"/>
          </a:xfrm>
          <a:prstGeom prst="rect">
            <a:avLst/>
          </a:prstGeom>
        </p:spPr>
        <p:txBody>
          <a:bodyPr wrap="square">
            <a:spAutoFit/>
          </a:bodyPr>
          <a:lstStyle/>
          <a:p>
            <a:pPr>
              <a:lnSpc>
                <a:spcPct val="115000"/>
              </a:lnSpc>
              <a:spcAft>
                <a:spcPts val="1000"/>
              </a:spcAft>
            </a:pPr>
            <a:r>
              <a:rPr lang="en-GB" sz="1600" dirty="0">
                <a:latin typeface="Garamond" panose="02020404030301010803" pitchFamily="18" charset="0"/>
                <a:cs typeface="Times New Roman" panose="02020603050405020304" pitchFamily="18" charset="0"/>
              </a:rPr>
              <a:t>Table 1. Data sources and microsimulation models</a:t>
            </a:r>
            <a:endParaRPr lang="en-US" sz="1600" dirty="0">
              <a:latin typeface="Garamond" panose="02020404030301010803" pitchFamily="18" charset="0"/>
              <a:cs typeface="Times New Roman" panose="02020603050405020304" pitchFamily="18" charset="0"/>
            </a:endParaRPr>
          </a:p>
        </p:txBody>
      </p:sp>
      <p:sp>
        <p:nvSpPr>
          <p:cNvPr id="9" name="Rectángulo 7">
            <a:extLst>
              <a:ext uri="{FF2B5EF4-FFF2-40B4-BE49-F238E27FC236}">
                <a16:creationId xmlns:a16="http://schemas.microsoft.com/office/drawing/2014/main" id="{CEC1F3DF-E586-482F-951F-F5F2A7CC43EE}"/>
              </a:ext>
            </a:extLst>
          </p:cNvPr>
          <p:cNvSpPr/>
          <p:nvPr/>
        </p:nvSpPr>
        <p:spPr>
          <a:xfrm>
            <a:off x="509996" y="6320552"/>
            <a:ext cx="4931978" cy="294248"/>
          </a:xfrm>
          <a:prstGeom prst="rect">
            <a:avLst/>
          </a:prstGeom>
        </p:spPr>
        <p:txBody>
          <a:bodyPr wrap="square">
            <a:spAutoFit/>
          </a:bodyPr>
          <a:lstStyle/>
          <a:p>
            <a:pPr algn="just">
              <a:lnSpc>
                <a:spcPct val="115000"/>
              </a:lnSpc>
              <a:spcAft>
                <a:spcPts val="1000"/>
              </a:spcAft>
            </a:pPr>
            <a:r>
              <a:rPr lang="en-US" sz="1200" dirty="0">
                <a:latin typeface="Garamond" panose="02020404030301010803" pitchFamily="18" charset="0"/>
                <a:ea typeface="Calibri" panose="020F0502020204030204" pitchFamily="34" charset="0"/>
                <a:cs typeface="Times New Roman" panose="02020603050405020304" pitchFamily="18" charset="0"/>
              </a:rPr>
              <a:t>Source: Own elaboration based on household surveys.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2111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E5BB32-7FF1-4D91-BCE5-D45C40CCE66A}"/>
              </a:ext>
            </a:extLst>
          </p:cNvPr>
          <p:cNvSpPr>
            <a:spLocks noGrp="1"/>
          </p:cNvSpPr>
          <p:nvPr>
            <p:ph idx="1"/>
          </p:nvPr>
        </p:nvSpPr>
        <p:spPr/>
        <p:txBody>
          <a:bodyPr>
            <a:normAutofit fontScale="85000" lnSpcReduction="10000"/>
          </a:bodyPr>
          <a:lstStyle/>
          <a:p>
            <a:r>
              <a:rPr lang="en-GB" dirty="0"/>
              <a:t>The pandemic reduced the questionnaires and, in some cases, forced telephonic interviews. </a:t>
            </a:r>
            <a:r>
              <a:rPr lang="en-GB" dirty="0">
                <a:solidFill>
                  <a:srgbClr val="FF0000"/>
                </a:solidFill>
              </a:rPr>
              <a:t>Data for 2020 </a:t>
            </a:r>
            <a:r>
              <a:rPr lang="en-GB" dirty="0"/>
              <a:t>in most cases </a:t>
            </a:r>
            <a:r>
              <a:rPr lang="en-GB" dirty="0">
                <a:solidFill>
                  <a:srgbClr val="FF0000"/>
                </a:solidFill>
              </a:rPr>
              <a:t>only</a:t>
            </a:r>
            <a:r>
              <a:rPr lang="en-GB" dirty="0"/>
              <a:t> contains </a:t>
            </a:r>
            <a:r>
              <a:rPr lang="en-GB" dirty="0">
                <a:solidFill>
                  <a:srgbClr val="FF0000"/>
                </a:solidFill>
              </a:rPr>
              <a:t>demographics and earnings. To overcome, we nowcast</a:t>
            </a:r>
            <a:r>
              <a:rPr lang="en-GB" dirty="0"/>
              <a:t>: modify 2019 information on earnings and labour market status to match 2020 information. </a:t>
            </a:r>
          </a:p>
          <a:p>
            <a:pPr marL="0" indent="0">
              <a:buNone/>
            </a:pPr>
            <a:endParaRPr lang="en-GB" dirty="0"/>
          </a:p>
          <a:p>
            <a:r>
              <a:rPr lang="en-GB" dirty="0"/>
              <a:t>Extensive margin: probability model to determine if a working individual in the 2019 database is predicted to have positive earnings in 2020. </a:t>
            </a:r>
          </a:p>
          <a:p>
            <a:pPr lvl="1"/>
            <a:r>
              <a:rPr lang="en-GB" dirty="0">
                <a:solidFill>
                  <a:srgbClr val="FF0000"/>
                </a:solidFill>
              </a:rPr>
              <a:t>P(Earnings=1)=Φ</a:t>
            </a:r>
            <a:r>
              <a:rPr lang="en-GB" dirty="0"/>
              <a:t>(β+ϕCharacteristics+θd2020+δCharacteristics∙d2020)</a:t>
            </a:r>
          </a:p>
          <a:p>
            <a:pPr lvl="1"/>
            <a:r>
              <a:rPr lang="en-GB" dirty="0"/>
              <a:t>Prediction: characteristics multiplied by the coefficients </a:t>
            </a:r>
            <a:r>
              <a:rPr lang="en-GB" dirty="0">
                <a:solidFill>
                  <a:srgbClr val="FF0000"/>
                </a:solidFill>
              </a:rPr>
              <a:t>plus a random component</a:t>
            </a:r>
          </a:p>
          <a:p>
            <a:pPr lvl="1"/>
            <a:r>
              <a:rPr lang="en-GB" dirty="0"/>
              <a:t>We </a:t>
            </a:r>
            <a:r>
              <a:rPr lang="en-GB" dirty="0">
                <a:solidFill>
                  <a:srgbClr val="FF0000"/>
                </a:solidFill>
              </a:rPr>
              <a:t>move ranked individuals to match earners by industry and formality </a:t>
            </a:r>
            <a:r>
              <a:rPr lang="en-GB" dirty="0"/>
              <a:t>status</a:t>
            </a:r>
          </a:p>
          <a:p>
            <a:pPr marL="457200" lvl="1" indent="0">
              <a:buNone/>
            </a:pPr>
            <a:endParaRPr lang="en-GB" dirty="0"/>
          </a:p>
          <a:p>
            <a:r>
              <a:rPr lang="en-GB" dirty="0"/>
              <a:t>Intensive margin: conditional on having predicted positive earnings, apply a </a:t>
            </a:r>
            <a:r>
              <a:rPr lang="en-GB" dirty="0">
                <a:solidFill>
                  <a:srgbClr val="FF0000"/>
                </a:solidFill>
              </a:rPr>
              <a:t>percentage change in earnings </a:t>
            </a:r>
            <a:r>
              <a:rPr lang="en-GB" dirty="0"/>
              <a:t>between 2019 and 2020. </a:t>
            </a:r>
          </a:p>
          <a:p>
            <a:pPr lvl="1"/>
            <a:r>
              <a:rPr lang="en-GB" dirty="0"/>
              <a:t>We carry out this process for </a:t>
            </a:r>
            <a:r>
              <a:rPr lang="en-GB" dirty="0">
                <a:solidFill>
                  <a:srgbClr val="FF0000"/>
                </a:solidFill>
              </a:rPr>
              <a:t>employees and self-employed </a:t>
            </a:r>
            <a:r>
              <a:rPr lang="en-GB" dirty="0"/>
              <a:t>workers </a:t>
            </a:r>
            <a:r>
              <a:rPr lang="en-GB" dirty="0">
                <a:solidFill>
                  <a:srgbClr val="FF0000"/>
                </a:solidFill>
              </a:rPr>
              <a:t>independently</a:t>
            </a:r>
            <a:r>
              <a:rPr lang="en-GB" dirty="0"/>
              <a:t>.</a:t>
            </a:r>
          </a:p>
          <a:p>
            <a:pPr lvl="1"/>
            <a:r>
              <a:rPr lang="en-GB" dirty="0"/>
              <a:t>We calculate percent changes </a:t>
            </a:r>
            <a:r>
              <a:rPr lang="en-GB" dirty="0">
                <a:solidFill>
                  <a:srgbClr val="FF0000"/>
                </a:solidFill>
              </a:rPr>
              <a:t>by industry and formality status </a:t>
            </a:r>
            <a:r>
              <a:rPr lang="en-GB" dirty="0"/>
              <a:t>(“Δ% per cell”)</a:t>
            </a:r>
          </a:p>
          <a:p>
            <a:endParaRPr lang="en-GB" dirty="0"/>
          </a:p>
          <a:p>
            <a:endParaRPr lang="en-GB" dirty="0"/>
          </a:p>
          <a:p>
            <a:endParaRPr lang="en-GB" dirty="0"/>
          </a:p>
        </p:txBody>
      </p:sp>
      <p:sp>
        <p:nvSpPr>
          <p:cNvPr id="3" name="Title 2">
            <a:extLst>
              <a:ext uri="{FF2B5EF4-FFF2-40B4-BE49-F238E27FC236}">
                <a16:creationId xmlns:a16="http://schemas.microsoft.com/office/drawing/2014/main" id="{A7F96ADC-0754-470F-B701-54994360ED3A}"/>
              </a:ext>
            </a:extLst>
          </p:cNvPr>
          <p:cNvSpPr>
            <a:spLocks noGrp="1"/>
          </p:cNvSpPr>
          <p:nvPr>
            <p:ph type="title"/>
          </p:nvPr>
        </p:nvSpPr>
        <p:spPr/>
        <p:txBody>
          <a:bodyPr/>
          <a:lstStyle/>
          <a:p>
            <a:r>
              <a:rPr lang="en-US" dirty="0"/>
              <a:t>Methodology: Nowcasting</a:t>
            </a:r>
            <a:endParaRPr lang="en-GB" dirty="0"/>
          </a:p>
        </p:txBody>
      </p:sp>
      <p:sp>
        <p:nvSpPr>
          <p:cNvPr id="4" name="Date Placeholder 3">
            <a:extLst>
              <a:ext uri="{FF2B5EF4-FFF2-40B4-BE49-F238E27FC236}">
                <a16:creationId xmlns:a16="http://schemas.microsoft.com/office/drawing/2014/main" id="{841A6705-3BB8-4788-AA7E-14DE7473A9CE}"/>
              </a:ext>
            </a:extLst>
          </p:cNvPr>
          <p:cNvSpPr>
            <a:spLocks noGrp="1"/>
          </p:cNvSpPr>
          <p:nvPr>
            <p:ph type="dt" sz="half" idx="10"/>
          </p:nvPr>
        </p:nvSpPr>
        <p:spPr/>
        <p:txBody>
          <a:bodyPr/>
          <a:lstStyle/>
          <a:p>
            <a:fld id="{5AA6BFED-5636-449E-A6FD-EF9F5613AF07}" type="datetime6">
              <a:rPr lang="en-GB" smtClean="0"/>
              <a:t>December 21</a:t>
            </a:fld>
            <a:endParaRPr lang="en-GB"/>
          </a:p>
        </p:txBody>
      </p:sp>
      <p:sp>
        <p:nvSpPr>
          <p:cNvPr id="5" name="Footer Placeholder 4">
            <a:extLst>
              <a:ext uri="{FF2B5EF4-FFF2-40B4-BE49-F238E27FC236}">
                <a16:creationId xmlns:a16="http://schemas.microsoft.com/office/drawing/2014/main" id="{F4050860-6CCC-41BE-88B5-A907054C0303}"/>
              </a:ext>
            </a:extLst>
          </p:cNvPr>
          <p:cNvSpPr>
            <a:spLocks noGrp="1"/>
          </p:cNvSpPr>
          <p:nvPr>
            <p:ph type="ftr" sz="quarter" idx="11"/>
          </p:nvPr>
        </p:nvSpPr>
        <p:spPr/>
        <p:txBody>
          <a:bodyPr/>
          <a:lstStyle/>
          <a:p>
            <a:r>
              <a:rPr lang="es-ES"/>
              <a:t>COVID-19 in the Andean region </a:t>
            </a:r>
            <a:endParaRPr lang="es-CO"/>
          </a:p>
        </p:txBody>
      </p:sp>
      <p:sp>
        <p:nvSpPr>
          <p:cNvPr id="6" name="Slide Number Placeholder 5">
            <a:extLst>
              <a:ext uri="{FF2B5EF4-FFF2-40B4-BE49-F238E27FC236}">
                <a16:creationId xmlns:a16="http://schemas.microsoft.com/office/drawing/2014/main" id="{8A4EBECD-4BC7-4642-99A3-FB54D5CE3204}"/>
              </a:ext>
            </a:extLst>
          </p:cNvPr>
          <p:cNvSpPr>
            <a:spLocks noGrp="1"/>
          </p:cNvSpPr>
          <p:nvPr>
            <p:ph type="sldNum" sz="quarter" idx="12"/>
          </p:nvPr>
        </p:nvSpPr>
        <p:spPr/>
        <p:txBody>
          <a:bodyPr/>
          <a:lstStyle/>
          <a:p>
            <a:fld id="{4FADA470-088E-4768-A760-56858B893778}" type="slidenum">
              <a:rPr lang="en-GB" smtClean="0"/>
              <a:pPr/>
              <a:t>6</a:t>
            </a:fld>
            <a:r>
              <a:rPr lang="en-GB"/>
              <a:t>/16</a:t>
            </a:r>
            <a:endParaRPr lang="en-GB" dirty="0"/>
          </a:p>
        </p:txBody>
      </p:sp>
    </p:spTree>
    <p:extLst>
      <p:ext uri="{BB962C8B-B14F-4D97-AF65-F5344CB8AC3E}">
        <p14:creationId xmlns:p14="http://schemas.microsoft.com/office/powerpoint/2010/main" val="1387738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072D38BA-6692-418E-B9D4-38B9BC954CB1}"/>
              </a:ext>
            </a:extLst>
          </p:cNvPr>
          <p:cNvSpPr>
            <a:spLocks noGrp="1"/>
          </p:cNvSpPr>
          <p:nvPr>
            <p:ph type="title"/>
          </p:nvPr>
        </p:nvSpPr>
        <p:spPr/>
        <p:txBody>
          <a:bodyPr/>
          <a:lstStyle/>
          <a:p>
            <a:r>
              <a:rPr lang="en-US" dirty="0"/>
              <a:t>Nowcasting results</a:t>
            </a:r>
          </a:p>
        </p:txBody>
      </p:sp>
      <p:sp>
        <p:nvSpPr>
          <p:cNvPr id="4" name="Marcador de fecha 3">
            <a:extLst>
              <a:ext uri="{FF2B5EF4-FFF2-40B4-BE49-F238E27FC236}">
                <a16:creationId xmlns:a16="http://schemas.microsoft.com/office/drawing/2014/main" id="{54AD3EAE-4729-4D37-B459-3E1C13919C6A}"/>
              </a:ext>
            </a:extLst>
          </p:cNvPr>
          <p:cNvSpPr>
            <a:spLocks noGrp="1"/>
          </p:cNvSpPr>
          <p:nvPr>
            <p:ph type="dt" sz="half" idx="10"/>
          </p:nvPr>
        </p:nvSpPr>
        <p:spPr/>
        <p:txBody>
          <a:bodyPr/>
          <a:lstStyle/>
          <a:p>
            <a:fld id="{07B96FF0-5EFB-43A0-99FF-0948F5985044}" type="datetime6">
              <a:rPr lang="en-GB" smtClean="0"/>
              <a:t>December 21</a:t>
            </a:fld>
            <a:endParaRPr lang="en-GB"/>
          </a:p>
        </p:txBody>
      </p:sp>
      <p:sp>
        <p:nvSpPr>
          <p:cNvPr id="5" name="Marcador de pie de página 4">
            <a:extLst>
              <a:ext uri="{FF2B5EF4-FFF2-40B4-BE49-F238E27FC236}">
                <a16:creationId xmlns:a16="http://schemas.microsoft.com/office/drawing/2014/main" id="{2BC45586-4962-4B4E-95AD-F7F47322BDDB}"/>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7CAA0798-DD65-4511-BB12-C25FADC3D4FC}"/>
              </a:ext>
            </a:extLst>
          </p:cNvPr>
          <p:cNvSpPr>
            <a:spLocks noGrp="1"/>
          </p:cNvSpPr>
          <p:nvPr>
            <p:ph type="sldNum" sz="quarter" idx="12"/>
          </p:nvPr>
        </p:nvSpPr>
        <p:spPr/>
        <p:txBody>
          <a:bodyPr/>
          <a:lstStyle/>
          <a:p>
            <a:fld id="{4FADA470-088E-4768-A760-56858B893778}" type="slidenum">
              <a:rPr lang="en-GB" smtClean="0"/>
              <a:pPr/>
              <a:t>7</a:t>
            </a:fld>
            <a:r>
              <a:rPr lang="en-GB" dirty="0"/>
              <a:t>/16</a:t>
            </a:r>
          </a:p>
        </p:txBody>
      </p:sp>
      <p:graphicFrame>
        <p:nvGraphicFramePr>
          <p:cNvPr id="14" name="Table 13">
            <a:extLst>
              <a:ext uri="{FF2B5EF4-FFF2-40B4-BE49-F238E27FC236}">
                <a16:creationId xmlns:a16="http://schemas.microsoft.com/office/drawing/2014/main" id="{E2F146C1-F4E3-413C-A5ED-BB07ABFB291C}"/>
              </a:ext>
            </a:extLst>
          </p:cNvPr>
          <p:cNvGraphicFramePr>
            <a:graphicFrameLocks noGrp="1"/>
          </p:cNvGraphicFramePr>
          <p:nvPr>
            <p:extLst>
              <p:ext uri="{D42A27DB-BD31-4B8C-83A1-F6EECF244321}">
                <p14:modId xmlns:p14="http://schemas.microsoft.com/office/powerpoint/2010/main" val="713305317"/>
              </p:ext>
            </p:extLst>
          </p:nvPr>
        </p:nvGraphicFramePr>
        <p:xfrm>
          <a:off x="1640695" y="1166017"/>
          <a:ext cx="5862609" cy="4525965"/>
        </p:xfrm>
        <a:graphic>
          <a:graphicData uri="http://schemas.openxmlformats.org/drawingml/2006/table">
            <a:tbl>
              <a:tblPr firstRow="1" firstCol="1" bandRow="1">
                <a:tableStyleId>{5C22544A-7EE6-4342-B048-85BDC9FD1C3A}</a:tableStyleId>
              </a:tblPr>
              <a:tblGrid>
                <a:gridCol w="1886935">
                  <a:extLst>
                    <a:ext uri="{9D8B030D-6E8A-4147-A177-3AD203B41FA5}">
                      <a16:colId xmlns:a16="http://schemas.microsoft.com/office/drawing/2014/main" val="1547108194"/>
                    </a:ext>
                  </a:extLst>
                </a:gridCol>
                <a:gridCol w="977633">
                  <a:extLst>
                    <a:ext uri="{9D8B030D-6E8A-4147-A177-3AD203B41FA5}">
                      <a16:colId xmlns:a16="http://schemas.microsoft.com/office/drawing/2014/main" val="1095816987"/>
                    </a:ext>
                  </a:extLst>
                </a:gridCol>
                <a:gridCol w="966096">
                  <a:extLst>
                    <a:ext uri="{9D8B030D-6E8A-4147-A177-3AD203B41FA5}">
                      <a16:colId xmlns:a16="http://schemas.microsoft.com/office/drawing/2014/main" val="1882963417"/>
                    </a:ext>
                  </a:extLst>
                </a:gridCol>
                <a:gridCol w="1002698">
                  <a:extLst>
                    <a:ext uri="{9D8B030D-6E8A-4147-A177-3AD203B41FA5}">
                      <a16:colId xmlns:a16="http://schemas.microsoft.com/office/drawing/2014/main" val="1288616322"/>
                    </a:ext>
                  </a:extLst>
                </a:gridCol>
                <a:gridCol w="1029247">
                  <a:extLst>
                    <a:ext uri="{9D8B030D-6E8A-4147-A177-3AD203B41FA5}">
                      <a16:colId xmlns:a16="http://schemas.microsoft.com/office/drawing/2014/main" val="121513529"/>
                    </a:ext>
                  </a:extLst>
                </a:gridCol>
              </a:tblGrid>
              <a:tr h="301731">
                <a:tc gridSpan="5">
                  <a:txBody>
                    <a:bodyPr/>
                    <a:lstStyle/>
                    <a:p>
                      <a:pPr algn="ctr">
                        <a:lnSpc>
                          <a:spcPct val="200000"/>
                        </a:lnSpc>
                        <a:spcBef>
                          <a:spcPts val="600"/>
                        </a:spcBef>
                        <a:spcAft>
                          <a:spcPts val="600"/>
                        </a:spcAft>
                      </a:pPr>
                      <a:r>
                        <a:rPr lang="en-US" sz="1100" dirty="0">
                          <a:effectLst/>
                        </a:rPr>
                        <a:t>Colombia</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93415629"/>
                  </a:ext>
                </a:extLst>
              </a:tr>
              <a:tr h="301731">
                <a:tc>
                  <a:txBody>
                    <a:bodyPr/>
                    <a:lstStyle/>
                    <a:p>
                      <a:pPr>
                        <a:lnSpc>
                          <a:spcPct val="200000"/>
                        </a:lnSpc>
                        <a:spcAft>
                          <a:spcPts val="600"/>
                        </a:spcAft>
                      </a:pPr>
                      <a:r>
                        <a:rPr lang="en-US" sz="1100">
                          <a:effectLst/>
                        </a:rPr>
                        <a:t>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tc>
                  <a:txBody>
                    <a:bodyPr/>
                    <a:lstStyle/>
                    <a:p>
                      <a:pPr>
                        <a:lnSpc>
                          <a:spcPct val="200000"/>
                        </a:lnSpc>
                        <a:spcAft>
                          <a:spcPts val="600"/>
                        </a:spcAft>
                      </a:pPr>
                      <a:r>
                        <a:rPr lang="en-US" sz="1100" dirty="0">
                          <a:effectLst/>
                        </a:rPr>
                        <a:t>Observed-Q2</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tc>
                  <a:txBody>
                    <a:bodyPr/>
                    <a:lstStyle/>
                    <a:p>
                      <a:pPr>
                        <a:lnSpc>
                          <a:spcPct val="200000"/>
                        </a:lnSpc>
                        <a:spcAft>
                          <a:spcPts val="600"/>
                        </a:spcAft>
                      </a:pPr>
                      <a:r>
                        <a:rPr lang="en-US" sz="1100">
                          <a:effectLst/>
                        </a:rPr>
                        <a:t>Nowcast-Q2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tc>
                  <a:txBody>
                    <a:bodyPr/>
                    <a:lstStyle/>
                    <a:p>
                      <a:pPr>
                        <a:lnSpc>
                          <a:spcPct val="200000"/>
                        </a:lnSpc>
                        <a:spcAft>
                          <a:spcPts val="600"/>
                        </a:spcAft>
                      </a:pPr>
                      <a:r>
                        <a:rPr lang="en-US" sz="1100">
                          <a:effectLst/>
                        </a:rPr>
                        <a:t>Observed-Q4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tc>
                  <a:txBody>
                    <a:bodyPr/>
                    <a:lstStyle/>
                    <a:p>
                      <a:pPr>
                        <a:lnSpc>
                          <a:spcPct val="200000"/>
                        </a:lnSpc>
                        <a:spcAft>
                          <a:spcPts val="600"/>
                        </a:spcAft>
                      </a:pPr>
                      <a:r>
                        <a:rPr lang="en-US" sz="1100">
                          <a:effectLst/>
                        </a:rPr>
                        <a:t>Nowcast-Q4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nchor="ctr"/>
                </a:tc>
                <a:extLst>
                  <a:ext uri="{0D108BD9-81ED-4DB2-BD59-A6C34878D82A}">
                    <a16:rowId xmlns:a16="http://schemas.microsoft.com/office/drawing/2014/main" val="1444561796"/>
                  </a:ext>
                </a:extLst>
              </a:tr>
              <a:tr h="301731">
                <a:tc>
                  <a:txBody>
                    <a:bodyPr/>
                    <a:lstStyle/>
                    <a:p>
                      <a:pPr>
                        <a:lnSpc>
                          <a:spcPct val="200000"/>
                        </a:lnSpc>
                        <a:spcAft>
                          <a:spcPts val="600"/>
                        </a:spcAft>
                      </a:pPr>
                      <a:r>
                        <a:rPr lang="en-US" sz="1100">
                          <a:effectLst/>
                        </a:rPr>
                        <a:t>Share of male</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0.632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0.657</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0.610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0.629</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999226520"/>
                  </a:ext>
                </a:extLst>
              </a:tr>
              <a:tr h="301731">
                <a:tc>
                  <a:txBody>
                    <a:bodyPr/>
                    <a:lstStyle/>
                    <a:p>
                      <a:pPr>
                        <a:lnSpc>
                          <a:spcPct val="200000"/>
                        </a:lnSpc>
                        <a:spcAft>
                          <a:spcPts val="600"/>
                        </a:spcAft>
                      </a:pPr>
                      <a:r>
                        <a:rPr lang="en-US" sz="1100" dirty="0">
                          <a:effectLst/>
                        </a:rPr>
                        <a:t>Share of Self-employment</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0.428</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0.427</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0.485</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0.463</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4173863107"/>
                  </a:ext>
                </a:extLst>
              </a:tr>
              <a:tr h="301731">
                <a:tc>
                  <a:txBody>
                    <a:bodyPr/>
                    <a:lstStyle/>
                    <a:p>
                      <a:pPr>
                        <a:lnSpc>
                          <a:spcPct val="200000"/>
                        </a:lnSpc>
                        <a:spcAft>
                          <a:spcPts val="600"/>
                        </a:spcAft>
                      </a:pPr>
                      <a:r>
                        <a:rPr lang="en-US" sz="1100">
                          <a:effectLst/>
                        </a:rPr>
                        <a:t>Share of Skilled</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0.312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0.312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0.289</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0.280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1037813858"/>
                  </a:ext>
                </a:extLst>
              </a:tr>
              <a:tr h="301731">
                <a:tc gridSpan="5">
                  <a:txBody>
                    <a:bodyPr/>
                    <a:lstStyle/>
                    <a:p>
                      <a:pPr algn="ctr">
                        <a:lnSpc>
                          <a:spcPct val="200000"/>
                        </a:lnSpc>
                        <a:spcBef>
                          <a:spcPts val="600"/>
                        </a:spcBef>
                        <a:spcAft>
                          <a:spcPts val="600"/>
                        </a:spcAft>
                      </a:pPr>
                      <a:r>
                        <a:rPr lang="en-US" sz="1100">
                          <a:effectLst/>
                        </a:rPr>
                        <a:t>Ecuador</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185418253"/>
                  </a:ext>
                </a:extLst>
              </a:tr>
              <a:tr h="301731">
                <a:tc>
                  <a:txBody>
                    <a:bodyPr/>
                    <a:lstStyle/>
                    <a:p>
                      <a:pPr>
                        <a:lnSpc>
                          <a:spcPct val="200000"/>
                        </a:lnSpc>
                        <a:spcAft>
                          <a:spcPts val="600"/>
                        </a:spcAft>
                      </a:pPr>
                      <a:r>
                        <a:rPr lang="en-US" sz="1100">
                          <a:effectLst/>
                        </a:rPr>
                        <a:t>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Observed-Q2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Nowcast-Q2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Observed-Q4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Nowcast-Q4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1320439254"/>
                  </a:ext>
                </a:extLst>
              </a:tr>
              <a:tr h="301731">
                <a:tc>
                  <a:txBody>
                    <a:bodyPr/>
                    <a:lstStyle/>
                    <a:p>
                      <a:pPr>
                        <a:lnSpc>
                          <a:spcPct val="200000"/>
                        </a:lnSpc>
                        <a:spcAft>
                          <a:spcPts val="600"/>
                        </a:spcAft>
                      </a:pPr>
                      <a:r>
                        <a:rPr lang="en-US" sz="1100">
                          <a:effectLst/>
                        </a:rPr>
                        <a:t>Share of male</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0.659</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0.693</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0.639</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0.658</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1301642545"/>
                  </a:ext>
                </a:extLst>
              </a:tr>
              <a:tr h="301731">
                <a:tc>
                  <a:txBody>
                    <a:bodyPr/>
                    <a:lstStyle/>
                    <a:p>
                      <a:pPr>
                        <a:lnSpc>
                          <a:spcPct val="200000"/>
                        </a:lnSpc>
                        <a:spcAft>
                          <a:spcPts val="600"/>
                        </a:spcAft>
                      </a:pPr>
                      <a:r>
                        <a:rPr lang="en-US" sz="1100">
                          <a:effectLst/>
                        </a:rPr>
                        <a:t>Share of Self-employment</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0.360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0.364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0.440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0.397</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3768001488"/>
                  </a:ext>
                </a:extLst>
              </a:tr>
              <a:tr h="301731">
                <a:tc>
                  <a:txBody>
                    <a:bodyPr/>
                    <a:lstStyle/>
                    <a:p>
                      <a:pPr>
                        <a:lnSpc>
                          <a:spcPct val="200000"/>
                        </a:lnSpc>
                        <a:spcAft>
                          <a:spcPts val="600"/>
                        </a:spcAft>
                      </a:pPr>
                      <a:r>
                        <a:rPr lang="en-US" sz="1100">
                          <a:effectLst/>
                        </a:rPr>
                        <a:t>Share of Skilled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0.247</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0.270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0.194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0.205</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2783255007"/>
                  </a:ext>
                </a:extLst>
              </a:tr>
              <a:tr h="301731">
                <a:tc gridSpan="5">
                  <a:txBody>
                    <a:bodyPr/>
                    <a:lstStyle/>
                    <a:p>
                      <a:pPr algn="ctr">
                        <a:lnSpc>
                          <a:spcPct val="200000"/>
                        </a:lnSpc>
                        <a:spcBef>
                          <a:spcPts val="600"/>
                        </a:spcBef>
                        <a:spcAft>
                          <a:spcPts val="600"/>
                        </a:spcAft>
                      </a:pPr>
                      <a:r>
                        <a:rPr lang="en-US" sz="1100">
                          <a:effectLst/>
                        </a:rPr>
                        <a:t>Peru</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10824530"/>
                  </a:ext>
                </a:extLst>
              </a:tr>
              <a:tr h="301731">
                <a:tc>
                  <a:txBody>
                    <a:bodyPr/>
                    <a:lstStyle/>
                    <a:p>
                      <a:pPr>
                        <a:lnSpc>
                          <a:spcPct val="200000"/>
                        </a:lnSpc>
                        <a:spcAft>
                          <a:spcPts val="600"/>
                        </a:spcAft>
                      </a:pPr>
                      <a:r>
                        <a:rPr lang="en-US" sz="1100">
                          <a:effectLst/>
                        </a:rPr>
                        <a:t>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Observed-Q2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Nowcast-Q2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Observed-Q4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nSpc>
                          <a:spcPct val="200000"/>
                        </a:lnSpc>
                        <a:spcAft>
                          <a:spcPts val="600"/>
                        </a:spcAft>
                      </a:pPr>
                      <a:r>
                        <a:rPr lang="en-US" sz="1100">
                          <a:effectLst/>
                        </a:rPr>
                        <a:t>Nowcast-Q4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174410225"/>
                  </a:ext>
                </a:extLst>
              </a:tr>
              <a:tr h="301731">
                <a:tc>
                  <a:txBody>
                    <a:bodyPr/>
                    <a:lstStyle/>
                    <a:p>
                      <a:pPr>
                        <a:lnSpc>
                          <a:spcPct val="200000"/>
                        </a:lnSpc>
                        <a:spcAft>
                          <a:spcPts val="600"/>
                        </a:spcAft>
                      </a:pPr>
                      <a:r>
                        <a:rPr lang="en-US" sz="1100">
                          <a:effectLst/>
                        </a:rPr>
                        <a:t>Share of male</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0.635</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0.622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0.572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0.568</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3344934805"/>
                  </a:ext>
                </a:extLst>
              </a:tr>
              <a:tr h="301731">
                <a:tc>
                  <a:txBody>
                    <a:bodyPr/>
                    <a:lstStyle/>
                    <a:p>
                      <a:pPr>
                        <a:lnSpc>
                          <a:spcPct val="200000"/>
                        </a:lnSpc>
                        <a:spcAft>
                          <a:spcPts val="600"/>
                        </a:spcAft>
                      </a:pPr>
                      <a:r>
                        <a:rPr lang="en-US" sz="1100">
                          <a:effectLst/>
                        </a:rPr>
                        <a:t>Share of Self-employment</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0.452</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0.451</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0.451</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0.434</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2032726680"/>
                  </a:ext>
                </a:extLst>
              </a:tr>
              <a:tr h="301731">
                <a:tc>
                  <a:txBody>
                    <a:bodyPr/>
                    <a:lstStyle/>
                    <a:p>
                      <a:pPr>
                        <a:lnSpc>
                          <a:spcPct val="200000"/>
                        </a:lnSpc>
                        <a:spcAft>
                          <a:spcPts val="600"/>
                        </a:spcAft>
                      </a:pPr>
                      <a:r>
                        <a:rPr lang="en-US" sz="1100">
                          <a:effectLst/>
                        </a:rPr>
                        <a:t>Share of Skilled</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0.253</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0.230</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a:effectLst/>
                        </a:rPr>
                        <a:t>0.225</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tc>
                  <a:txBody>
                    <a:bodyPr/>
                    <a:lstStyle/>
                    <a:p>
                      <a:pPr algn="ctr">
                        <a:lnSpc>
                          <a:spcPct val="200000"/>
                        </a:lnSpc>
                        <a:spcAft>
                          <a:spcPts val="600"/>
                        </a:spcAft>
                      </a:pPr>
                      <a:r>
                        <a:rPr lang="es-CO" sz="1100" dirty="0">
                          <a:effectLst/>
                        </a:rPr>
                        <a:t>0.218</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580" marR="65580" marT="0" marB="0"/>
                </a:tc>
                <a:extLst>
                  <a:ext uri="{0D108BD9-81ED-4DB2-BD59-A6C34878D82A}">
                    <a16:rowId xmlns:a16="http://schemas.microsoft.com/office/drawing/2014/main" val="855844385"/>
                  </a:ext>
                </a:extLst>
              </a:tr>
            </a:tbl>
          </a:graphicData>
        </a:graphic>
      </p:graphicFrame>
      <p:sp>
        <p:nvSpPr>
          <p:cNvPr id="15" name="Rectangle 3">
            <a:extLst>
              <a:ext uri="{FF2B5EF4-FFF2-40B4-BE49-F238E27FC236}">
                <a16:creationId xmlns:a16="http://schemas.microsoft.com/office/drawing/2014/main" id="{2E54EB3E-3438-48A7-8B96-5A721DFEE1BB}"/>
              </a:ext>
            </a:extLst>
          </p:cNvPr>
          <p:cNvSpPr>
            <a:spLocks noChangeArrowheads="1"/>
          </p:cNvSpPr>
          <p:nvPr/>
        </p:nvSpPr>
        <p:spPr bwMode="auto">
          <a:xfrm>
            <a:off x="1395584" y="764012"/>
            <a:ext cx="635282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Table B2.</a:t>
            </a:r>
            <a:r>
              <a:rPr kumimoji="0" lang="en-GB"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Comparison of earners in original 2020 and nowcasted 2020 data based on 2019</a:t>
            </a:r>
            <a:endParaRPr kumimoji="0" lang="en-GB" altLang="en-US" sz="600" b="0" i="0" u="none" strike="noStrike" cap="none" normalizeH="0" baseline="0" dirty="0">
              <a:ln>
                <a:noFill/>
              </a:ln>
              <a:solidFill>
                <a:schemeClr val="tx1"/>
              </a:solidFill>
              <a:effectLst/>
              <a:latin typeface="Arial" panose="020B0604020202020204" pitchFamily="34" charset="0"/>
            </a:endParaRPr>
          </a:p>
        </p:txBody>
      </p:sp>
      <p:sp>
        <p:nvSpPr>
          <p:cNvPr id="16" name="Rectangle 3">
            <a:extLst>
              <a:ext uri="{FF2B5EF4-FFF2-40B4-BE49-F238E27FC236}">
                <a16:creationId xmlns:a16="http://schemas.microsoft.com/office/drawing/2014/main" id="{70EFE102-70BC-4A6E-B28C-E071119C4CF7}"/>
              </a:ext>
            </a:extLst>
          </p:cNvPr>
          <p:cNvSpPr>
            <a:spLocks noChangeArrowheads="1"/>
          </p:cNvSpPr>
          <p:nvPr/>
        </p:nvSpPr>
        <p:spPr bwMode="auto">
          <a:xfrm>
            <a:off x="1555227" y="5691982"/>
            <a:ext cx="3659976"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Note: Skilled is defined as having education above secondary level. </a:t>
            </a:r>
            <a:br>
              <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b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Source: Authors’ elaboration based on household surveys</a:t>
            </a:r>
            <a:r>
              <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42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7">
            <a:extLst>
              <a:ext uri="{FF2B5EF4-FFF2-40B4-BE49-F238E27FC236}">
                <a16:creationId xmlns:a16="http://schemas.microsoft.com/office/drawing/2014/main" id="{4B651F1F-882F-4218-A686-0E4C425955AA}"/>
              </a:ext>
            </a:extLst>
          </p:cNvPr>
          <p:cNvGraphicFramePr>
            <a:graphicFrameLocks noGrp="1"/>
          </p:cNvGraphicFramePr>
          <p:nvPr>
            <p:ph idx="1"/>
            <p:extLst>
              <p:ext uri="{D42A27DB-BD31-4B8C-83A1-F6EECF244321}">
                <p14:modId xmlns:p14="http://schemas.microsoft.com/office/powerpoint/2010/main" val="1176384415"/>
              </p:ext>
            </p:extLst>
          </p:nvPr>
        </p:nvGraphicFramePr>
        <p:xfrm>
          <a:off x="0" y="803223"/>
          <a:ext cx="9144000" cy="5850514"/>
        </p:xfrm>
        <a:graphic>
          <a:graphicData uri="http://schemas.openxmlformats.org/drawingml/2006/table">
            <a:tbl>
              <a:tblPr firstRow="1" bandRow="1">
                <a:tableStyleId>{5C22544A-7EE6-4342-B048-85BDC9FD1C3A}</a:tableStyleId>
              </a:tblPr>
              <a:tblGrid>
                <a:gridCol w="2931736">
                  <a:extLst>
                    <a:ext uri="{9D8B030D-6E8A-4147-A177-3AD203B41FA5}">
                      <a16:colId xmlns:a16="http://schemas.microsoft.com/office/drawing/2014/main" val="2908516033"/>
                    </a:ext>
                  </a:extLst>
                </a:gridCol>
                <a:gridCol w="3252248">
                  <a:extLst>
                    <a:ext uri="{9D8B030D-6E8A-4147-A177-3AD203B41FA5}">
                      <a16:colId xmlns:a16="http://schemas.microsoft.com/office/drawing/2014/main" val="3648831415"/>
                    </a:ext>
                  </a:extLst>
                </a:gridCol>
                <a:gridCol w="2960016">
                  <a:extLst>
                    <a:ext uri="{9D8B030D-6E8A-4147-A177-3AD203B41FA5}">
                      <a16:colId xmlns:a16="http://schemas.microsoft.com/office/drawing/2014/main" val="2871859830"/>
                    </a:ext>
                  </a:extLst>
                </a:gridCol>
              </a:tblGrid>
              <a:tr h="379354">
                <a:tc>
                  <a:txBody>
                    <a:bodyPr/>
                    <a:lstStyle/>
                    <a:p>
                      <a:pPr algn="ctr"/>
                      <a:r>
                        <a:rPr lang="es-ES"/>
                        <a:t>Colombia</a:t>
                      </a:r>
                      <a:endParaRPr lang="es-CO"/>
                    </a:p>
                  </a:txBody>
                  <a:tcPr/>
                </a:tc>
                <a:tc>
                  <a:txBody>
                    <a:bodyPr/>
                    <a:lstStyle/>
                    <a:p>
                      <a:pPr algn="ctr"/>
                      <a:r>
                        <a:rPr lang="es-ES"/>
                        <a:t>Perú</a:t>
                      </a:r>
                      <a:endParaRPr lang="es-CO"/>
                    </a:p>
                  </a:txBody>
                  <a:tcPr/>
                </a:tc>
                <a:tc>
                  <a:txBody>
                    <a:bodyPr/>
                    <a:lstStyle/>
                    <a:p>
                      <a:pPr algn="ctr"/>
                      <a:r>
                        <a:rPr lang="es-ES"/>
                        <a:t>Ecuador</a:t>
                      </a:r>
                      <a:endParaRPr lang="es-CO"/>
                    </a:p>
                  </a:txBody>
                  <a:tcPr/>
                </a:tc>
                <a:extLst>
                  <a:ext uri="{0D108BD9-81ED-4DB2-BD59-A6C34878D82A}">
                    <a16:rowId xmlns:a16="http://schemas.microsoft.com/office/drawing/2014/main" val="1307122010"/>
                  </a:ext>
                </a:extLst>
              </a:tr>
              <a:tr h="5418131">
                <a:tc>
                  <a:txBody>
                    <a:bodyPr/>
                    <a:lstStyle/>
                    <a:p>
                      <a:pPr marL="0" indent="0">
                        <a:buFont typeface="Arial" panose="020B0604020202020204" pitchFamily="34" charset="0"/>
                        <a:buNone/>
                      </a:pPr>
                      <a:r>
                        <a:rPr lang="es-ES" sz="1700" i="0" dirty="0"/>
                        <a:t>Social </a:t>
                      </a:r>
                      <a:r>
                        <a:rPr lang="es-ES" sz="1700" i="0" dirty="0" err="1"/>
                        <a:t>assistance</a:t>
                      </a:r>
                      <a:r>
                        <a:rPr lang="es-ES" sz="1700" i="0" dirty="0"/>
                        <a:t> (</a:t>
                      </a:r>
                      <a:r>
                        <a:rPr lang="es-ES" sz="1700" i="0" dirty="0" err="1">
                          <a:solidFill>
                            <a:srgbClr val="FF0000"/>
                          </a:solidFill>
                        </a:rPr>
                        <a:t>monthly</a:t>
                      </a:r>
                      <a:r>
                        <a:rPr lang="es-ES" sz="1700" i="0" dirty="0"/>
                        <a:t>)</a:t>
                      </a:r>
                    </a:p>
                    <a:p>
                      <a:pPr marL="285750" indent="-285750">
                        <a:buFont typeface="Arial" panose="020B0604020202020204" pitchFamily="34" charset="0"/>
                        <a:buChar char="•"/>
                      </a:pPr>
                      <a:r>
                        <a:rPr lang="es-ES" sz="1700" i="1" dirty="0"/>
                        <a:t>Familias en Acción </a:t>
                      </a:r>
                      <a:r>
                        <a:rPr lang="es-ES" sz="1700" i="0" dirty="0"/>
                        <a:t>(</a:t>
                      </a:r>
                      <a:r>
                        <a:rPr lang="en-US" sz="1800" i="0" kern="1200" dirty="0">
                          <a:solidFill>
                            <a:srgbClr val="FF0000"/>
                          </a:solidFill>
                          <a:effectLst/>
                          <a:latin typeface="+mn-lt"/>
                          <a:ea typeface="+mn-ea"/>
                          <a:cs typeface="+mn-cs"/>
                        </a:rPr>
                        <a:t>56%</a:t>
                      </a:r>
                      <a:r>
                        <a:rPr lang="en-US" sz="1800" i="0" kern="1200" dirty="0">
                          <a:solidFill>
                            <a:schemeClr val="dk1"/>
                          </a:solidFill>
                          <a:effectLst/>
                          <a:latin typeface="+mn-lt"/>
                          <a:ea typeface="+mn-ea"/>
                          <a:cs typeface="+mn-cs"/>
                        </a:rPr>
                        <a:t> </a:t>
                      </a:r>
                      <a:r>
                        <a:rPr lang="en-US" sz="1800" i="0" kern="1200" dirty="0">
                          <a:solidFill>
                            <a:srgbClr val="FF0000"/>
                          </a:solidFill>
                          <a:effectLst/>
                          <a:latin typeface="+mn-lt"/>
                          <a:ea typeface="+mn-ea"/>
                          <a:cs typeface="+mn-cs"/>
                        </a:rPr>
                        <a:t>of median income</a:t>
                      </a:r>
                      <a:r>
                        <a:rPr lang="en-US" sz="1800" i="0" kern="1200" dirty="0">
                          <a:solidFill>
                            <a:schemeClr val="dk1"/>
                          </a:solidFill>
                          <a:effectLst/>
                          <a:latin typeface="+mn-lt"/>
                          <a:ea typeface="+mn-ea"/>
                          <a:cs typeface="+mn-cs"/>
                        </a:rPr>
                        <a:t>)</a:t>
                      </a:r>
                      <a:endParaRPr lang="es-ES" sz="1700" i="0" dirty="0"/>
                    </a:p>
                    <a:p>
                      <a:pPr marL="285750" indent="-285750">
                        <a:buFont typeface="Arial" panose="020B0604020202020204" pitchFamily="34" charset="0"/>
                        <a:buChar char="•"/>
                      </a:pPr>
                      <a:r>
                        <a:rPr lang="es-ES" sz="1700" i="1" dirty="0"/>
                        <a:t>Jóvenes en Acción </a:t>
                      </a:r>
                      <a:r>
                        <a:rPr lang="es-ES" sz="1700" i="0" dirty="0"/>
                        <a:t>(39%) </a:t>
                      </a:r>
                    </a:p>
                    <a:p>
                      <a:pPr marL="285750" indent="-285750">
                        <a:buFont typeface="Arial" panose="020B0604020202020204" pitchFamily="34" charset="0"/>
                        <a:buChar char="•"/>
                      </a:pPr>
                      <a:r>
                        <a:rPr lang="es-ES" sz="1700" i="1" dirty="0"/>
                        <a:t>Colombia Mayor </a:t>
                      </a:r>
                      <a:r>
                        <a:rPr lang="es-ES" sz="1700" i="0" dirty="0"/>
                        <a:t>(19%) </a:t>
                      </a:r>
                      <a:r>
                        <a:rPr lang="es-ES" sz="1700" i="1" dirty="0"/>
                        <a:t>  </a:t>
                      </a:r>
                    </a:p>
                    <a:p>
                      <a:pPr marL="285750" indent="-285750">
                        <a:buFont typeface="Arial" panose="020B0604020202020204" pitchFamily="34" charset="0"/>
                        <a:buChar char="•"/>
                      </a:pPr>
                      <a:r>
                        <a:rPr lang="es-ES" sz="1700" i="1" dirty="0"/>
                        <a:t>Ingreso Solidario </a:t>
                      </a:r>
                      <a:r>
                        <a:rPr lang="es-ES" sz="1700" i="0" dirty="0"/>
                        <a:t>(7%) </a:t>
                      </a:r>
                      <a:endParaRPr lang="es-ES" sz="1700" i="1" dirty="0"/>
                    </a:p>
                    <a:p>
                      <a:pPr marL="285750" indent="-285750">
                        <a:buFont typeface="Arial" panose="020B0604020202020204" pitchFamily="34" charset="0"/>
                        <a:buChar char="•"/>
                      </a:pPr>
                      <a:endParaRPr lang="es-ES" sz="1700" i="1"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u="none" kern="1200" dirty="0">
                          <a:solidFill>
                            <a:schemeClr val="dk1"/>
                          </a:solidFill>
                          <a:effectLst/>
                          <a:latin typeface="+mn-lt"/>
                          <a:ea typeface="+mn-ea"/>
                          <a:cs typeface="+mn-cs"/>
                        </a:rPr>
                        <a:t>Un. subsidy (&lt;4 min. wages</a:t>
                      </a:r>
                      <a:r>
                        <a:rPr lang="en-US" sz="1700" u="none" kern="1200" dirty="0">
                          <a:solidFill>
                            <a:schemeClr val="dk1"/>
                          </a:solidFill>
                          <a:effectLst/>
                          <a:latin typeface="+mn-lt"/>
                          <a:ea typeface="+mn-ea"/>
                          <a:cs typeface="+mn-cs"/>
                          <a:sym typeface="Wingdings" panose="05000000000000000000" pitchFamily="2" charset="2"/>
                        </a:rPr>
                        <a:t></a:t>
                      </a:r>
                      <a:r>
                        <a:rPr lang="en-US" sz="1700" u="none" kern="1200" dirty="0">
                          <a:solidFill>
                            <a:schemeClr val="dk1"/>
                          </a:solidFill>
                          <a:effectLst/>
                          <a:latin typeface="+mn-lt"/>
                          <a:ea typeface="+mn-ea"/>
                          <a:cs typeface="+mn-cs"/>
                        </a:rPr>
                        <a:t>2 min. wages 3 months)</a:t>
                      </a:r>
                      <a:endParaRPr lang="es-CO" sz="1700" u="none" kern="1200" dirty="0">
                        <a:solidFill>
                          <a:schemeClr val="dk1"/>
                        </a:solidFill>
                        <a:effectLst/>
                        <a:latin typeface="+mn-lt"/>
                        <a:ea typeface="+mn-ea"/>
                        <a:cs typeface="+mn-cs"/>
                      </a:endParaRPr>
                    </a:p>
                    <a:p>
                      <a:pPr marL="285750" indent="-285750">
                        <a:buFont typeface="Arial" panose="020B0604020202020204" pitchFamily="34" charset="0"/>
                        <a:buChar char="•"/>
                      </a:pPr>
                      <a:r>
                        <a:rPr lang="es-ES" sz="1700" i="0" dirty="0"/>
                        <a:t>VAT </a:t>
                      </a:r>
                      <a:r>
                        <a:rPr lang="es-ES" sz="1700" i="0" dirty="0" err="1"/>
                        <a:t>return</a:t>
                      </a:r>
                      <a:endParaRPr lang="es-ES" sz="1700" i="0" dirty="0"/>
                    </a:p>
                    <a:p>
                      <a:pPr marL="285750" indent="-285750">
                        <a:buFont typeface="Arial" panose="020B0604020202020204" pitchFamily="34" charset="0"/>
                        <a:buChar char="•"/>
                      </a:pPr>
                      <a:r>
                        <a:rPr lang="en-US" sz="1700" i="0" dirty="0"/>
                        <a:t>Tax on High pensions and High earners in Government</a:t>
                      </a:r>
                      <a:endParaRPr lang="es-ES" sz="1700" i="0"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u="none" kern="1200" dirty="0">
                          <a:solidFill>
                            <a:schemeClr val="dk1"/>
                          </a:solidFill>
                          <a:effectLst/>
                          <a:latin typeface="+mn-lt"/>
                          <a:ea typeface="+mn-ea"/>
                          <a:cs typeface="+mn-cs"/>
                        </a:rPr>
                        <a:t>Reduction in pension contribution from 16% to 3% for self-employed, 4% to 0.75% for employed.</a:t>
                      </a:r>
                      <a:endParaRPr lang="es-CO" i="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 sz="1700" i="0" dirty="0"/>
                        <a:t>Social </a:t>
                      </a:r>
                      <a:r>
                        <a:rPr lang="es-ES" sz="1700" i="0" dirty="0" err="1"/>
                        <a:t>assistance</a:t>
                      </a:r>
                      <a:r>
                        <a:rPr lang="es-ES" sz="1700" i="0" dirty="0"/>
                        <a:t> (</a:t>
                      </a:r>
                      <a:r>
                        <a:rPr lang="es-ES" sz="1700" i="0" dirty="0">
                          <a:solidFill>
                            <a:srgbClr val="FF0000"/>
                          </a:solidFill>
                        </a:rPr>
                        <a:t>once</a:t>
                      </a:r>
                      <a:r>
                        <a:rPr lang="es-ES" sz="1700" i="0" dirty="0"/>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700" i="1" dirty="0"/>
                        <a:t>Bono independiente, Bono rural and Bono familiar universal </a:t>
                      </a:r>
                      <a:r>
                        <a:rPr lang="es-ES" sz="1800" i="0" dirty="0"/>
                        <a:t>(</a:t>
                      </a:r>
                      <a:r>
                        <a:rPr lang="en-US" sz="1800" i="0" kern="1200" dirty="0">
                          <a:solidFill>
                            <a:srgbClr val="FF0000"/>
                          </a:solidFill>
                          <a:effectLst/>
                          <a:latin typeface="+mn-lt"/>
                          <a:ea typeface="+mn-ea"/>
                          <a:cs typeface="+mn-cs"/>
                        </a:rPr>
                        <a:t>124%</a:t>
                      </a:r>
                      <a:r>
                        <a:rPr lang="en-US" sz="1800" i="0" kern="1200" dirty="0">
                          <a:solidFill>
                            <a:schemeClr val="dk1"/>
                          </a:solidFill>
                          <a:effectLst/>
                          <a:latin typeface="+mn-lt"/>
                          <a:ea typeface="+mn-ea"/>
                          <a:cs typeface="+mn-cs"/>
                        </a:rPr>
                        <a:t>)</a:t>
                      </a:r>
                      <a:endParaRPr lang="es-ES" sz="2000" i="0" dirty="0"/>
                    </a:p>
                    <a:p>
                      <a:pPr marL="285750" indent="-285750" algn="just">
                        <a:buFont typeface="Arial" panose="020B0604020202020204" pitchFamily="34" charset="0"/>
                        <a:buChar char="•"/>
                      </a:pPr>
                      <a:r>
                        <a:rPr lang="es-ES" sz="1700" i="1" dirty="0"/>
                        <a:t>Bono Yo me quedo en casa </a:t>
                      </a:r>
                      <a:r>
                        <a:rPr lang="es-ES" sz="1700" i="0" dirty="0"/>
                        <a:t>(</a:t>
                      </a:r>
                      <a:r>
                        <a:rPr lang="en-US" sz="1600" i="0" kern="1200" dirty="0">
                          <a:solidFill>
                            <a:schemeClr val="dk1"/>
                          </a:solidFill>
                          <a:effectLst/>
                          <a:latin typeface="+mn-lt"/>
                          <a:ea typeface="+mn-ea"/>
                          <a:cs typeface="+mn-cs"/>
                        </a:rPr>
                        <a:t>62% of median)</a:t>
                      </a:r>
                      <a:endParaRPr lang="es-ES" sz="1700" i="1" dirty="0"/>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700" kern="1200" dirty="0">
                        <a:solidFill>
                          <a:schemeClr val="dk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dirty="0"/>
                        <a:t>Not simulated: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a:solidFill>
                            <a:schemeClr val="dk1"/>
                          </a:solidFill>
                          <a:effectLst/>
                          <a:latin typeface="+mn-lt"/>
                          <a:ea typeface="+mn-ea"/>
                          <a:cs typeface="+mn-cs"/>
                        </a:rPr>
                        <a:t>Extension of the annual declaration and payment of income tax for 2019, and the automatic refund of payments in excess of 2019.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t>Partial early withdrawal from (compulsory) private pension funds (+</a:t>
                      </a:r>
                      <a:r>
                        <a:rPr lang="en-GB" sz="1800" kern="1200" dirty="0">
                          <a:solidFill>
                            <a:schemeClr val="dk1"/>
                          </a:solidFill>
                          <a:effectLst/>
                          <a:latin typeface="+mn-lt"/>
                          <a:ea typeface="+mn-ea"/>
                          <a:cs typeface="+mn-cs"/>
                        </a:rPr>
                        <a:t>3MM workers withdrew 25% of stock)</a:t>
                      </a:r>
                      <a:endParaRPr lang="en-GB" sz="1700" kern="1200" dirty="0">
                        <a:solidFill>
                          <a:schemeClr val="dk1"/>
                        </a:solidFill>
                        <a:effectLst/>
                        <a:latin typeface="+mn-lt"/>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s-CO" sz="1700" kern="1200" dirty="0">
                        <a:solidFill>
                          <a:schemeClr val="dk1"/>
                        </a:solidFill>
                        <a:effectLst/>
                        <a:latin typeface="+mn-lt"/>
                        <a:ea typeface="+mn-ea"/>
                        <a:cs typeface="+mn-cs"/>
                      </a:endParaRPr>
                    </a:p>
                  </a:txBody>
                  <a:tcPr/>
                </a:tc>
                <a:tc>
                  <a:txBody>
                    <a:bodyPr/>
                    <a:lstStyle/>
                    <a:p>
                      <a:pPr marL="285750" indent="-285750">
                        <a:buFont typeface="Arial" panose="020B0604020202020204" pitchFamily="34" charset="0"/>
                        <a:buChar char="•"/>
                      </a:pPr>
                      <a:r>
                        <a:rPr lang="es-ES" sz="1700" i="1" dirty="0"/>
                        <a:t>Bono de Protección Familiar </a:t>
                      </a:r>
                      <a:r>
                        <a:rPr lang="es-ES" sz="1600" i="0" dirty="0"/>
                        <a:t>(</a:t>
                      </a:r>
                      <a:r>
                        <a:rPr lang="en-US" sz="1600" i="0" kern="1200" dirty="0">
                          <a:solidFill>
                            <a:srgbClr val="FF0000"/>
                          </a:solidFill>
                          <a:effectLst/>
                          <a:latin typeface="+mn-lt"/>
                          <a:ea typeface="+mn-ea"/>
                          <a:cs typeface="+mn-cs"/>
                        </a:rPr>
                        <a:t>42%</a:t>
                      </a:r>
                      <a:r>
                        <a:rPr lang="en-US" sz="1600" i="0" kern="1200" dirty="0">
                          <a:solidFill>
                            <a:schemeClr val="dk1"/>
                          </a:solidFill>
                          <a:effectLst/>
                          <a:latin typeface="+mn-lt"/>
                          <a:ea typeface="+mn-ea"/>
                          <a:cs typeface="+mn-cs"/>
                        </a:rPr>
                        <a:t> in </a:t>
                      </a:r>
                      <a:r>
                        <a:rPr lang="en-US" sz="1600" i="0" kern="1200" dirty="0">
                          <a:solidFill>
                            <a:srgbClr val="FF0000"/>
                          </a:solidFill>
                          <a:effectLst/>
                          <a:latin typeface="+mn-lt"/>
                          <a:ea typeface="+mn-ea"/>
                          <a:cs typeface="+mn-cs"/>
                        </a:rPr>
                        <a:t>2 payments</a:t>
                      </a:r>
                      <a:r>
                        <a:rPr lang="en-US" sz="1600" i="0" kern="1200" dirty="0">
                          <a:solidFill>
                            <a:schemeClr val="dk1"/>
                          </a:solidFill>
                          <a:effectLst/>
                          <a:latin typeface="+mn-lt"/>
                          <a:ea typeface="+mn-ea"/>
                          <a:cs typeface="+mn-cs"/>
                        </a:rPr>
                        <a:t>)</a:t>
                      </a:r>
                      <a:endParaRPr lang="es-ES" sz="1700" i="0" dirty="0"/>
                    </a:p>
                    <a:p>
                      <a:pPr marL="285750" indent="-285750">
                        <a:buFont typeface="Arial" panose="020B0604020202020204" pitchFamily="34" charset="0"/>
                        <a:buChar char="•"/>
                      </a:pPr>
                      <a:endParaRPr lang="es-CO" sz="1700" i="1" dirty="0"/>
                    </a:p>
                  </a:txBody>
                  <a:tcPr/>
                </a:tc>
                <a:extLst>
                  <a:ext uri="{0D108BD9-81ED-4DB2-BD59-A6C34878D82A}">
                    <a16:rowId xmlns:a16="http://schemas.microsoft.com/office/drawing/2014/main" val="2400275422"/>
                  </a:ext>
                </a:extLst>
              </a:tr>
            </a:tbl>
          </a:graphicData>
        </a:graphic>
      </p:graphicFrame>
      <p:sp>
        <p:nvSpPr>
          <p:cNvPr id="3" name="Título 2">
            <a:extLst>
              <a:ext uri="{FF2B5EF4-FFF2-40B4-BE49-F238E27FC236}">
                <a16:creationId xmlns:a16="http://schemas.microsoft.com/office/drawing/2014/main" id="{270F8FC1-2A5C-4F8D-8D1C-BC30CC253AB3}"/>
              </a:ext>
            </a:extLst>
          </p:cNvPr>
          <p:cNvSpPr>
            <a:spLocks noGrp="1"/>
          </p:cNvSpPr>
          <p:nvPr>
            <p:ph type="title"/>
          </p:nvPr>
        </p:nvSpPr>
        <p:spPr/>
        <p:txBody>
          <a:bodyPr/>
          <a:lstStyle/>
          <a:p>
            <a:r>
              <a:rPr lang="en-US"/>
              <a:t>Covid-19 policies </a:t>
            </a:r>
          </a:p>
        </p:txBody>
      </p:sp>
      <p:sp>
        <p:nvSpPr>
          <p:cNvPr id="4" name="Marcador de fecha 3">
            <a:extLst>
              <a:ext uri="{FF2B5EF4-FFF2-40B4-BE49-F238E27FC236}">
                <a16:creationId xmlns:a16="http://schemas.microsoft.com/office/drawing/2014/main" id="{AEF2EE26-8F0A-4F46-B36A-3C6A5399AFC2}"/>
              </a:ext>
            </a:extLst>
          </p:cNvPr>
          <p:cNvSpPr>
            <a:spLocks noGrp="1"/>
          </p:cNvSpPr>
          <p:nvPr>
            <p:ph type="dt" sz="half" idx="10"/>
          </p:nvPr>
        </p:nvSpPr>
        <p:spPr/>
        <p:txBody>
          <a:bodyPr/>
          <a:lstStyle/>
          <a:p>
            <a:fld id="{D70E5DCF-3C44-4523-9E80-9BD2C731DB8A}" type="datetime6">
              <a:rPr lang="en-GB" smtClean="0"/>
              <a:t>December 21</a:t>
            </a:fld>
            <a:endParaRPr lang="en-GB"/>
          </a:p>
        </p:txBody>
      </p:sp>
      <p:sp>
        <p:nvSpPr>
          <p:cNvPr id="5" name="Marcador de pie de página 4">
            <a:extLst>
              <a:ext uri="{FF2B5EF4-FFF2-40B4-BE49-F238E27FC236}">
                <a16:creationId xmlns:a16="http://schemas.microsoft.com/office/drawing/2014/main" id="{E8A294C5-4CCE-422E-A2DF-5724B030461B}"/>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8AC20BB1-30F4-4046-BA06-5593E26626E4}"/>
              </a:ext>
            </a:extLst>
          </p:cNvPr>
          <p:cNvSpPr>
            <a:spLocks noGrp="1"/>
          </p:cNvSpPr>
          <p:nvPr>
            <p:ph type="sldNum" sz="quarter" idx="12"/>
          </p:nvPr>
        </p:nvSpPr>
        <p:spPr/>
        <p:txBody>
          <a:bodyPr/>
          <a:lstStyle/>
          <a:p>
            <a:fld id="{4FADA470-088E-4768-A760-56858B893778}" type="slidenum">
              <a:rPr lang="en-GB" smtClean="0"/>
              <a:pPr/>
              <a:t>8</a:t>
            </a:fld>
            <a:r>
              <a:rPr lang="en-GB" dirty="0"/>
              <a:t>/16</a:t>
            </a:r>
          </a:p>
        </p:txBody>
      </p:sp>
    </p:spTree>
    <p:extLst>
      <p:ext uri="{BB962C8B-B14F-4D97-AF65-F5344CB8AC3E}">
        <p14:creationId xmlns:p14="http://schemas.microsoft.com/office/powerpoint/2010/main" val="350404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7D136B6D-AF7F-4D71-A20F-66F0892D1D53}"/>
              </a:ext>
            </a:extLst>
          </p:cNvPr>
          <p:cNvSpPr>
            <a:spLocks noGrp="1"/>
          </p:cNvSpPr>
          <p:nvPr>
            <p:ph type="title"/>
          </p:nvPr>
        </p:nvSpPr>
        <p:spPr/>
        <p:txBody>
          <a:bodyPr/>
          <a:lstStyle/>
          <a:p>
            <a:r>
              <a:rPr lang="en-US" dirty="0"/>
              <a:t>Results – </a:t>
            </a:r>
            <a:r>
              <a:rPr lang="en-US" sz="2000" dirty="0"/>
              <a:t>Decomposition of changes in household disposable income</a:t>
            </a:r>
            <a:endParaRPr lang="en-US" dirty="0"/>
          </a:p>
        </p:txBody>
      </p:sp>
      <p:sp>
        <p:nvSpPr>
          <p:cNvPr id="4" name="Marcador de fecha 3">
            <a:extLst>
              <a:ext uri="{FF2B5EF4-FFF2-40B4-BE49-F238E27FC236}">
                <a16:creationId xmlns:a16="http://schemas.microsoft.com/office/drawing/2014/main" id="{22C9194B-853B-402D-8B3C-6D9A8BF6144A}"/>
              </a:ext>
            </a:extLst>
          </p:cNvPr>
          <p:cNvSpPr>
            <a:spLocks noGrp="1"/>
          </p:cNvSpPr>
          <p:nvPr>
            <p:ph type="dt" sz="half" idx="10"/>
          </p:nvPr>
        </p:nvSpPr>
        <p:spPr/>
        <p:txBody>
          <a:bodyPr/>
          <a:lstStyle/>
          <a:p>
            <a:fld id="{602E6224-509C-4566-9B99-FC921DEFBCBC}" type="datetime6">
              <a:rPr lang="en-GB" smtClean="0"/>
              <a:t>December 21</a:t>
            </a:fld>
            <a:endParaRPr lang="en-GB"/>
          </a:p>
        </p:txBody>
      </p:sp>
      <p:sp>
        <p:nvSpPr>
          <p:cNvPr id="5" name="Marcador de pie de página 4">
            <a:extLst>
              <a:ext uri="{FF2B5EF4-FFF2-40B4-BE49-F238E27FC236}">
                <a16:creationId xmlns:a16="http://schemas.microsoft.com/office/drawing/2014/main" id="{C708F520-ED2E-464B-89C4-05FFF95F720E}"/>
              </a:ext>
            </a:extLst>
          </p:cNvPr>
          <p:cNvSpPr>
            <a:spLocks noGrp="1"/>
          </p:cNvSpPr>
          <p:nvPr>
            <p:ph type="ftr" sz="quarter" idx="11"/>
          </p:nvPr>
        </p:nvSpPr>
        <p:spPr/>
        <p:txBody>
          <a:bodyPr/>
          <a:lstStyle/>
          <a:p>
            <a:r>
              <a:rPr lang="es-ES"/>
              <a:t>COVID-19 in the Andean region </a:t>
            </a:r>
            <a:endParaRPr lang="es-CO"/>
          </a:p>
        </p:txBody>
      </p:sp>
      <p:sp>
        <p:nvSpPr>
          <p:cNvPr id="6" name="Marcador de número de diapositiva 5">
            <a:extLst>
              <a:ext uri="{FF2B5EF4-FFF2-40B4-BE49-F238E27FC236}">
                <a16:creationId xmlns:a16="http://schemas.microsoft.com/office/drawing/2014/main" id="{34FC46CD-E206-427B-A673-914F3A2339AC}"/>
              </a:ext>
            </a:extLst>
          </p:cNvPr>
          <p:cNvSpPr>
            <a:spLocks noGrp="1"/>
          </p:cNvSpPr>
          <p:nvPr>
            <p:ph type="sldNum" sz="quarter" idx="12"/>
          </p:nvPr>
        </p:nvSpPr>
        <p:spPr/>
        <p:txBody>
          <a:bodyPr/>
          <a:lstStyle/>
          <a:p>
            <a:fld id="{4FADA470-088E-4768-A760-56858B893778}" type="slidenum">
              <a:rPr lang="en-GB" smtClean="0"/>
              <a:pPr/>
              <a:t>9</a:t>
            </a:fld>
            <a:r>
              <a:rPr lang="en-GB" dirty="0"/>
              <a:t>/16</a:t>
            </a:r>
          </a:p>
        </p:txBody>
      </p:sp>
      <p:pic>
        <p:nvPicPr>
          <p:cNvPr id="22" name="Marcador de contenido 21" descr="Gráfico, Histograma, Gráfico en cascada&#10;&#10;Descripción generada automáticamente">
            <a:extLst>
              <a:ext uri="{FF2B5EF4-FFF2-40B4-BE49-F238E27FC236}">
                <a16:creationId xmlns:a16="http://schemas.microsoft.com/office/drawing/2014/main" id="{8D6C9D7C-CBC0-40C3-B9E5-DC9AE6FC5D0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857839"/>
            <a:ext cx="2950589" cy="2658359"/>
          </a:xfrm>
        </p:spPr>
      </p:pic>
      <p:pic>
        <p:nvPicPr>
          <p:cNvPr id="24" name="Imagen 23">
            <a:extLst>
              <a:ext uri="{FF2B5EF4-FFF2-40B4-BE49-F238E27FC236}">
                <a16:creationId xmlns:a16="http://schemas.microsoft.com/office/drawing/2014/main" id="{6725F0D8-00D5-4A64-80E2-049F3C644059}"/>
              </a:ext>
            </a:extLst>
          </p:cNvPr>
          <p:cNvPicPr>
            <a:picLocks noChangeAspect="1"/>
          </p:cNvPicPr>
          <p:nvPr/>
        </p:nvPicPr>
        <p:blipFill>
          <a:blip r:embed="rId3"/>
          <a:stretch>
            <a:fillRect/>
          </a:stretch>
        </p:blipFill>
        <p:spPr>
          <a:xfrm>
            <a:off x="0" y="3584104"/>
            <a:ext cx="3307371" cy="2658385"/>
          </a:xfrm>
          <a:prstGeom prst="rect">
            <a:avLst/>
          </a:prstGeom>
        </p:spPr>
      </p:pic>
      <p:pic>
        <p:nvPicPr>
          <p:cNvPr id="34" name="Imagen 33">
            <a:extLst>
              <a:ext uri="{FF2B5EF4-FFF2-40B4-BE49-F238E27FC236}">
                <a16:creationId xmlns:a16="http://schemas.microsoft.com/office/drawing/2014/main" id="{DCDA7B23-DF99-42C2-B3AB-DBD4F7E619B6}"/>
              </a:ext>
            </a:extLst>
          </p:cNvPr>
          <p:cNvPicPr>
            <a:picLocks noChangeAspect="1"/>
          </p:cNvPicPr>
          <p:nvPr/>
        </p:nvPicPr>
        <p:blipFill>
          <a:blip r:embed="rId4"/>
          <a:stretch>
            <a:fillRect/>
          </a:stretch>
        </p:blipFill>
        <p:spPr>
          <a:xfrm>
            <a:off x="3307372" y="6132487"/>
            <a:ext cx="2956816" cy="403895"/>
          </a:xfrm>
          <a:prstGeom prst="rect">
            <a:avLst/>
          </a:prstGeom>
        </p:spPr>
      </p:pic>
      <p:pic>
        <p:nvPicPr>
          <p:cNvPr id="7" name="Imagen 6">
            <a:extLst>
              <a:ext uri="{FF2B5EF4-FFF2-40B4-BE49-F238E27FC236}">
                <a16:creationId xmlns:a16="http://schemas.microsoft.com/office/drawing/2014/main" id="{D179131A-C6AF-4081-A405-F66A46301DC0}"/>
              </a:ext>
            </a:extLst>
          </p:cNvPr>
          <p:cNvPicPr>
            <a:picLocks noChangeAspect="1"/>
          </p:cNvPicPr>
          <p:nvPr/>
        </p:nvPicPr>
        <p:blipFill>
          <a:blip r:embed="rId5"/>
          <a:stretch>
            <a:fillRect/>
          </a:stretch>
        </p:blipFill>
        <p:spPr>
          <a:xfrm>
            <a:off x="3127647" y="1029890"/>
            <a:ext cx="2876550" cy="2486308"/>
          </a:xfrm>
          <a:prstGeom prst="rect">
            <a:avLst/>
          </a:prstGeom>
        </p:spPr>
      </p:pic>
      <p:pic>
        <p:nvPicPr>
          <p:cNvPr id="9" name="Imagen 8">
            <a:extLst>
              <a:ext uri="{FF2B5EF4-FFF2-40B4-BE49-F238E27FC236}">
                <a16:creationId xmlns:a16="http://schemas.microsoft.com/office/drawing/2014/main" id="{035DDE3E-7A3A-47CC-BA68-8CAA641451E2}"/>
              </a:ext>
            </a:extLst>
          </p:cNvPr>
          <p:cNvPicPr>
            <a:picLocks noChangeAspect="1"/>
          </p:cNvPicPr>
          <p:nvPr/>
        </p:nvPicPr>
        <p:blipFill>
          <a:blip r:embed="rId6"/>
          <a:stretch>
            <a:fillRect/>
          </a:stretch>
        </p:blipFill>
        <p:spPr>
          <a:xfrm>
            <a:off x="5915294" y="1047313"/>
            <a:ext cx="3039307" cy="2397895"/>
          </a:xfrm>
          <a:prstGeom prst="rect">
            <a:avLst/>
          </a:prstGeom>
        </p:spPr>
      </p:pic>
      <p:pic>
        <p:nvPicPr>
          <p:cNvPr id="11" name="Imagen 10">
            <a:extLst>
              <a:ext uri="{FF2B5EF4-FFF2-40B4-BE49-F238E27FC236}">
                <a16:creationId xmlns:a16="http://schemas.microsoft.com/office/drawing/2014/main" id="{5DFD5786-86FD-45AB-81C9-E78C48FB0C14}"/>
              </a:ext>
            </a:extLst>
          </p:cNvPr>
          <p:cNvPicPr>
            <a:picLocks noChangeAspect="1"/>
          </p:cNvPicPr>
          <p:nvPr/>
        </p:nvPicPr>
        <p:blipFill>
          <a:blip r:embed="rId7"/>
          <a:stretch>
            <a:fillRect/>
          </a:stretch>
        </p:blipFill>
        <p:spPr>
          <a:xfrm>
            <a:off x="3089450" y="3550151"/>
            <a:ext cx="2952944" cy="2616289"/>
          </a:xfrm>
          <a:prstGeom prst="rect">
            <a:avLst/>
          </a:prstGeom>
        </p:spPr>
      </p:pic>
      <p:pic>
        <p:nvPicPr>
          <p:cNvPr id="13" name="Imagen 12">
            <a:extLst>
              <a:ext uri="{FF2B5EF4-FFF2-40B4-BE49-F238E27FC236}">
                <a16:creationId xmlns:a16="http://schemas.microsoft.com/office/drawing/2014/main" id="{30E9FB13-E423-4F01-82AE-DF63DFC0B826}"/>
              </a:ext>
            </a:extLst>
          </p:cNvPr>
          <p:cNvPicPr>
            <a:picLocks noChangeAspect="1"/>
          </p:cNvPicPr>
          <p:nvPr/>
        </p:nvPicPr>
        <p:blipFill>
          <a:blip r:embed="rId8"/>
          <a:stretch>
            <a:fillRect/>
          </a:stretch>
        </p:blipFill>
        <p:spPr>
          <a:xfrm>
            <a:off x="5850175" y="3624318"/>
            <a:ext cx="3068672" cy="2547198"/>
          </a:xfrm>
          <a:prstGeom prst="rect">
            <a:avLst/>
          </a:prstGeom>
        </p:spPr>
      </p:pic>
    </p:spTree>
    <p:extLst>
      <p:ext uri="{BB962C8B-B14F-4D97-AF65-F5344CB8AC3E}">
        <p14:creationId xmlns:p14="http://schemas.microsoft.com/office/powerpoint/2010/main" val="1324852360"/>
      </p:ext>
    </p:extLst>
  </p:cSld>
  <p:clrMapOvr>
    <a:masterClrMapping/>
  </p:clrMapOvr>
</p:sld>
</file>

<file path=ppt/theme/theme1.xml><?xml version="1.0" encoding="utf-8"?>
<a:theme xmlns:a="http://schemas.openxmlformats.org/drawingml/2006/main" name="Beam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B377CACD1C50745B41085347EF4D30D" ma:contentTypeVersion="13" ma:contentTypeDescription="Create a new document." ma:contentTypeScope="" ma:versionID="2f7e3c5e4d218e6e4448f9312240f870">
  <xsd:schema xmlns:xsd="http://www.w3.org/2001/XMLSchema" xmlns:xs="http://www.w3.org/2001/XMLSchema" xmlns:p="http://schemas.microsoft.com/office/2006/metadata/properties" xmlns:ns3="f073e8ff-c7e0-4169-82ae-57a9395a3135" xmlns:ns4="9cb3757d-6271-46be-a404-84696ca81c39" targetNamespace="http://schemas.microsoft.com/office/2006/metadata/properties" ma:root="true" ma:fieldsID="598819e32b509ffcc4b9c6e85c4cf261" ns3:_="" ns4:_="">
    <xsd:import namespace="f073e8ff-c7e0-4169-82ae-57a9395a3135"/>
    <xsd:import namespace="9cb3757d-6271-46be-a404-84696ca81c3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73e8ff-c7e0-4169-82ae-57a9395a313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b3757d-6271-46be-a404-84696ca81c39"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5C650F-4488-4E5C-AB9E-EBA2641151BB}">
  <ds:schemaRefs>
    <ds:schemaRef ds:uri="http://schemas.microsoft.com/sharepoint/v3/contenttype/forms"/>
  </ds:schemaRefs>
</ds:datastoreItem>
</file>

<file path=customXml/itemProps2.xml><?xml version="1.0" encoding="utf-8"?>
<ds:datastoreItem xmlns:ds="http://schemas.openxmlformats.org/officeDocument/2006/customXml" ds:itemID="{D2528C10-2968-43CC-BAB9-B9AF0B349EF7}">
  <ds:schemaRefs>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9cb3757d-6271-46be-a404-84696ca81c39"/>
    <ds:schemaRef ds:uri="http://purl.org/dc/elements/1.1/"/>
    <ds:schemaRef ds:uri="http://purl.org/dc/terms/"/>
    <ds:schemaRef ds:uri="f073e8ff-c7e0-4169-82ae-57a9395a313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8F04DFC-28A8-4EAE-891D-BCE0E07D27B2}">
  <ds:schemaRefs>
    <ds:schemaRef ds:uri="9cb3757d-6271-46be-a404-84696ca81c39"/>
    <ds:schemaRef ds:uri="f073e8ff-c7e0-4169-82ae-57a9395a31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Beamer</Template>
  <TotalTime>0</TotalTime>
  <Words>1887</Words>
  <Application>Microsoft Office PowerPoint</Application>
  <PresentationFormat>On-screen Show (4:3)</PresentationFormat>
  <Paragraphs>595</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Cambria Math</vt:lpstr>
      <vt:lpstr>Garamond</vt:lpstr>
      <vt:lpstr>Helvetica</vt:lpstr>
      <vt:lpstr>Times New Roman</vt:lpstr>
      <vt:lpstr>Wingdings</vt:lpstr>
      <vt:lpstr>Beamer</vt:lpstr>
      <vt:lpstr>Assessing the role of tax-benefit policies in mitigating the distributional effects of COVID-19 in the Andean region</vt:lpstr>
      <vt:lpstr>Introduction</vt:lpstr>
      <vt:lpstr>Earners relative to the working age population</vt:lpstr>
      <vt:lpstr>Methodology – Decomposition of changes in household disposable income</vt:lpstr>
      <vt:lpstr>Data and tax-benefit simulations</vt:lpstr>
      <vt:lpstr>Methodology: Nowcasting</vt:lpstr>
      <vt:lpstr>Nowcasting results</vt:lpstr>
      <vt:lpstr>Covid-19 policies </vt:lpstr>
      <vt:lpstr>Results – Decomposition of changes in household disposable income</vt:lpstr>
      <vt:lpstr>Results -  Contributions to income changes by employment type</vt:lpstr>
      <vt:lpstr>Results -  Change in disposable income due to automatic stabilisers </vt:lpstr>
      <vt:lpstr>Results -  Change in income due to COVID policies in Colombia </vt:lpstr>
      <vt:lpstr>Conclusions</vt:lpstr>
      <vt:lpstr>Future steps</vt:lpstr>
      <vt:lpstr>PowerPoint Presentation</vt:lpstr>
      <vt:lpstr>Results - The effect of the COVID-19 pandemic on income inequality and poverty</vt:lpstr>
      <vt:lpstr>Results - Decomposing the change in income inequality and poverty</vt:lpstr>
    </vt:vector>
  </TitlesOfParts>
  <Company>ISER, Essex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Pobreza Monetaria: Ingreso</dc:title>
  <dc:creator>Rodriguez Guerrero, David A</dc:creator>
  <cp:keywords>Beamer</cp:keywords>
  <cp:lastModifiedBy>Diego</cp:lastModifiedBy>
  <cp:revision>71</cp:revision>
  <dcterms:created xsi:type="dcterms:W3CDTF">2017-03-11T17:54:48Z</dcterms:created>
  <dcterms:modified xsi:type="dcterms:W3CDTF">2021-12-02T12:01:47Z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0x0101000B377CACD1C50745B41085347EF4D30D</vt:lpwstr>
  </property>
</Properties>
</file>